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8"/>
  </p:notesMasterIdLst>
  <p:sldIdLst>
    <p:sldId id="256" r:id="rId2"/>
    <p:sldId id="340" r:id="rId3"/>
    <p:sldId id="356" r:id="rId4"/>
    <p:sldId id="258" r:id="rId5"/>
    <p:sldId id="257" r:id="rId6"/>
    <p:sldId id="341" r:id="rId7"/>
    <p:sldId id="343" r:id="rId8"/>
    <p:sldId id="354" r:id="rId9"/>
    <p:sldId id="349" r:id="rId10"/>
    <p:sldId id="359" r:id="rId11"/>
    <p:sldId id="301" r:id="rId12"/>
    <p:sldId id="357" r:id="rId13"/>
    <p:sldId id="355" r:id="rId14"/>
    <p:sldId id="361" r:id="rId15"/>
    <p:sldId id="363" r:id="rId16"/>
    <p:sldId id="364" r:id="rId17"/>
    <p:sldId id="365" r:id="rId18"/>
    <p:sldId id="362" r:id="rId19"/>
    <p:sldId id="366" r:id="rId20"/>
    <p:sldId id="309" r:id="rId21"/>
    <p:sldId id="263" r:id="rId22"/>
    <p:sldId id="265" r:id="rId23"/>
    <p:sldId id="274" r:id="rId24"/>
    <p:sldId id="300" r:id="rId25"/>
    <p:sldId id="302" r:id="rId26"/>
    <p:sldId id="316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ncode Sans" panose="020B060402020202020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A1AB2-AEAA-40D5-9FE2-96261BAA058B}" v="611" dt="2024-10-21T02:33:41.908"/>
  </p1510:revLst>
</p1510:revInfo>
</file>

<file path=ppt/tableStyles.xml><?xml version="1.0" encoding="utf-8"?>
<a:tblStyleLst xmlns:a="http://schemas.openxmlformats.org/drawingml/2006/main" def="{6223FAE7-8960-40DE-AE6B-14E1D76DC6A8}">
  <a:tblStyle styleId="{6223FAE7-8960-40DE-AE6B-14E1D76DC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a Pazouki" userId="968db6691171f5fc" providerId="LiveId" clId="{90FA1AB2-AEAA-40D5-9FE2-96261BAA058B}"/>
    <pc:docChg chg="undo redo custSel addSld delSld modSld sldOrd delMainMaster">
      <pc:chgData name="Zara Pazouki" userId="968db6691171f5fc" providerId="LiveId" clId="{90FA1AB2-AEAA-40D5-9FE2-96261BAA058B}" dt="2024-10-21T02:33:41.908" v="3596"/>
      <pc:docMkLst>
        <pc:docMk/>
      </pc:docMkLst>
      <pc:sldChg chg="addSp delSp modSp mod modTransition modAnim">
        <pc:chgData name="Zara Pazouki" userId="968db6691171f5fc" providerId="LiveId" clId="{90FA1AB2-AEAA-40D5-9FE2-96261BAA058B}" dt="2024-10-21T02:29:20.488" v="3536"/>
        <pc:sldMkLst>
          <pc:docMk/>
          <pc:sldMk cId="0" sldId="256"/>
        </pc:sldMkLst>
        <pc:spChg chg="add del mod">
          <ac:chgData name="Zara Pazouki" userId="968db6691171f5fc" providerId="LiveId" clId="{90FA1AB2-AEAA-40D5-9FE2-96261BAA058B}" dt="2024-10-20T14:38:50.007" v="83" actId="478"/>
          <ac:spMkLst>
            <pc:docMk/>
            <pc:sldMk cId="0" sldId="256"/>
            <ac:spMk id="3" creationId="{711BF87F-6C10-21A6-30B1-728F851A3CA9}"/>
          </ac:spMkLst>
        </pc:spChg>
        <pc:spChg chg="del mod">
          <ac:chgData name="Zara Pazouki" userId="968db6691171f5fc" providerId="LiveId" clId="{90FA1AB2-AEAA-40D5-9FE2-96261BAA058B}" dt="2024-10-20T14:43:25.874" v="124" actId="478"/>
          <ac:spMkLst>
            <pc:docMk/>
            <pc:sldMk cId="0" sldId="256"/>
            <ac:spMk id="16" creationId="{7E1EAF0A-45B8-EBEC-4031-D18877A428A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2" creationId="{F9756637-5175-33AC-CC61-FDFC2CC7A2A6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3" creationId="{A3884C59-E7AA-8717-A4FD-93A97F36C06D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4" creationId="{066496E1-A354-3E28-7760-1CAC3C3E512E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5" creationId="{767858B8-419D-D417-54EB-E3F5968522C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6" creationId="{FFDDDA78-068A-95EC-0717-61A8DDC3A7D4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7" creationId="{4B92D3A6-42AD-2BC5-E052-6E437DDC814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8" creationId="{3069B4BF-2098-8CFA-94D3-8BB77B64897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29" creationId="{A080C672-81A5-C0C1-E22B-97F4D56A6B5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0" creationId="{32883C21-A803-2679-2E30-44B83CAF1DC0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1" creationId="{AFEAEA9C-7A2A-73FF-8254-71D454B3EDEE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2" creationId="{BD96C9FF-A919-04F0-8AA2-8965A93B50C2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3" creationId="{16F6257B-F311-08CF-D81A-B2E49DDE3FB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4" creationId="{B19BC40C-F271-B207-3760-52A1644BA1A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5" creationId="{E4E3F8E8-15F8-6ACB-B412-3FCC28FB2F9D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6" creationId="{9B361181-1586-CDF6-0BEB-22B1BA9A95D0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7" creationId="{CB06E443-0F9B-C9F1-61B0-18BC050FBFE3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8" creationId="{48566369-57C1-D956-AB08-D489E473EA6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39" creationId="{D2687F5D-6F3B-0EA2-3B7F-E568F4AA486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0" creationId="{289E83F7-C0AE-EBED-D311-385EDE42B40A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1" creationId="{CDED9F55-3CB1-FA2D-DB27-2182B10756FC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2" creationId="{1BF8326E-D780-3CB4-03DC-ED26AE61FB08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3" creationId="{043CBA22-BDA5-B1D8-521D-406E61C9EEEA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4" creationId="{2AD33146-3F3B-3B5F-7300-1708F1EEFCF5}"/>
          </ac:spMkLst>
        </pc:spChg>
        <pc:spChg chg="mod">
          <ac:chgData name="Zara Pazouki" userId="968db6691171f5fc" providerId="LiveId" clId="{90FA1AB2-AEAA-40D5-9FE2-96261BAA058B}" dt="2024-10-20T14:43:32.817" v="127"/>
          <ac:spMkLst>
            <pc:docMk/>
            <pc:sldMk cId="0" sldId="256"/>
            <ac:spMk id="45" creationId="{D92477ED-FB41-CE23-E7B8-35A24D7D8F14}"/>
          </ac:spMkLst>
        </pc:spChg>
        <pc:spChg chg="add del mod">
          <ac:chgData name="Zara Pazouki" userId="968db6691171f5fc" providerId="LiveId" clId="{90FA1AB2-AEAA-40D5-9FE2-96261BAA058B}" dt="2024-10-20T14:46:27.227" v="141" actId="478"/>
          <ac:spMkLst>
            <pc:docMk/>
            <pc:sldMk cId="0" sldId="256"/>
            <ac:spMk id="46" creationId="{77D649AF-6D10-B8E3-3CE5-15F74CB4123B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48" creationId="{874660D3-7290-EF92-1D00-75AF24D77215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49" creationId="{CD2F9561-A714-9307-EB1D-1D504BC0521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0" creationId="{B3223AFA-EEF6-1953-1AB3-77AA8639FD44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1" creationId="{41A8D2C0-CF87-E179-D093-2C5F22BD967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2" creationId="{DA9362C7-88DA-A704-914F-205E8AF5A99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3" creationId="{04CD5178-472B-BC5E-1299-68A3C490267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4" creationId="{C5078D7C-FE69-0EB9-6F8E-6CE144994D4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5" creationId="{497A8E47-8122-A5E5-8768-6CFA371815BE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6" creationId="{96BCF887-C4F8-7ED6-6334-F13C02B8127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7" creationId="{C3F1A1D1-D20F-733C-3FFD-B205F3D73D5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8" creationId="{DD4E70EC-8963-A774-2165-CC9763A11BA3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59" creationId="{42B67B6D-6CD0-6322-B394-936CAE0EF3A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0" creationId="{FF46DA18-7797-5DC7-6E26-4F92F2AA03E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1" creationId="{EBC7ED22-FFE2-6EB6-5C25-04C75AA8F2B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2" creationId="{132E3732-3FE6-7BD1-3AD2-402CB4F600BF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63" creationId="{56A32C69-2F82-F05D-D46B-1C5DE15E4B1B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0" creationId="{09BD000A-A309-879B-912A-400B26490EC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1" creationId="{485A4DED-6E2F-BD0C-8463-301A7F5CE40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2" creationId="{7ED502F3-D8C4-8D1F-559D-330A7D7A7FC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3" creationId="{CD5AEEC9-BBCA-718B-9C2A-2D05116CCEA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4" creationId="{EC6E3A51-1243-2799-9E19-A2D9EC49ECA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5" creationId="{5E7005AD-9629-136A-5EAF-C2D7132B790A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6" creationId="{5AFD700F-2E50-37F2-BCAD-DD70B9E46B86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7" creationId="{E898528E-DAAE-811B-3EC6-41EC73259ED2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8" creationId="{3EFF6A9F-016E-388F-826A-0951D0A19206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29" creationId="{7A8D1724-C953-3D8A-ABE7-014DEB2C4F4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0" creationId="{888AD8C7-54B0-373E-8198-875D89F13180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1" creationId="{C330A8F9-11E8-4491-7756-FB8945A64BC2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2" creationId="{77DC34BA-6C5D-1349-8352-9DE7E80314C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3" creationId="{97A017A9-F729-5C84-3061-07AF6C4AC5AD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4" creationId="{C7BA15F6-5EE9-D971-2E31-C75DB37B104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5" creationId="{46E3CF4A-2215-CF2F-5B87-D9A19D9B6118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6" creationId="{F2E754A0-F2A3-10AB-FFF7-F06CDDFD06F7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7" creationId="{63869D96-07CA-A618-A897-2AD8CA96DB09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8" creationId="{EB1B735A-3D71-765D-3724-064CE1EE1A21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39" creationId="{919AFB46-28E2-FA15-0EAE-CEF8B189AE7E}"/>
          </ac:spMkLst>
        </pc:spChg>
        <pc:spChg chg="mod">
          <ac:chgData name="Zara Pazouki" userId="968db6691171f5fc" providerId="LiveId" clId="{90FA1AB2-AEAA-40D5-9FE2-96261BAA058B}" dt="2024-10-20T14:46:25.235" v="140"/>
          <ac:spMkLst>
            <pc:docMk/>
            <pc:sldMk cId="0" sldId="256"/>
            <ac:spMk id="340" creationId="{FEAE09AC-B889-3072-CDC5-F24F2F1FB4B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3" creationId="{B69F3B4F-1208-8871-1C88-120E100A984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4" creationId="{F097988A-684E-0602-2659-C894CC6F8C3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5" creationId="{F8E7A9D4-615D-024E-60CB-025BFCAF3FE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6" creationId="{C1C57D82-A77E-F5E9-EAFB-24AE2D48843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347" creationId="{818C9547-97DB-508F-7EDB-8BFCF4B41419}"/>
          </ac:spMkLst>
        </pc:spChg>
        <pc:spChg chg="mod">
          <ac:chgData name="Zara Pazouki" userId="968db6691171f5fc" providerId="LiveId" clId="{90FA1AB2-AEAA-40D5-9FE2-96261BAA058B}" dt="2024-10-20T23:08:22.998" v="3096" actId="108"/>
          <ac:spMkLst>
            <pc:docMk/>
            <pc:sldMk cId="0" sldId="256"/>
            <ac:spMk id="348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14:38:48.793" v="82" actId="478"/>
          <ac:spMkLst>
            <pc:docMk/>
            <pc:sldMk cId="0" sldId="256"/>
            <ac:spMk id="3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4:46.278" v="1" actId="1076"/>
          <ac:spMkLst>
            <pc:docMk/>
            <pc:sldMk cId="0" sldId="256"/>
            <ac:spMk id="3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1:49:09.531" v="1589" actId="1076"/>
          <ac:spMkLst>
            <pc:docMk/>
            <pc:sldMk cId="0" sldId="256"/>
            <ac:spMk id="3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7:08.474" v="30" actId="1076"/>
          <ac:spMkLst>
            <pc:docMk/>
            <pc:sldMk cId="0" sldId="256"/>
            <ac:spMk id="353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46.538" v="24" actId="1076"/>
          <ac:spMkLst>
            <pc:docMk/>
            <pc:sldMk cId="0" sldId="256"/>
            <ac:spMk id="3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44.530" v="23" actId="1076"/>
          <ac:spMkLst>
            <pc:docMk/>
            <pc:sldMk cId="0" sldId="256"/>
            <ac:spMk id="3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43:36.378" v="129" actId="1076"/>
          <ac:spMkLst>
            <pc:docMk/>
            <pc:sldMk cId="0" sldId="256"/>
            <ac:spMk id="36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1:49:16.490" v="1592" actId="1038"/>
          <ac:spMkLst>
            <pc:docMk/>
            <pc:sldMk cId="0" sldId="256"/>
            <ac:spMk id="367" creationId="{00000000-0000-0000-0000-000000000000}"/>
          </ac:spMkLst>
        </pc:spChg>
        <pc:spChg chg="mod">
          <ac:chgData name="Zara Pazouki" userId="968db6691171f5fc" providerId="LiveId" clId="{90FA1AB2-AEAA-40D5-9FE2-96261BAA058B}" dt="2024-10-20T14:36:37.473" v="21" actId="1076"/>
          <ac:spMkLst>
            <pc:docMk/>
            <pc:sldMk cId="0" sldId="256"/>
            <ac:spMk id="36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3" creationId="{335F068B-AA4F-6450-0CA6-9CAEF489EE7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4" creationId="{241AF4DC-33D8-9674-981A-CC8D7A539EA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5" creationId="{3CAE8142-3ABF-208C-E00D-E3225BC7897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6" creationId="{C6A17540-1D5D-93DB-4F1A-9DD42D340A5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7" creationId="{292C8914-C587-1F76-4975-2E3CA5A5D7D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8" creationId="{476283D1-B0E4-573B-D68D-90636BEDA9B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19" creationId="{13FF3321-D929-3495-12AD-937B88C1F50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0" creationId="{5F95A890-C9EA-FF8D-C552-BCAE3B174A1A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1" creationId="{7931A208-45B4-6FD5-B14F-5770025FABC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2" creationId="{43AFB58F-3B7C-9A6C-EA14-8C0F4BF1AC89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4" creationId="{D3E22B8A-7D94-A6FE-C346-EFB8EBB3288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5" creationId="{62E229B3-7FDD-8CA0-EEDA-CB4306E2D62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6" creationId="{F0A42F60-874A-E57D-6A85-34CDD6FFAA9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7" creationId="{565AEA5D-1F0E-2B9B-9364-D122D93D1B3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8" creationId="{CFE21E4F-CA29-67B6-F95D-BE5F8A4BC26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29" creationId="{183FB0B7-0FF1-489A-65D8-6BC90E2C2E88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0" creationId="{17FDF16D-5FFB-6476-8AFE-77529217C4F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1" creationId="{D6377CE5-C7D0-0039-CB9C-C934B2F0C11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2" creationId="{A535CEB7-9E90-5371-C8CB-3AB4CFE002B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3" creationId="{32FEEB55-F4C8-EBAA-5E19-77707CD2A19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4" creationId="{1986DB81-93B6-BEC2-CA1A-B8146A729A2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5" creationId="{CF4DB14E-DE9B-3C44-2B06-6AF1C21246F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6" creationId="{43B10266-F07C-52DE-1BB2-1E059E6D6CC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7" creationId="{C8A91F7A-6D84-20C0-8DEE-1879DD617D7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8" creationId="{19BD8BA0-510B-3AE0-1917-BC8D4AE2C070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39" creationId="{E50F6C9F-AE49-05D4-2C89-F7B2A231A3A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0" creationId="{718165AD-590A-7BED-9D1D-F3E19DF33C0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1" creationId="{7F5F4287-F6C1-D470-DE08-44B601D6C6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2" creationId="{65FA84C4-A683-6195-49E9-E9A685F5ED9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3" creationId="{A24509E5-6D4D-2C46-312D-4C9FFE714FF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4" creationId="{64639F3C-02EA-445D-9E04-55D76953466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5" creationId="{B53976F5-A1F8-6CA1-111E-BB8FF912603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6" creationId="{FF7BB11B-CAC1-B796-91B9-9B89984A80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7" creationId="{95E40504-4E01-0B72-1999-7588D79D8B0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8" creationId="{B4EBA5AE-47AA-84F9-3E61-D60B02FFC48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49" creationId="{06C1C4B3-10A1-CAE0-41B0-DE3CC773FA7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0" creationId="{D3D95713-2F3B-D63A-23B5-FFBEB3A31DB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1" creationId="{D054D2B5-7381-6BC4-7413-7707653DD4E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2" creationId="{59252F56-27A4-634E-DD2D-79FFE843B01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3" creationId="{28EDB8EB-6ADD-725E-2C34-26ADE6F2B24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4" creationId="{E3C9E019-B078-19B4-EBED-F7C9DF158B3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5" creationId="{C9622CE7-B581-EFFA-561B-50E15F7A3A8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6" creationId="{E36BF9A0-1C2E-3D01-9CF2-4B3A1DD1EBAF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7" creationId="{7BCDEA07-807A-8138-1298-AD8C4C0668E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8" creationId="{44259034-6C83-5598-276A-D111EA9C9481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59" creationId="{6E841CA6-4CD1-BFFA-0E02-1A967E9E355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0" creationId="{68692620-A0D8-BE14-D264-F6F92226F04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1" creationId="{C9067B90-6B8E-712E-9785-7103BD6D362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2" creationId="{FA47056A-01A2-38BE-7AC7-51608D03CBC6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3" creationId="{E1C39A31-3E95-694F-D40D-6920CC86BC7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4" creationId="{1077C37C-115B-0D07-F27D-5F53AD296E43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5" creationId="{1F0758F1-9795-108E-DF22-019BAC18D684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6" creationId="{E440CE3E-5928-AFDE-A408-BCE9299D6122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7" creationId="{22FB8B8A-A3EF-69C1-1BC1-F866E53BD4C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8" creationId="{2AC6FCB9-061F-6A08-EBA0-706EDEB39DC5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69" creationId="{7A0AA6A1-66C2-3456-D87B-EDB12903B858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0" creationId="{6697200B-BB86-FAC0-1366-8580974EF66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1" creationId="{4D1DB8B0-280E-221E-E2BB-B56479367A0C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2" creationId="{19B5FEC4-F33F-631F-D586-B423140597E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3" creationId="{CFED8533-1F62-5CA7-93E7-B59CD1E8FCBD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4" creationId="{706B3D78-3730-94CF-C124-3D6F9437290A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5" creationId="{E7D7F7FC-538B-606B-470A-7DF72177A81E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6" creationId="{AAD785E6-DB43-DD74-8860-42F4B4891AFB}"/>
          </ac:spMkLst>
        </pc:spChg>
        <pc:spChg chg="mod">
          <ac:chgData name="Zara Pazouki" userId="968db6691171f5fc" providerId="LiveId" clId="{90FA1AB2-AEAA-40D5-9FE2-96261BAA058B}" dt="2024-10-20T23:37:01.491" v="3273"/>
          <ac:spMkLst>
            <pc:docMk/>
            <pc:sldMk cId="0" sldId="256"/>
            <ac:spMk id="477" creationId="{5B1D1CA3-D829-CB65-722D-F78617078462}"/>
          </ac:spMkLst>
        </pc:spChg>
        <pc:grpChg chg="add del mod">
          <ac:chgData name="Zara Pazouki" userId="968db6691171f5fc" providerId="LiveId" clId="{90FA1AB2-AEAA-40D5-9FE2-96261BAA058B}" dt="2024-10-20T14:44:21.022" v="133" actId="478"/>
          <ac:grpSpMkLst>
            <pc:docMk/>
            <pc:sldMk cId="0" sldId="256"/>
            <ac:grpSpMk id="21" creationId="{7FABDFB6-3002-0F82-AF56-367DA5BAACB6}"/>
          </ac:grpSpMkLst>
        </pc:grpChg>
        <pc:grpChg chg="add del mod">
          <ac:chgData name="Zara Pazouki" userId="968db6691171f5fc" providerId="LiveId" clId="{90FA1AB2-AEAA-40D5-9FE2-96261BAA058B}" dt="2024-10-20T23:37:00.376" v="3272" actId="478"/>
          <ac:grpSpMkLst>
            <pc:docMk/>
            <pc:sldMk cId="0" sldId="256"/>
            <ac:grpSpMk id="47" creationId="{AD809577-4339-20D6-E0F5-7E1821EB9B63}"/>
          </ac:grpSpMkLst>
        </pc:grpChg>
        <pc:grpChg chg="add mod">
          <ac:chgData name="Zara Pazouki" userId="968db6691171f5fc" providerId="LiveId" clId="{90FA1AB2-AEAA-40D5-9FE2-96261BAA058B}" dt="2024-10-20T23:37:35.961" v="3298" actId="1038"/>
          <ac:grpSpMkLst>
            <pc:docMk/>
            <pc:sldMk cId="0" sldId="256"/>
            <ac:grpSpMk id="342" creationId="{18B1E42A-CEE8-6E5B-7619-6F3F2CB3CEA4}"/>
          </ac:grpSpMkLst>
        </pc:grpChg>
        <pc:grpChg chg="mod">
          <ac:chgData name="Zara Pazouki" userId="968db6691171f5fc" providerId="LiveId" clId="{90FA1AB2-AEAA-40D5-9FE2-96261BAA058B}" dt="2024-10-20T21:49:42.301" v="1641" actId="1038"/>
          <ac:grpSpMkLst>
            <pc:docMk/>
            <pc:sldMk cId="0" sldId="256"/>
            <ac:grpSpMk id="35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22.352" v="1593" actId="1035"/>
          <ac:grpSpMkLst>
            <pc:docMk/>
            <pc:sldMk cId="0" sldId="256"/>
            <ac:grpSpMk id="369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34.981" v="1626" actId="1036"/>
          <ac:grpSpMkLst>
            <pc:docMk/>
            <pc:sldMk cId="0" sldId="256"/>
            <ac:grpSpMk id="39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1:49:30.285" v="1616" actId="1036"/>
          <ac:grpSpMkLst>
            <pc:docMk/>
            <pc:sldMk cId="0" sldId="256"/>
            <ac:grpSpMk id="404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3:37:01.491" v="3273"/>
          <ac:grpSpMkLst>
            <pc:docMk/>
            <pc:sldMk cId="0" sldId="256"/>
            <ac:grpSpMk id="423" creationId="{85CF8D37-95B7-4996-15A6-099268D34F71}"/>
          </ac:grpSpMkLst>
        </pc:grpChg>
        <pc:picChg chg="add del mod">
          <ac:chgData name="Zara Pazouki" userId="968db6691171f5fc" providerId="LiveId" clId="{90FA1AB2-AEAA-40D5-9FE2-96261BAA058B}" dt="2024-10-20T14:41:30.497" v="107" actId="27803"/>
          <ac:picMkLst>
            <pc:docMk/>
            <pc:sldMk cId="0" sldId="256"/>
            <ac:picMk id="5" creationId="{7E1EAF0A-45B8-EBEC-4031-D18877A428A3}"/>
          </ac:picMkLst>
        </pc:picChg>
        <pc:picChg chg="add del mod">
          <ac:chgData name="Zara Pazouki" userId="968db6691171f5fc" providerId="LiveId" clId="{90FA1AB2-AEAA-40D5-9FE2-96261BAA058B}" dt="2024-10-20T14:43:27.249" v="126" actId="478"/>
          <ac:picMkLst>
            <pc:docMk/>
            <pc:sldMk cId="0" sldId="256"/>
            <ac:picMk id="7" creationId="{1FA53BF1-54A9-8314-149B-E821195FF50E}"/>
          </ac:picMkLst>
        </pc:picChg>
        <pc:picChg chg="add del mod">
          <ac:chgData name="Zara Pazouki" userId="968db6691171f5fc" providerId="LiveId" clId="{90FA1AB2-AEAA-40D5-9FE2-96261BAA058B}" dt="2024-10-20T14:40:36.833" v="96" actId="478"/>
          <ac:picMkLst>
            <pc:docMk/>
            <pc:sldMk cId="0" sldId="256"/>
            <ac:picMk id="9" creationId="{A36C7927-4068-8AD0-C4DC-E8312FDEEAAC}"/>
          </ac:picMkLst>
        </pc:picChg>
        <pc:picChg chg="add del mod">
          <ac:chgData name="Zara Pazouki" userId="968db6691171f5fc" providerId="LiveId" clId="{90FA1AB2-AEAA-40D5-9FE2-96261BAA058B}" dt="2024-10-20T14:40:39.109" v="97" actId="478"/>
          <ac:picMkLst>
            <pc:docMk/>
            <pc:sldMk cId="0" sldId="256"/>
            <ac:picMk id="11" creationId="{A4B4A635-BDE2-CDA7-1CB6-10D27AE3F38E}"/>
          </ac:picMkLst>
        </pc:picChg>
        <pc:picChg chg="add del mod">
          <ac:chgData name="Zara Pazouki" userId="968db6691171f5fc" providerId="LiveId" clId="{90FA1AB2-AEAA-40D5-9FE2-96261BAA058B}" dt="2024-10-20T14:43:26.559" v="125" actId="478"/>
          <ac:picMkLst>
            <pc:docMk/>
            <pc:sldMk cId="0" sldId="256"/>
            <ac:picMk id="13" creationId="{915CF76C-45F6-0843-F095-1C1DE5FA436E}"/>
          </ac:picMkLst>
        </pc:picChg>
        <pc:picChg chg="add del mod">
          <ac:chgData name="Zara Pazouki" userId="968db6691171f5fc" providerId="LiveId" clId="{90FA1AB2-AEAA-40D5-9FE2-96261BAA058B}" dt="2024-10-20T14:40:40.622" v="98" actId="478"/>
          <ac:picMkLst>
            <pc:docMk/>
            <pc:sldMk cId="0" sldId="256"/>
            <ac:picMk id="15" creationId="{AECF23D2-C211-E5CB-D9D4-3B1A2F93EC9E}"/>
          </ac:picMkLst>
        </pc:picChg>
        <pc:picChg chg="add del mod">
          <ac:chgData name="Zara Pazouki" userId="968db6691171f5fc" providerId="LiveId" clId="{90FA1AB2-AEAA-40D5-9FE2-96261BAA058B}" dt="2024-10-20T14:43:24.533" v="123" actId="478"/>
          <ac:picMkLst>
            <pc:docMk/>
            <pc:sldMk cId="0" sldId="256"/>
            <ac:picMk id="18" creationId="{C6B02867-EBCF-F5EE-BCF4-73B165E81A92}"/>
          </ac:picMkLst>
        </pc:picChg>
        <pc:picChg chg="add del mod">
          <ac:chgData name="Zara Pazouki" userId="968db6691171f5fc" providerId="LiveId" clId="{90FA1AB2-AEAA-40D5-9FE2-96261BAA058B}" dt="2024-10-20T14:43:23.542" v="122" actId="478"/>
          <ac:picMkLst>
            <pc:docMk/>
            <pc:sldMk cId="0" sldId="256"/>
            <ac:picMk id="20" creationId="{334AAA42-6A26-AA6E-5F79-75C435F53367}"/>
          </ac:picMkLst>
        </pc:picChg>
        <pc:picChg chg="add mod">
          <ac:chgData name="Zara Pazouki" userId="968db6691171f5fc" providerId="LiveId" clId="{90FA1AB2-AEAA-40D5-9FE2-96261BAA058B}" dt="2024-10-20T21:48:55.293" v="1587" actId="14100"/>
          <ac:picMkLst>
            <pc:docMk/>
            <pc:sldMk cId="0" sldId="256"/>
            <ac:picMk id="341" creationId="{3DEB5CD3-F560-8EDF-8C7D-C51241A2F0FB}"/>
          </ac:picMkLst>
        </pc:picChg>
      </pc:sldChg>
      <pc:sldChg chg="addSp delSp modSp mod modTransition delAnim modAnim">
        <pc:chgData name="Zara Pazouki" userId="968db6691171f5fc" providerId="LiveId" clId="{90FA1AB2-AEAA-40D5-9FE2-96261BAA058B}" dt="2024-10-20T22:20:04.169" v="2431"/>
        <pc:sldMkLst>
          <pc:docMk/>
          <pc:sldMk cId="0" sldId="257"/>
        </pc:sldMkLst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" creationId="{57722C93-C54B-C457-17AE-808306C91C0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" creationId="{5B6C2EC0-F244-852C-3A3D-E5900706CAF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" creationId="{E5B6BDA8-4FAA-549B-CF8B-2D0D038D2E9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" creationId="{2FCC457B-69EA-A3FB-94D0-C3ECDBBFFBA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7" creationId="{C01B6097-304F-6B14-FC42-1AA910B70C2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8" creationId="{4A150204-6DF0-ACAE-6272-7DF9D3E9609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9" creationId="{DB0C1DBE-0A94-E156-DC06-E6033165B44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0" creationId="{8560EEEA-53B1-D44A-0159-418B2FCE276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1" creationId="{85E4EAD6-3BB3-BB0A-FA98-AF96C049F3A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2" creationId="{6A4691B2-971F-49A3-5468-F25519D95207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3" creationId="{1395A324-EE1F-AFCE-CAFA-1BFC635D906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4" creationId="{4052A24C-78D8-BC98-5973-632BA9EF1E6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5" creationId="{D7CCDB63-90A1-4BA1-79DA-5CAB1C91CB6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6" creationId="{6764AB11-4285-3F8C-3468-E2E4DB54A47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7" creationId="{484DE90A-8E14-9CD6-E8B2-FB2DD919CF8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19" creationId="{DED279FB-8F12-CCD8-7BF0-E12178E0343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0" creationId="{05F54630-6968-22B4-0540-B1DEDB8749B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1" creationId="{08A34F09-42F7-DDE1-4EBB-5530152645E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2" creationId="{A16A6387-7E92-42F4-A3E3-2B29E007B7B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3" creationId="{688635B2-ADD3-6909-F41B-9BECAF9C6AF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4" creationId="{A1E59386-3B9B-7070-1836-91725DDBA6B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5" creationId="{770E979D-7AE8-1A4C-5A30-6351DA06579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6" creationId="{F6053D6C-F76B-26AB-FBAA-C3A1079E1A4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7" creationId="{F6FC6F0E-4738-4042-2BD8-87A10D887DB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8" creationId="{88FE364F-F704-2C66-ABD3-6B385CA7215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29" creationId="{9A8A669A-DB6C-D18F-14E2-893CD213335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0" creationId="{002E9157-ECA1-8C66-389C-B116E1FE793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1" creationId="{9AD60129-F777-28CE-DF55-A3491DA32EA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2" creationId="{CE665CEF-5181-BAF4-23F3-30C470122DB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3" creationId="{2726CD53-CB45-FFAA-8F80-847B3EB3F33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4" creationId="{25504FD1-5662-CF8A-9DDD-6C6CF91550E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5" creationId="{0D18DECE-8E46-1C91-AB03-B255CF80242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6" creationId="{13C93082-12B2-6400-2BA4-A064829670D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7" creationId="{5CF1406C-B4E2-6C4A-53A6-7260D0B49FB0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" creationId="{938EFE5F-76B8-715D-B96B-154D75DD0BE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" creationId="{3575521D-D0AC-445D-E55C-5F6AE009AF0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0" creationId="{4D414FFD-841C-A403-8428-34D3A241AC1C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1" creationId="{07F2BC5B-286F-A729-E8EE-0F04880421C1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2" creationId="{1C4D20E6-237D-B3DE-6A9E-3139313684C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3" creationId="{F887B3C2-FDB3-30FE-973A-57D988E7E9F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4" creationId="{E71BDF3B-3CE8-DBDD-0732-470C8776782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5" creationId="{BF76FD85-DC83-1867-9702-D577EAD3A50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6" creationId="{087C5AFB-E6B8-964D-3DC9-C8B80033361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7" creationId="{28DC1604-0DF8-9EED-BA61-CAB48F748A8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8" creationId="{DAB586F0-D1B9-8C52-ECB6-98203A3A9F3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49" creationId="{FBC6DB5E-339B-D8B7-6524-97DDB077A63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0" creationId="{51EEA2E4-CE89-18F1-DC69-5015062DB36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1" creationId="{0DF18808-7EB6-A3EA-9A4A-511500D2D60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2" creationId="{03936A5A-5151-F5A5-668A-EB0C4D4124C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3" creationId="{4FD291AF-BB7B-A5E0-FD7A-226E5A3A4EDF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4" creationId="{A56D7017-9E35-380C-E727-4C2C39B9620E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5" creationId="{900A6656-7A18-5704-B363-3B9960B32505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6" creationId="{80FF7C6C-4410-B67B-B5BE-AE0356DB8B06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7" creationId="{07FABA6C-CCC1-36AB-8C8B-C0D055A74D29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8" creationId="{7046F9DD-86BA-8C16-0EE6-EA70FE0BBE1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59" creationId="{2E6DF343-962D-B281-A424-E962ED1992A7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0" creationId="{C9C4134C-D8FE-1059-4E6A-05A30B0D921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1" creationId="{E9EFA7F4-BAD4-39DC-5B60-40639FA9D2A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2" creationId="{D9175049-6409-B1D2-76AE-D05C559EDCD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63" creationId="{A39E5425-9080-F6CE-0DD8-CF6D4D5C55A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4" creationId="{711B1440-75C2-76DC-AC57-48BE21B0F48B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5" creationId="{F19EE1F7-124A-D6DD-1907-068139C561A8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6" creationId="{6B15A173-CE19-9B44-CC3B-3B9D95451F0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7" creationId="{0EA71E15-99D5-D3D8-283B-1728A4B10C3D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8" creationId="{0BC23DAE-9DF6-1F58-E7C3-568363FA7514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89" creationId="{E3210436-77A4-7CD5-5AA9-D8934720AE4A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0" creationId="{60E95A5F-B59D-A098-B4D2-A25190941003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1" creationId="{01E39B8F-B0A1-6805-B7E4-FD83FBBEB312}"/>
          </ac:spMkLst>
        </pc:spChg>
        <pc:spChg chg="mod">
          <ac:chgData name="Zara Pazouki" userId="968db6691171f5fc" providerId="LiveId" clId="{90FA1AB2-AEAA-40D5-9FE2-96261BAA058B}" dt="2024-10-20T15:06:43.122" v="154"/>
          <ac:spMkLst>
            <pc:docMk/>
            <pc:sldMk cId="0" sldId="257"/>
            <ac:spMk id="392" creationId="{5E341C7F-6DE7-59F4-003C-520AAFBEF6DE}"/>
          </ac:spMkLst>
        </pc:spChg>
        <pc:spChg chg="add del mod">
          <ac:chgData name="Zara Pazouki" userId="968db6691171f5fc" providerId="LiveId" clId="{90FA1AB2-AEAA-40D5-9FE2-96261BAA058B}" dt="2024-10-20T15:10:35.280" v="402" actId="478"/>
          <ac:spMkLst>
            <pc:docMk/>
            <pc:sldMk cId="0" sldId="257"/>
            <ac:spMk id="394" creationId="{21E9007A-C63A-DE7D-5FC5-05B98442CA5D}"/>
          </ac:spMkLst>
        </pc:spChg>
        <pc:spChg chg="add del mod">
          <ac:chgData name="Zara Pazouki" userId="968db6691171f5fc" providerId="LiveId" clId="{90FA1AB2-AEAA-40D5-9FE2-96261BAA058B}" dt="2024-10-20T15:09:48.578" v="390"/>
          <ac:spMkLst>
            <pc:docMk/>
            <pc:sldMk cId="0" sldId="257"/>
            <ac:spMk id="395" creationId="{00F4506D-0877-3BE4-A24E-9222F61E4DFC}"/>
          </ac:spMkLst>
        </pc:spChg>
        <pc:spChg chg="add del mod">
          <ac:chgData name="Zara Pazouki" userId="968db6691171f5fc" providerId="LiveId" clId="{90FA1AB2-AEAA-40D5-9FE2-96261BAA058B}" dt="2024-10-20T22:09:40.233" v="2136"/>
          <ac:spMkLst>
            <pc:docMk/>
            <pc:sldMk cId="0" sldId="257"/>
            <ac:spMk id="396" creationId="{BB7817AD-6E9E-55E5-5B66-C0B49E8AA6D5}"/>
          </ac:spMkLst>
        </pc:spChg>
        <pc:spChg chg="add del mod">
          <ac:chgData name="Zara Pazouki" userId="968db6691171f5fc" providerId="LiveId" clId="{90FA1AB2-AEAA-40D5-9FE2-96261BAA058B}" dt="2024-10-20T15:10:39.138" v="404" actId="478"/>
          <ac:spMkLst>
            <pc:docMk/>
            <pc:sldMk cId="0" sldId="257"/>
            <ac:spMk id="398" creationId="{DE3DF3FD-9D39-0AFE-017A-E0E01B5ABB10}"/>
          </ac:spMkLst>
        </pc:spChg>
        <pc:spChg chg="add mod">
          <ac:chgData name="Zara Pazouki" userId="968db6691171f5fc" providerId="LiveId" clId="{90FA1AB2-AEAA-40D5-9FE2-96261BAA058B}" dt="2024-10-20T22:10:21.364" v="2182" actId="14100"/>
          <ac:spMkLst>
            <pc:docMk/>
            <pc:sldMk cId="0" sldId="257"/>
            <ac:spMk id="400" creationId="{300D1B60-2235-C299-0B89-C951C07E60B3}"/>
          </ac:spMkLst>
        </pc:spChg>
        <pc:spChg chg="add mod">
          <ac:chgData name="Zara Pazouki" userId="968db6691171f5fc" providerId="LiveId" clId="{90FA1AB2-AEAA-40D5-9FE2-96261BAA058B}" dt="2024-10-20T21:34:04.048" v="1333" actId="1076"/>
          <ac:spMkLst>
            <pc:docMk/>
            <pc:sldMk cId="0" sldId="257"/>
            <ac:spMk id="402" creationId="{300E90EB-66CC-443E-A342-4138793187CD}"/>
          </ac:spMkLst>
        </pc:spChg>
        <pc:spChg chg="del mod">
          <ac:chgData name="Zara Pazouki" userId="968db6691171f5fc" providerId="LiveId" clId="{90FA1AB2-AEAA-40D5-9FE2-96261BAA058B}" dt="2024-10-20T15:10:37.431" v="403" actId="478"/>
          <ac:spMkLst>
            <pc:docMk/>
            <pc:sldMk cId="0" sldId="257"/>
            <ac:spMk id="417" creationId="{00000000-0000-0000-0000-000000000000}"/>
          </ac:spMkLst>
        </pc:spChg>
        <pc:grpChg chg="add del mod">
          <ac:chgData name="Zara Pazouki" userId="968db6691171f5fc" providerId="LiveId" clId="{90FA1AB2-AEAA-40D5-9FE2-96261BAA058B}" dt="2024-10-20T15:36:40.595" v="474" actId="478"/>
          <ac:grpSpMkLst>
            <pc:docMk/>
            <pc:sldMk cId="0" sldId="257"/>
            <ac:grpSpMk id="2" creationId="{A3492225-D510-4677-2108-8A3899117023}"/>
          </ac:grpSpMkLst>
        </pc:grpChg>
        <pc:grpChg chg="mod">
          <ac:chgData name="Zara Pazouki" userId="968db6691171f5fc" providerId="LiveId" clId="{90FA1AB2-AEAA-40D5-9FE2-96261BAA058B}" dt="2024-10-20T15:06:43.122" v="154"/>
          <ac:grpSpMkLst>
            <pc:docMk/>
            <pc:sldMk cId="0" sldId="257"/>
            <ac:grpSpMk id="18" creationId="{405D57B9-27A3-5190-F063-B4430EAD65C7}"/>
          </ac:grpSpMkLst>
        </pc:grpChg>
        <pc:picChg chg="add mod ord">
          <ac:chgData name="Zara Pazouki" userId="968db6691171f5fc" providerId="LiveId" clId="{90FA1AB2-AEAA-40D5-9FE2-96261BAA058B}" dt="2024-10-20T22:11:47.567" v="2227" actId="1076"/>
          <ac:picMkLst>
            <pc:docMk/>
            <pc:sldMk cId="0" sldId="257"/>
            <ac:picMk id="403" creationId="{042A4AA6-8A9D-7D68-0A23-B37A536F01A4}"/>
          </ac:picMkLst>
        </pc:picChg>
        <pc:picChg chg="add del mod">
          <ac:chgData name="Zara Pazouki" userId="968db6691171f5fc" providerId="LiveId" clId="{90FA1AB2-AEAA-40D5-9FE2-96261BAA058B}" dt="2024-10-20T21:36:31.826" v="1362" actId="478"/>
          <ac:picMkLst>
            <pc:docMk/>
            <pc:sldMk cId="0" sldId="257"/>
            <ac:picMk id="1026" creationId="{17612474-0092-89D6-5C15-0B6F24F25B29}"/>
          </ac:picMkLst>
        </pc:picChg>
        <pc:picChg chg="add mod">
          <ac:chgData name="Zara Pazouki" userId="968db6691171f5fc" providerId="LiveId" clId="{90FA1AB2-AEAA-40D5-9FE2-96261BAA058B}" dt="2024-10-20T22:11:21.436" v="2215" actId="1076"/>
          <ac:picMkLst>
            <pc:docMk/>
            <pc:sldMk cId="0" sldId="257"/>
            <ac:picMk id="1028" creationId="{BB119336-6B0C-2D6E-890D-E56377A9520F}"/>
          </ac:picMkLst>
        </pc:picChg>
        <pc:picChg chg="add mod">
          <ac:chgData name="Zara Pazouki" userId="968db6691171f5fc" providerId="LiveId" clId="{90FA1AB2-AEAA-40D5-9FE2-96261BAA058B}" dt="2024-10-20T22:11:26.242" v="2216" actId="167"/>
          <ac:picMkLst>
            <pc:docMk/>
            <pc:sldMk cId="0" sldId="257"/>
            <ac:picMk id="1030" creationId="{A0DDCEAE-AAA4-F445-F787-BC988EF1C1FB}"/>
          </ac:picMkLst>
        </pc:picChg>
        <pc:picChg chg="add del mod">
          <ac:chgData name="Zara Pazouki" userId="968db6691171f5fc" providerId="LiveId" clId="{90FA1AB2-AEAA-40D5-9FE2-96261BAA058B}" dt="2024-10-20T22:11:29.695" v="2217" actId="1076"/>
          <ac:picMkLst>
            <pc:docMk/>
            <pc:sldMk cId="0" sldId="257"/>
            <ac:picMk id="1032" creationId="{A80ABD7C-4417-4A16-DFF6-EF7C698B338E}"/>
          </ac:picMkLst>
        </pc:picChg>
        <pc:picChg chg="add del mod">
          <ac:chgData name="Zara Pazouki" userId="968db6691171f5fc" providerId="LiveId" clId="{90FA1AB2-AEAA-40D5-9FE2-96261BAA058B}" dt="2024-10-20T15:34:59.649" v="451" actId="478"/>
          <ac:picMkLst>
            <pc:docMk/>
            <pc:sldMk cId="0" sldId="257"/>
            <ac:picMk id="1034" creationId="{5564EA24-1DEA-3788-6052-5D6A6D83F271}"/>
          </ac:picMkLst>
        </pc:picChg>
        <pc:picChg chg="add mod">
          <ac:chgData name="Zara Pazouki" userId="968db6691171f5fc" providerId="LiveId" clId="{90FA1AB2-AEAA-40D5-9FE2-96261BAA058B}" dt="2024-10-20T22:11:13.835" v="2213" actId="1038"/>
          <ac:picMkLst>
            <pc:docMk/>
            <pc:sldMk cId="0" sldId="257"/>
            <ac:picMk id="1036" creationId="{C16C35DE-8A31-99AC-7146-184E765A4438}"/>
          </ac:picMkLst>
        </pc:picChg>
        <pc:picChg chg="add del mod">
          <ac:chgData name="Zara Pazouki" userId="968db6691171f5fc" providerId="LiveId" clId="{90FA1AB2-AEAA-40D5-9FE2-96261BAA058B}" dt="2024-10-20T21:36:30.819" v="1361" actId="478"/>
          <ac:picMkLst>
            <pc:docMk/>
            <pc:sldMk cId="0" sldId="257"/>
            <ac:picMk id="1038" creationId="{7743A97F-DD0A-E7E2-2AA6-34C45A15CD3F}"/>
          </ac:picMkLst>
        </pc:picChg>
        <pc:picChg chg="add del mod">
          <ac:chgData name="Zara Pazouki" userId="968db6691171f5fc" providerId="LiveId" clId="{90FA1AB2-AEAA-40D5-9FE2-96261BAA058B}" dt="2024-10-20T21:38:09.632" v="1391" actId="478"/>
          <ac:picMkLst>
            <pc:docMk/>
            <pc:sldMk cId="0" sldId="257"/>
            <ac:picMk id="1040" creationId="{D97BE2A9-F372-F02F-FDC6-E5BB2EC1AB25}"/>
          </ac:picMkLst>
        </pc:picChg>
        <pc:picChg chg="add mod">
          <ac:chgData name="Zara Pazouki" userId="968db6691171f5fc" providerId="LiveId" clId="{90FA1AB2-AEAA-40D5-9FE2-96261BAA058B}" dt="2024-10-20T22:11:41.115" v="2226" actId="1038"/>
          <ac:picMkLst>
            <pc:docMk/>
            <pc:sldMk cId="0" sldId="257"/>
            <ac:picMk id="1042" creationId="{653545E4-677D-1CD0-9E83-F1B6D602AB19}"/>
          </ac:picMkLst>
        </pc:picChg>
      </pc:sldChg>
      <pc:sldChg chg="addSp delSp modSp mod ord modTransition delAnim modNotes">
        <pc:chgData name="Zara Pazouki" userId="968db6691171f5fc" providerId="LiveId" clId="{90FA1AB2-AEAA-40D5-9FE2-96261BAA058B}" dt="2024-10-20T22:19:50.204" v="2428"/>
        <pc:sldMkLst>
          <pc:docMk/>
          <pc:sldMk cId="0" sldId="258"/>
        </pc:sldMkLst>
        <pc:spChg chg="add del mod">
          <ac:chgData name="Zara Pazouki" userId="968db6691171f5fc" providerId="LiveId" clId="{90FA1AB2-AEAA-40D5-9FE2-96261BAA058B}" dt="2024-10-20T20:29:12.561" v="860" actId="478"/>
          <ac:spMkLst>
            <pc:docMk/>
            <pc:sldMk cId="0" sldId="258"/>
            <ac:spMk id="3" creationId="{352B59A1-9E60-433C-3E79-DA8FF6FC507D}"/>
          </ac:spMkLst>
        </pc:spChg>
        <pc:spChg chg="add del mod">
          <ac:chgData name="Zara Pazouki" userId="968db6691171f5fc" providerId="LiveId" clId="{90FA1AB2-AEAA-40D5-9FE2-96261BAA058B}" dt="2024-10-20T20:29:22.870" v="864" actId="478"/>
          <ac:spMkLst>
            <pc:docMk/>
            <pc:sldMk cId="0" sldId="258"/>
            <ac:spMk id="5" creationId="{CBE825CC-B2B3-D6A5-B07D-F0326922F7F9}"/>
          </ac:spMkLst>
        </pc:spChg>
        <pc:spChg chg="add del mod">
          <ac:chgData name="Zara Pazouki" userId="968db6691171f5fc" providerId="LiveId" clId="{90FA1AB2-AEAA-40D5-9FE2-96261BAA058B}" dt="2024-10-20T20:29:19.889" v="863" actId="478"/>
          <ac:spMkLst>
            <pc:docMk/>
            <pc:sldMk cId="0" sldId="258"/>
            <ac:spMk id="7" creationId="{A09A18FB-9ADF-87E3-A2F5-CF45B9ECF647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9" creationId="{4101B4D4-AE22-A7E0-A464-06037A55BA5B}"/>
          </ac:spMkLst>
        </pc:spChg>
        <pc:spChg chg="add del mod">
          <ac:chgData name="Zara Pazouki" userId="968db6691171f5fc" providerId="LiveId" clId="{90FA1AB2-AEAA-40D5-9FE2-96261BAA058B}" dt="2024-10-20T20:29:53.419" v="876" actId="478"/>
          <ac:spMkLst>
            <pc:docMk/>
            <pc:sldMk cId="0" sldId="258"/>
            <ac:spMk id="11" creationId="{B3F238A2-21DC-42EE-0FEA-119AAF219CFB}"/>
          </ac:spMkLst>
        </pc:spChg>
        <pc:spChg chg="add del mod">
          <ac:chgData name="Zara Pazouki" userId="968db6691171f5fc" providerId="LiveId" clId="{90FA1AB2-AEAA-40D5-9FE2-96261BAA058B}" dt="2024-10-20T20:29:44.580" v="872" actId="478"/>
          <ac:spMkLst>
            <pc:docMk/>
            <pc:sldMk cId="0" sldId="258"/>
            <ac:spMk id="13" creationId="{8269157D-5FC9-37FA-D9AE-C3892838064A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15" creationId="{4AB28292-FC27-ECED-3744-36CC3276785C}"/>
          </ac:spMkLst>
        </pc:spChg>
        <pc:spChg chg="add del mod">
          <ac:chgData name="Zara Pazouki" userId="968db6691171f5fc" providerId="LiveId" clId="{90FA1AB2-AEAA-40D5-9FE2-96261BAA058B}" dt="2024-10-20T20:29:48.764" v="874" actId="478"/>
          <ac:spMkLst>
            <pc:docMk/>
            <pc:sldMk cId="0" sldId="258"/>
            <ac:spMk id="17" creationId="{65998F35-B7C5-B099-E96B-1692E7A96FFE}"/>
          </ac:spMkLst>
        </pc:spChg>
        <pc:spChg chg="add del mod">
          <ac:chgData name="Zara Pazouki" userId="968db6691171f5fc" providerId="LiveId" clId="{90FA1AB2-AEAA-40D5-9FE2-96261BAA058B}" dt="2024-10-20T20:29:30.020" v="866" actId="478"/>
          <ac:spMkLst>
            <pc:docMk/>
            <pc:sldMk cId="0" sldId="258"/>
            <ac:spMk id="19" creationId="{0830FEC5-61AF-1591-F161-0AB79AB927D9}"/>
          </ac:spMkLst>
        </pc:spChg>
        <pc:spChg chg="add del mod">
          <ac:chgData name="Zara Pazouki" userId="968db6691171f5fc" providerId="LiveId" clId="{90FA1AB2-AEAA-40D5-9FE2-96261BAA058B}" dt="2024-10-20T20:29:51.400" v="875" actId="478"/>
          <ac:spMkLst>
            <pc:docMk/>
            <pc:sldMk cId="0" sldId="258"/>
            <ac:spMk id="21" creationId="{F67E3472-65A2-CDE5-1E67-76CB27A30728}"/>
          </ac:spMkLst>
        </pc:spChg>
        <pc:spChg chg="add del mod">
          <ac:chgData name="Zara Pazouki" userId="968db6691171f5fc" providerId="LiveId" clId="{90FA1AB2-AEAA-40D5-9FE2-96261BAA058B}" dt="2024-10-20T20:29:39.923" v="870" actId="478"/>
          <ac:spMkLst>
            <pc:docMk/>
            <pc:sldMk cId="0" sldId="258"/>
            <ac:spMk id="23" creationId="{B42EEC96-B46F-F0B5-9BA5-A3F9BCB5F9F4}"/>
          </ac:spMkLst>
        </pc:spChg>
        <pc:spChg chg="add del mod">
          <ac:chgData name="Zara Pazouki" userId="968db6691171f5fc" providerId="LiveId" clId="{90FA1AB2-AEAA-40D5-9FE2-96261BAA058B}" dt="2024-10-20T20:29:46.511" v="873" actId="478"/>
          <ac:spMkLst>
            <pc:docMk/>
            <pc:sldMk cId="0" sldId="258"/>
            <ac:spMk id="25" creationId="{A725531D-93A5-7D8F-B17B-A6F4835F0C04}"/>
          </ac:spMkLst>
        </pc:spChg>
        <pc:spChg chg="add del mod">
          <ac:chgData name="Zara Pazouki" userId="968db6691171f5fc" providerId="LiveId" clId="{90FA1AB2-AEAA-40D5-9FE2-96261BAA058B}" dt="2024-10-20T20:29:59.373" v="878" actId="478"/>
          <ac:spMkLst>
            <pc:docMk/>
            <pc:sldMk cId="0" sldId="258"/>
            <ac:spMk id="27" creationId="{ED577291-4338-C26A-DD0C-E288B68E21BB}"/>
          </ac:spMkLst>
        </pc:spChg>
        <pc:spChg chg="add mod">
          <ac:chgData name="Zara Pazouki" userId="968db6691171f5fc" providerId="LiveId" clId="{90FA1AB2-AEAA-40D5-9FE2-96261BAA058B}" dt="2024-10-20T22:05:18.724" v="2087" actId="1076"/>
          <ac:spMkLst>
            <pc:docMk/>
            <pc:sldMk cId="0" sldId="258"/>
            <ac:spMk id="29" creationId="{89505737-6D0E-6625-3D07-5D124C39726B}"/>
          </ac:spMkLst>
        </pc:spChg>
        <pc:spChg chg="add mod">
          <ac:chgData name="Zara Pazouki" userId="968db6691171f5fc" providerId="LiveId" clId="{90FA1AB2-AEAA-40D5-9FE2-96261BAA058B}" dt="2024-10-20T22:05:08.148" v="2086" actId="1076"/>
          <ac:spMkLst>
            <pc:docMk/>
            <pc:sldMk cId="0" sldId="258"/>
            <ac:spMk id="31" creationId="{EBF09C82-343F-4599-7A1A-DBEDFCEE12FE}"/>
          </ac:spMkLst>
        </pc:spChg>
        <pc:spChg chg="del">
          <ac:chgData name="Zara Pazouki" userId="968db6691171f5fc" providerId="LiveId" clId="{90FA1AB2-AEAA-40D5-9FE2-96261BAA058B}" dt="2024-10-20T20:29:58.491" v="877" actId="478"/>
          <ac:spMkLst>
            <pc:docMk/>
            <pc:sldMk cId="0" sldId="258"/>
            <ac:spMk id="426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0:29:42.248" v="871" actId="478"/>
          <ac:spMkLst>
            <pc:docMk/>
            <pc:sldMk cId="0" sldId="258"/>
            <ac:spMk id="42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14.072" v="861" actId="478"/>
          <ac:spMkLst>
            <pc:docMk/>
            <pc:sldMk cId="0" sldId="258"/>
            <ac:spMk id="42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03.559" v="859" actId="478"/>
          <ac:spMkLst>
            <pc:docMk/>
            <pc:sldMk cId="0" sldId="258"/>
            <ac:spMk id="42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0:29:36.778" v="869" actId="478"/>
          <ac:spMkLst>
            <pc:docMk/>
            <pc:sldMk cId="0" sldId="258"/>
            <ac:spMk id="43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16.590" v="862" actId="478"/>
          <ac:spMkLst>
            <pc:docMk/>
            <pc:sldMk cId="0" sldId="258"/>
            <ac:spMk id="43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3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0:29:27.343" v="865" actId="478"/>
          <ac:spMkLst>
            <pc:docMk/>
            <pc:sldMk cId="0" sldId="258"/>
            <ac:spMk id="442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8:29.978" v="2489" actId="47"/>
        <pc:sldMkLst>
          <pc:docMk/>
          <pc:sldMk cId="0" sldId="259"/>
        </pc:sldMkLst>
      </pc:sldChg>
      <pc:sldChg chg="del">
        <pc:chgData name="Zara Pazouki" userId="968db6691171f5fc" providerId="LiveId" clId="{90FA1AB2-AEAA-40D5-9FE2-96261BAA058B}" dt="2024-10-20T22:28:31.332" v="2490" actId="47"/>
        <pc:sldMkLst>
          <pc:docMk/>
          <pc:sldMk cId="0" sldId="260"/>
        </pc:sldMkLst>
      </pc:sldChg>
      <pc:sldChg chg="addSp delSp modSp del mod ord delAnim modNotes">
        <pc:chgData name="Zara Pazouki" userId="968db6691171f5fc" providerId="LiveId" clId="{90FA1AB2-AEAA-40D5-9FE2-96261BAA058B}" dt="2024-10-20T22:53:50.105" v="2875" actId="47"/>
        <pc:sldMkLst>
          <pc:docMk/>
          <pc:sldMk cId="0" sldId="261"/>
        </pc:sldMkLst>
        <pc:spChg chg="add del mod">
          <ac:chgData name="Zara Pazouki" userId="968db6691171f5fc" providerId="LiveId" clId="{90FA1AB2-AEAA-40D5-9FE2-96261BAA058B}" dt="2024-10-20T22:25:52.590" v="2448" actId="478"/>
          <ac:spMkLst>
            <pc:docMk/>
            <pc:sldMk cId="0" sldId="261"/>
            <ac:spMk id="3" creationId="{B239E260-ECF0-B18B-006F-C0C4FE85749C}"/>
          </ac:spMkLst>
        </pc:spChg>
        <pc:spChg chg="add del mod">
          <ac:chgData name="Zara Pazouki" userId="968db6691171f5fc" providerId="LiveId" clId="{90FA1AB2-AEAA-40D5-9FE2-96261BAA058B}" dt="2024-10-20T22:25:55.196" v="2450" actId="478"/>
          <ac:spMkLst>
            <pc:docMk/>
            <pc:sldMk cId="0" sldId="261"/>
            <ac:spMk id="5" creationId="{FD3CAE4B-8917-9011-D573-9C08EA547613}"/>
          </ac:spMkLst>
        </pc:spChg>
        <pc:spChg chg="add del mod">
          <ac:chgData name="Zara Pazouki" userId="968db6691171f5fc" providerId="LiveId" clId="{90FA1AB2-AEAA-40D5-9FE2-96261BAA058B}" dt="2024-10-20T22:25:59.963" v="2452" actId="478"/>
          <ac:spMkLst>
            <pc:docMk/>
            <pc:sldMk cId="0" sldId="261"/>
            <ac:spMk id="7" creationId="{C99D8FF1-FC69-A2EA-EE84-2E9D4D2ABA35}"/>
          </ac:spMkLst>
        </pc:spChg>
        <pc:spChg chg="add mod">
          <ac:chgData name="Zara Pazouki" userId="968db6691171f5fc" providerId="LiveId" clId="{90FA1AB2-AEAA-40D5-9FE2-96261BAA058B}" dt="2024-10-20T22:26:30.324" v="2456" actId="1076"/>
          <ac:spMkLst>
            <pc:docMk/>
            <pc:sldMk cId="0" sldId="261"/>
            <ac:spMk id="9" creationId="{8DC2D49B-248D-11BD-1792-A69D2514CC51}"/>
          </ac:spMkLst>
        </pc:spChg>
        <pc:spChg chg="add mod">
          <ac:chgData name="Zara Pazouki" userId="968db6691171f5fc" providerId="LiveId" clId="{90FA1AB2-AEAA-40D5-9FE2-96261BAA058B}" dt="2024-10-20T22:26:30.324" v="2456" actId="1076"/>
          <ac:spMkLst>
            <pc:docMk/>
            <pc:sldMk cId="0" sldId="261"/>
            <ac:spMk id="10" creationId="{744C697F-8BA6-D912-7F8B-37AA671766DB}"/>
          </ac:spMkLst>
        </pc:spChg>
        <pc:spChg chg="del">
          <ac:chgData name="Zara Pazouki" userId="968db6691171f5fc" providerId="LiveId" clId="{90FA1AB2-AEAA-40D5-9FE2-96261BAA058B}" dt="2024-10-20T22:25:51.223" v="2447" actId="478"/>
          <ac:spMkLst>
            <pc:docMk/>
            <pc:sldMk cId="0" sldId="261"/>
            <ac:spMk id="49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25:57.646" v="2451" actId="478"/>
          <ac:spMkLst>
            <pc:docMk/>
            <pc:sldMk cId="0" sldId="261"/>
            <ac:spMk id="49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25:54.006" v="2449" actId="478"/>
          <ac:spMkLst>
            <pc:docMk/>
            <pc:sldMk cId="0" sldId="261"/>
            <ac:spMk id="498" creationId="{00000000-0000-0000-0000-000000000000}"/>
          </ac:spMkLst>
        </pc:spChg>
        <pc:picChg chg="add del mod">
          <ac:chgData name="Zara Pazouki" userId="968db6691171f5fc" providerId="LiveId" clId="{90FA1AB2-AEAA-40D5-9FE2-96261BAA058B}" dt="2024-10-20T22:26:24.507" v="2454" actId="478"/>
          <ac:picMkLst>
            <pc:docMk/>
            <pc:sldMk cId="0" sldId="261"/>
            <ac:picMk id="8" creationId="{BC07C2FA-55D6-78EF-8578-86E553676291}"/>
          </ac:picMkLst>
        </pc:picChg>
        <pc:picChg chg="add mod">
          <ac:chgData name="Zara Pazouki" userId="968db6691171f5fc" providerId="LiveId" clId="{90FA1AB2-AEAA-40D5-9FE2-96261BAA058B}" dt="2024-10-20T22:26:39.108" v="2459" actId="1076"/>
          <ac:picMkLst>
            <pc:docMk/>
            <pc:sldMk cId="0" sldId="261"/>
            <ac:picMk id="11" creationId="{C7CDABF1-7AC9-8768-E1EA-1F1297D57183}"/>
          </ac:picMkLst>
        </pc:picChg>
      </pc:sldChg>
      <pc:sldChg chg="del">
        <pc:chgData name="Zara Pazouki" userId="968db6691171f5fc" providerId="LiveId" clId="{90FA1AB2-AEAA-40D5-9FE2-96261BAA058B}" dt="2024-10-20T22:28:32.940" v="2491" actId="47"/>
        <pc:sldMkLst>
          <pc:docMk/>
          <pc:sldMk cId="0" sldId="262"/>
        </pc:sldMkLst>
      </pc:sldChg>
      <pc:sldChg chg="delSp modSp mod delAnim">
        <pc:chgData name="Zara Pazouki" userId="968db6691171f5fc" providerId="LiveId" clId="{90FA1AB2-AEAA-40D5-9FE2-96261BAA058B}" dt="2024-10-20T22:59:08.879" v="2995" actId="108"/>
        <pc:sldMkLst>
          <pc:docMk/>
          <pc:sldMk cId="0" sldId="263"/>
        </pc:sldMkLst>
        <pc:spChg chg="del mod">
          <ac:chgData name="Zara Pazouki" userId="968db6691171f5fc" providerId="LiveId" clId="{90FA1AB2-AEAA-40D5-9FE2-96261BAA058B}" dt="2024-10-20T22:58:09.582" v="2962" actId="478"/>
          <ac:spMkLst>
            <pc:docMk/>
            <pc:sldMk cId="0" sldId="263"/>
            <ac:spMk id="5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9:08.879" v="2995" actId="108"/>
          <ac:spMkLst>
            <pc:docMk/>
            <pc:sldMk cId="0" sldId="263"/>
            <ac:spMk id="5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8:06.707" v="2961" actId="20577"/>
          <ac:spMkLst>
            <pc:docMk/>
            <pc:sldMk cId="0" sldId="263"/>
            <ac:spMk id="530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8:36.165" v="2492" actId="47"/>
        <pc:sldMkLst>
          <pc:docMk/>
          <pc:sldMk cId="0" sldId="264"/>
        </pc:sldMkLst>
      </pc:sldChg>
      <pc:sldChg chg="addSp delSp modSp mod modAnim">
        <pc:chgData name="Zara Pazouki" userId="968db6691171f5fc" providerId="LiveId" clId="{90FA1AB2-AEAA-40D5-9FE2-96261BAA058B}" dt="2024-10-20T22:54:46.287" v="2890" actId="1076"/>
        <pc:sldMkLst>
          <pc:docMk/>
          <pc:sldMk cId="0" sldId="265"/>
        </pc:sldMkLst>
        <pc:spChg chg="add del mod">
          <ac:chgData name="Zara Pazouki" userId="968db6691171f5fc" providerId="LiveId" clId="{90FA1AB2-AEAA-40D5-9FE2-96261BAA058B}" dt="2024-10-20T22:54:16.743" v="2885" actId="478"/>
          <ac:spMkLst>
            <pc:docMk/>
            <pc:sldMk cId="0" sldId="265"/>
            <ac:spMk id="3" creationId="{18895E67-CEB4-C0CA-AFDA-7BD664A17F3D}"/>
          </ac:spMkLst>
        </pc:spChg>
        <pc:spChg chg="add del mod">
          <ac:chgData name="Zara Pazouki" userId="968db6691171f5fc" providerId="LiveId" clId="{90FA1AB2-AEAA-40D5-9FE2-96261BAA058B}" dt="2024-10-20T22:54:14.116" v="2884" actId="478"/>
          <ac:spMkLst>
            <pc:docMk/>
            <pc:sldMk cId="0" sldId="265"/>
            <ac:spMk id="5" creationId="{8341ACBD-A0F3-388C-6AC7-8ABDE623704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8" creationId="{B54FE9FF-E50F-E5B4-65AC-958F4C800195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9" creationId="{D42F95C5-2D61-3331-808D-D85DA764F04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0" creationId="{DB79026D-E61A-1E38-E314-BCDDF7ED002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1" creationId="{B7FB5554-2596-7E8E-F6B5-0CEB5EA83D0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2" creationId="{0A09FE1F-A74B-638D-BC3B-659C2B8DD06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3" creationId="{0CCBE81F-CA7D-5448-F0AE-A2C633BD2BB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4" creationId="{7D5A1971-1912-F48B-D2A1-1EB27A4AFB61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5" creationId="{32D695EE-B639-A59C-F60D-E44CCA48DFE8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6" creationId="{A713FF6D-E05A-D6D9-09A2-DB20E14C727B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7" creationId="{64E829D0-20A7-BAC3-251D-E8A8493D0E29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8" creationId="{1C52D397-325C-8CB8-50E0-664E76E5A646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19" creationId="{94F0730A-9354-95FB-944E-DB669189263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0" creationId="{37D30193-5A55-84F9-9F78-2A0C55BA03FD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1" creationId="{09B40DDB-50D4-886E-0D1D-4CE76BEEC92F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2" creationId="{EBBB6984-202B-4CAD-841C-58BD31FE77B7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3" creationId="{CE130EA6-75EF-B41E-3166-9F451EACB7BF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4" creationId="{8BB7640B-FBF0-29E2-0A01-0EAB21CE50AA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5" creationId="{4804B0A3-AD1A-1C4E-4460-D1D131C7EFA2}"/>
          </ac:spMkLst>
        </pc:spChg>
        <pc:spChg chg="mod">
          <ac:chgData name="Zara Pazouki" userId="968db6691171f5fc" providerId="LiveId" clId="{90FA1AB2-AEAA-40D5-9FE2-96261BAA058B}" dt="2024-10-20T22:54:41.898" v="2889"/>
          <ac:spMkLst>
            <pc:docMk/>
            <pc:sldMk cId="0" sldId="265"/>
            <ac:spMk id="26" creationId="{F1B549F9-0E48-4E65-D505-F8E20897945A}"/>
          </ac:spMkLst>
        </pc:spChg>
        <pc:spChg chg="del">
          <ac:chgData name="Zara Pazouki" userId="968db6691171f5fc" providerId="LiveId" clId="{90FA1AB2-AEAA-40D5-9FE2-96261BAA058B}" dt="2024-10-20T22:54:00.398" v="2877" actId="21"/>
          <ac:spMkLst>
            <pc:docMk/>
            <pc:sldMk cId="0" sldId="265"/>
            <ac:spMk id="541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4:12.580" v="2883" actId="478"/>
          <ac:spMkLst>
            <pc:docMk/>
            <pc:sldMk cId="0" sldId="265"/>
            <ac:spMk id="5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8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59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34.411" v="2887"/>
          <ac:spMkLst>
            <pc:docMk/>
            <pc:sldMk cId="0" sldId="265"/>
            <ac:spMk id="606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4:46.287" v="2890" actId="1076"/>
          <ac:grpSpMkLst>
            <pc:docMk/>
            <pc:sldMk cId="0" sldId="265"/>
            <ac:grpSpMk id="6" creationId="{B4664190-3120-735F-6933-E89F2C8F0B63}"/>
          </ac:grpSpMkLst>
        </pc:grpChg>
        <pc:grpChg chg="mod">
          <ac:chgData name="Zara Pazouki" userId="968db6691171f5fc" providerId="LiveId" clId="{90FA1AB2-AEAA-40D5-9FE2-96261BAA058B}" dt="2024-10-20T22:54:41.898" v="2889"/>
          <ac:grpSpMkLst>
            <pc:docMk/>
            <pc:sldMk cId="0" sldId="265"/>
            <ac:grpSpMk id="7" creationId="{BA63AA55-8F3B-035C-C1D7-63AE29BAF956}"/>
          </ac:grpSpMkLst>
        </pc:grpChg>
        <pc:grpChg chg="add 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581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582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601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34.411" v="2887"/>
          <ac:grpSpMkLst>
            <pc:docMk/>
            <pc:sldMk cId="0" sldId="265"/>
            <ac:grpSpMk id="60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38.514" v="2493" actId="47"/>
        <pc:sldMkLst>
          <pc:docMk/>
          <pc:sldMk cId="0" sldId="266"/>
        </pc:sldMkLst>
      </pc:sldChg>
      <pc:sldChg chg="del">
        <pc:chgData name="Zara Pazouki" userId="968db6691171f5fc" providerId="LiveId" clId="{90FA1AB2-AEAA-40D5-9FE2-96261BAA058B}" dt="2024-10-20T22:28:39.708" v="2494" actId="47"/>
        <pc:sldMkLst>
          <pc:docMk/>
          <pc:sldMk cId="0" sldId="267"/>
        </pc:sldMkLst>
      </pc:sldChg>
      <pc:sldChg chg="delSp del mod delAnim">
        <pc:chgData name="Zara Pazouki" userId="968db6691171f5fc" providerId="LiveId" clId="{90FA1AB2-AEAA-40D5-9FE2-96261BAA058B}" dt="2024-10-20T22:54:47.909" v="2891" actId="47"/>
        <pc:sldMkLst>
          <pc:docMk/>
          <pc:sldMk cId="0" sldId="268"/>
        </pc:sldMkLst>
        <pc:grpChg chg="del">
          <ac:chgData name="Zara Pazouki" userId="968db6691171f5fc" providerId="LiveId" clId="{90FA1AB2-AEAA-40D5-9FE2-96261BAA058B}" dt="2024-10-20T22:54:32.072" v="2886" actId="21"/>
          <ac:grpSpMkLst>
            <pc:docMk/>
            <pc:sldMk cId="0" sldId="268"/>
            <ac:grpSpMk id="581" creationId="{00000000-0000-0000-0000-000000000000}"/>
          </ac:grpSpMkLst>
        </pc:grpChg>
      </pc:sldChg>
      <pc:sldChg chg="modSp del mod">
        <pc:chgData name="Zara Pazouki" userId="968db6691171f5fc" providerId="LiveId" clId="{90FA1AB2-AEAA-40D5-9FE2-96261BAA058B}" dt="2024-10-20T22:54:50.087" v="2892" actId="47"/>
        <pc:sldMkLst>
          <pc:docMk/>
          <pc:sldMk cId="0" sldId="269"/>
        </pc:sldMkLst>
        <pc:grpChg chg="mod">
          <ac:chgData name="Zara Pazouki" userId="968db6691171f5fc" providerId="LiveId" clId="{90FA1AB2-AEAA-40D5-9FE2-96261BAA058B}" dt="2024-10-20T22:54:37.492" v="2888" actId="1076"/>
          <ac:grpSpMkLst>
            <pc:docMk/>
            <pc:sldMk cId="0" sldId="269"/>
            <ac:grpSpMk id="62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41.978" v="2495" actId="47"/>
        <pc:sldMkLst>
          <pc:docMk/>
          <pc:sldMk cId="0" sldId="270"/>
        </pc:sldMkLst>
      </pc:sldChg>
      <pc:sldChg chg="del">
        <pc:chgData name="Zara Pazouki" userId="968db6691171f5fc" providerId="LiveId" clId="{90FA1AB2-AEAA-40D5-9FE2-96261BAA058B}" dt="2024-10-20T22:28:44.596" v="2496" actId="47"/>
        <pc:sldMkLst>
          <pc:docMk/>
          <pc:sldMk cId="0" sldId="271"/>
        </pc:sldMkLst>
      </pc:sldChg>
      <pc:sldChg chg="del">
        <pc:chgData name="Zara Pazouki" userId="968db6691171f5fc" providerId="LiveId" clId="{90FA1AB2-AEAA-40D5-9FE2-96261BAA058B}" dt="2024-10-20T22:54:51.198" v="2893" actId="47"/>
        <pc:sldMkLst>
          <pc:docMk/>
          <pc:sldMk cId="0" sldId="272"/>
        </pc:sldMkLst>
      </pc:sldChg>
      <pc:sldChg chg="del">
        <pc:chgData name="Zara Pazouki" userId="968db6691171f5fc" providerId="LiveId" clId="{90FA1AB2-AEAA-40D5-9FE2-96261BAA058B}" dt="2024-10-20T22:28:46.747" v="2497" actId="47"/>
        <pc:sldMkLst>
          <pc:docMk/>
          <pc:sldMk cId="0" sldId="273"/>
        </pc:sldMkLst>
      </pc:sldChg>
      <pc:sldChg chg="addSp delSp modSp mod addAnim delAnim">
        <pc:chgData name="Zara Pazouki" userId="968db6691171f5fc" providerId="LiveId" clId="{90FA1AB2-AEAA-40D5-9FE2-96261BAA058B}" dt="2024-10-20T22:55:20.115" v="2901" actId="21"/>
        <pc:sldMkLst>
          <pc:docMk/>
          <pc:sldMk cId="0" sldId="274"/>
        </pc:sldMkLst>
        <pc:spChg chg="add del mod">
          <ac:chgData name="Zara Pazouki" userId="968db6691171f5fc" providerId="LiveId" clId="{90FA1AB2-AEAA-40D5-9FE2-96261BAA058B}" dt="2024-10-20T22:55:20.115" v="2901" actId="21"/>
          <ac:spMkLst>
            <pc:docMk/>
            <pc:sldMk cId="0" sldId="274"/>
            <ac:spMk id="3" creationId="{DCC82AE7-E2EE-B951-6680-5F4BCCB1C794}"/>
          </ac:spMkLst>
        </pc:spChg>
        <pc:spChg chg="add del mod">
          <ac:chgData name="Zara Pazouki" userId="968db6691171f5fc" providerId="LiveId" clId="{90FA1AB2-AEAA-40D5-9FE2-96261BAA058B}" dt="2024-10-20T22:55:18.400" v="2900" actId="21"/>
          <ac:spMkLst>
            <pc:docMk/>
            <pc:sldMk cId="0" sldId="274"/>
            <ac:spMk id="5" creationId="{6CCECA4B-C4D8-9385-0865-8C518835353E}"/>
          </ac:spMkLst>
        </pc:spChg>
        <pc:spChg chg="del">
          <ac:chgData name="Zara Pazouki" userId="968db6691171f5fc" providerId="LiveId" clId="{90FA1AB2-AEAA-40D5-9FE2-96261BAA058B}" dt="2024-10-20T22:55:15.480" v="2899" actId="21"/>
          <ac:spMkLst>
            <pc:docMk/>
            <pc:sldMk cId="0" sldId="274"/>
            <ac:spMk id="71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12.181" v="2898" actId="21"/>
          <ac:spMkLst>
            <pc:docMk/>
            <pc:sldMk cId="0" sldId="274"/>
            <ac:spMk id="719" creationId="{00000000-0000-0000-0000-000000000000}"/>
          </ac:spMkLst>
        </pc:spChg>
        <pc:grpChg chg="add del">
          <ac:chgData name="Zara Pazouki" userId="968db6691171f5fc" providerId="LiveId" clId="{90FA1AB2-AEAA-40D5-9FE2-96261BAA058B}" dt="2024-10-20T22:55:04.700" v="2897" actId="21"/>
          <ac:grpSpMkLst>
            <pc:docMk/>
            <pc:sldMk cId="0" sldId="274"/>
            <ac:grpSpMk id="720" creationId="{00000000-0000-0000-0000-000000000000}"/>
          </ac:grpSpMkLst>
        </pc:grpChg>
        <pc:grpChg chg="add del">
          <ac:chgData name="Zara Pazouki" userId="968db6691171f5fc" providerId="LiveId" clId="{90FA1AB2-AEAA-40D5-9FE2-96261BAA058B}" dt="2024-10-20T22:55:04.700" v="2897" actId="21"/>
          <ac:grpSpMkLst>
            <pc:docMk/>
            <pc:sldMk cId="0" sldId="274"/>
            <ac:grpSpMk id="773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8:48.545" v="2498" actId="47"/>
        <pc:sldMkLst>
          <pc:docMk/>
          <pc:sldMk cId="0" sldId="275"/>
        </pc:sldMkLst>
      </pc:sldChg>
      <pc:sldChg chg="del">
        <pc:chgData name="Zara Pazouki" userId="968db6691171f5fc" providerId="LiveId" clId="{90FA1AB2-AEAA-40D5-9FE2-96261BAA058B}" dt="2024-10-20T22:28:49.754" v="2499" actId="47"/>
        <pc:sldMkLst>
          <pc:docMk/>
          <pc:sldMk cId="0" sldId="276"/>
        </pc:sldMkLst>
      </pc:sldChg>
      <pc:sldChg chg="del">
        <pc:chgData name="Zara Pazouki" userId="968db6691171f5fc" providerId="LiveId" clId="{90FA1AB2-AEAA-40D5-9FE2-96261BAA058B}" dt="2024-10-20T22:28:53.009" v="2500" actId="47"/>
        <pc:sldMkLst>
          <pc:docMk/>
          <pc:sldMk cId="0" sldId="277"/>
        </pc:sldMkLst>
      </pc:sldChg>
      <pc:sldChg chg="del">
        <pc:chgData name="Zara Pazouki" userId="968db6691171f5fc" providerId="LiveId" clId="{90FA1AB2-AEAA-40D5-9FE2-96261BAA058B}" dt="2024-10-20T22:28:54.046" v="2501" actId="47"/>
        <pc:sldMkLst>
          <pc:docMk/>
          <pc:sldMk cId="0" sldId="278"/>
        </pc:sldMkLst>
      </pc:sldChg>
      <pc:sldChg chg="del">
        <pc:chgData name="Zara Pazouki" userId="968db6691171f5fc" providerId="LiveId" clId="{90FA1AB2-AEAA-40D5-9FE2-96261BAA058B}" dt="2024-10-20T22:28:54.773" v="2502" actId="47"/>
        <pc:sldMkLst>
          <pc:docMk/>
          <pc:sldMk cId="0" sldId="279"/>
        </pc:sldMkLst>
      </pc:sldChg>
      <pc:sldChg chg="del">
        <pc:chgData name="Zara Pazouki" userId="968db6691171f5fc" providerId="LiveId" clId="{90FA1AB2-AEAA-40D5-9FE2-96261BAA058B}" dt="2024-10-20T22:28:55.792" v="2503" actId="47"/>
        <pc:sldMkLst>
          <pc:docMk/>
          <pc:sldMk cId="0" sldId="280"/>
        </pc:sldMkLst>
      </pc:sldChg>
      <pc:sldChg chg="del">
        <pc:chgData name="Zara Pazouki" userId="968db6691171f5fc" providerId="LiveId" clId="{90FA1AB2-AEAA-40D5-9FE2-96261BAA058B}" dt="2024-10-20T22:28:58.210" v="2504" actId="47"/>
        <pc:sldMkLst>
          <pc:docMk/>
          <pc:sldMk cId="0" sldId="281"/>
        </pc:sldMkLst>
      </pc:sldChg>
      <pc:sldChg chg="del">
        <pc:chgData name="Zara Pazouki" userId="968db6691171f5fc" providerId="LiveId" clId="{90FA1AB2-AEAA-40D5-9FE2-96261BAA058B}" dt="2024-10-20T22:28:59.021" v="2505" actId="47"/>
        <pc:sldMkLst>
          <pc:docMk/>
          <pc:sldMk cId="0" sldId="282"/>
        </pc:sldMkLst>
      </pc:sldChg>
      <pc:sldChg chg="del">
        <pc:chgData name="Zara Pazouki" userId="968db6691171f5fc" providerId="LiveId" clId="{90FA1AB2-AEAA-40D5-9FE2-96261BAA058B}" dt="2024-10-20T22:29:00.602" v="2506" actId="47"/>
        <pc:sldMkLst>
          <pc:docMk/>
          <pc:sldMk cId="0" sldId="283"/>
        </pc:sldMkLst>
      </pc:sldChg>
      <pc:sldChg chg="del">
        <pc:chgData name="Zara Pazouki" userId="968db6691171f5fc" providerId="LiveId" clId="{90FA1AB2-AEAA-40D5-9FE2-96261BAA058B}" dt="2024-10-20T22:55:23.051" v="2902" actId="47"/>
        <pc:sldMkLst>
          <pc:docMk/>
          <pc:sldMk cId="0" sldId="284"/>
        </pc:sldMkLst>
      </pc:sldChg>
      <pc:sldChg chg="del">
        <pc:chgData name="Zara Pazouki" userId="968db6691171f5fc" providerId="LiveId" clId="{90FA1AB2-AEAA-40D5-9FE2-96261BAA058B}" dt="2024-10-20T22:29:03.142" v="2507" actId="47"/>
        <pc:sldMkLst>
          <pc:docMk/>
          <pc:sldMk cId="0" sldId="285"/>
        </pc:sldMkLst>
      </pc:sldChg>
      <pc:sldChg chg="del">
        <pc:chgData name="Zara Pazouki" userId="968db6691171f5fc" providerId="LiveId" clId="{90FA1AB2-AEAA-40D5-9FE2-96261BAA058B}" dt="2024-10-20T22:29:04.167" v="2508" actId="47"/>
        <pc:sldMkLst>
          <pc:docMk/>
          <pc:sldMk cId="0" sldId="286"/>
        </pc:sldMkLst>
      </pc:sldChg>
      <pc:sldChg chg="del">
        <pc:chgData name="Zara Pazouki" userId="968db6691171f5fc" providerId="LiveId" clId="{90FA1AB2-AEAA-40D5-9FE2-96261BAA058B}" dt="2024-10-20T22:29:05.252" v="2509" actId="47"/>
        <pc:sldMkLst>
          <pc:docMk/>
          <pc:sldMk cId="0" sldId="287"/>
        </pc:sldMkLst>
      </pc:sldChg>
      <pc:sldChg chg="del">
        <pc:chgData name="Zara Pazouki" userId="968db6691171f5fc" providerId="LiveId" clId="{90FA1AB2-AEAA-40D5-9FE2-96261BAA058B}" dt="2024-10-20T22:29:06.370" v="2510" actId="47"/>
        <pc:sldMkLst>
          <pc:docMk/>
          <pc:sldMk cId="0" sldId="288"/>
        </pc:sldMkLst>
      </pc:sldChg>
      <pc:sldChg chg="del">
        <pc:chgData name="Zara Pazouki" userId="968db6691171f5fc" providerId="LiveId" clId="{90FA1AB2-AEAA-40D5-9FE2-96261BAA058B}" dt="2024-10-20T22:29:07.659" v="2511" actId="47"/>
        <pc:sldMkLst>
          <pc:docMk/>
          <pc:sldMk cId="0" sldId="289"/>
        </pc:sldMkLst>
      </pc:sldChg>
      <pc:sldChg chg="del">
        <pc:chgData name="Zara Pazouki" userId="968db6691171f5fc" providerId="LiveId" clId="{90FA1AB2-AEAA-40D5-9FE2-96261BAA058B}" dt="2024-10-20T22:29:10.270" v="2512" actId="47"/>
        <pc:sldMkLst>
          <pc:docMk/>
          <pc:sldMk cId="0" sldId="290"/>
        </pc:sldMkLst>
      </pc:sldChg>
      <pc:sldChg chg="del">
        <pc:chgData name="Zara Pazouki" userId="968db6691171f5fc" providerId="LiveId" clId="{90FA1AB2-AEAA-40D5-9FE2-96261BAA058B}" dt="2024-10-20T22:29:13.307" v="2513" actId="47"/>
        <pc:sldMkLst>
          <pc:docMk/>
          <pc:sldMk cId="0" sldId="291"/>
        </pc:sldMkLst>
      </pc:sldChg>
      <pc:sldChg chg="del">
        <pc:chgData name="Zara Pazouki" userId="968db6691171f5fc" providerId="LiveId" clId="{90FA1AB2-AEAA-40D5-9FE2-96261BAA058B}" dt="2024-10-20T22:29:13.860" v="2514" actId="47"/>
        <pc:sldMkLst>
          <pc:docMk/>
          <pc:sldMk cId="0" sldId="292"/>
        </pc:sldMkLst>
      </pc:sldChg>
      <pc:sldChg chg="del">
        <pc:chgData name="Zara Pazouki" userId="968db6691171f5fc" providerId="LiveId" clId="{90FA1AB2-AEAA-40D5-9FE2-96261BAA058B}" dt="2024-10-20T22:29:18.461" v="2515" actId="47"/>
        <pc:sldMkLst>
          <pc:docMk/>
          <pc:sldMk cId="0" sldId="293"/>
        </pc:sldMkLst>
      </pc:sldChg>
      <pc:sldChg chg="del">
        <pc:chgData name="Zara Pazouki" userId="968db6691171f5fc" providerId="LiveId" clId="{90FA1AB2-AEAA-40D5-9FE2-96261BAA058B}" dt="2024-10-20T22:29:19.723" v="2516" actId="47"/>
        <pc:sldMkLst>
          <pc:docMk/>
          <pc:sldMk cId="0" sldId="294"/>
        </pc:sldMkLst>
      </pc:sldChg>
      <pc:sldChg chg="del">
        <pc:chgData name="Zara Pazouki" userId="968db6691171f5fc" providerId="LiveId" clId="{90FA1AB2-AEAA-40D5-9FE2-96261BAA058B}" dt="2024-10-20T22:29:21.043" v="2517" actId="47"/>
        <pc:sldMkLst>
          <pc:docMk/>
          <pc:sldMk cId="0" sldId="295"/>
        </pc:sldMkLst>
      </pc:sldChg>
      <pc:sldChg chg="del">
        <pc:chgData name="Zara Pazouki" userId="968db6691171f5fc" providerId="LiveId" clId="{90FA1AB2-AEAA-40D5-9FE2-96261BAA058B}" dt="2024-10-20T22:29:22.859" v="2518" actId="47"/>
        <pc:sldMkLst>
          <pc:docMk/>
          <pc:sldMk cId="0" sldId="296"/>
        </pc:sldMkLst>
      </pc:sldChg>
      <pc:sldChg chg="del">
        <pc:chgData name="Zara Pazouki" userId="968db6691171f5fc" providerId="LiveId" clId="{90FA1AB2-AEAA-40D5-9FE2-96261BAA058B}" dt="2024-10-20T22:29:24.020" v="2519" actId="47"/>
        <pc:sldMkLst>
          <pc:docMk/>
          <pc:sldMk cId="0" sldId="297"/>
        </pc:sldMkLst>
      </pc:sldChg>
      <pc:sldChg chg="del">
        <pc:chgData name="Zara Pazouki" userId="968db6691171f5fc" providerId="LiveId" clId="{90FA1AB2-AEAA-40D5-9FE2-96261BAA058B}" dt="2024-10-20T22:29:24.951" v="2520" actId="47"/>
        <pc:sldMkLst>
          <pc:docMk/>
          <pc:sldMk cId="0" sldId="298"/>
        </pc:sldMkLst>
      </pc:sldChg>
      <pc:sldChg chg="addSp delSp modSp del mod ord addAnim delAnim modNotes">
        <pc:chgData name="Zara Pazouki" userId="968db6691171f5fc" providerId="LiveId" clId="{90FA1AB2-AEAA-40D5-9FE2-96261BAA058B}" dt="2024-10-20T22:03:42.537" v="2072" actId="47"/>
        <pc:sldMkLst>
          <pc:docMk/>
          <pc:sldMk cId="0" sldId="299"/>
        </pc:sldMkLst>
        <pc:spChg chg="add del mod">
          <ac:chgData name="Zara Pazouki" userId="968db6691171f5fc" providerId="LiveId" clId="{90FA1AB2-AEAA-40D5-9FE2-96261BAA058B}" dt="2024-10-20T22:00:06.575" v="1969" actId="21"/>
          <ac:spMkLst>
            <pc:docMk/>
            <pc:sldMk cId="0" sldId="299"/>
            <ac:spMk id="3" creationId="{58E20E1E-A715-50DF-6F53-EB559B9D213B}"/>
          </ac:spMkLst>
        </pc:spChg>
        <pc:spChg chg="add del mod">
          <ac:chgData name="Zara Pazouki" userId="968db6691171f5fc" providerId="LiveId" clId="{90FA1AB2-AEAA-40D5-9FE2-96261BAA058B}" dt="2024-10-20T22:00:39.588" v="1980"/>
          <ac:spMkLst>
            <pc:docMk/>
            <pc:sldMk cId="0" sldId="299"/>
            <ac:spMk id="5" creationId="{4C9E874B-4A7A-1027-5016-62F9D72414EE}"/>
          </ac:spMkLst>
        </pc:spChg>
        <pc:spChg chg="add mod">
          <ac:chgData name="Zara Pazouki" userId="968db6691171f5fc" providerId="LiveId" clId="{90FA1AB2-AEAA-40D5-9FE2-96261BAA058B}" dt="2024-10-20T22:00:06.575" v="1969" actId="21"/>
          <ac:spMkLst>
            <pc:docMk/>
            <pc:sldMk cId="0" sldId="299"/>
            <ac:spMk id="9" creationId="{243BE000-5705-C34C-7FDA-A4A4726EC473}"/>
          </ac:spMkLst>
        </pc:spChg>
        <pc:spChg chg="del">
          <ac:chgData name="Zara Pazouki" userId="968db6691171f5fc" providerId="LiveId" clId="{90FA1AB2-AEAA-40D5-9FE2-96261BAA058B}" dt="2024-10-20T21:52:24.232" v="1662" actId="478"/>
          <ac:spMkLst>
            <pc:docMk/>
            <pc:sldMk cId="0" sldId="299"/>
            <ac:spMk id="142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6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7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8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3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0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1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2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3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4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5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6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7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8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49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0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1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2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5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2.283" v="1651" actId="478"/>
          <ac:spMkLst>
            <pc:docMk/>
            <pc:sldMk cId="0" sldId="299"/>
            <ac:spMk id="145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0.227" v="1650" actId="478"/>
          <ac:spMkLst>
            <pc:docMk/>
            <pc:sldMk cId="0" sldId="299"/>
            <ac:spMk id="145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1:11.291" v="1645" actId="478"/>
          <ac:spMkLst>
            <pc:docMk/>
            <pc:sldMk cId="0" sldId="299"/>
            <ac:spMk id="145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32.307" v="1658" actId="478"/>
          <ac:spMkLst>
            <pc:docMk/>
            <pc:sldMk cId="0" sldId="299"/>
            <ac:spMk id="1457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1:24.957" v="1654" actId="478"/>
          <ac:spMkLst>
            <pc:docMk/>
            <pc:sldMk cId="0" sldId="299"/>
            <ac:spMk id="145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8.038" v="1649" actId="478"/>
          <ac:spMkLst>
            <pc:docMk/>
            <pc:sldMk cId="0" sldId="299"/>
            <ac:spMk id="145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30.524" v="1657" actId="478"/>
          <ac:spMkLst>
            <pc:docMk/>
            <pc:sldMk cId="0" sldId="299"/>
            <ac:spMk id="146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2.837" v="1646" actId="478"/>
          <ac:spMkLst>
            <pc:docMk/>
            <pc:sldMk cId="0" sldId="299"/>
            <ac:spMk id="1461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7.347" v="1655" actId="478"/>
          <ac:spMkLst>
            <pc:docMk/>
            <pc:sldMk cId="0" sldId="299"/>
            <ac:spMk id="146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6.582" v="1648" actId="478"/>
          <ac:spMkLst>
            <pc:docMk/>
            <pc:sldMk cId="0" sldId="299"/>
            <ac:spMk id="146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28.817" v="1656" actId="478"/>
          <ac:spMkLst>
            <pc:docMk/>
            <pc:sldMk cId="0" sldId="299"/>
            <ac:spMk id="146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1:51:15.181" v="1647" actId="478"/>
          <ac:spMkLst>
            <pc:docMk/>
            <pc:sldMk cId="0" sldId="299"/>
            <ac:spMk id="146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74" creationId="{00000000-0000-0000-0000-000000000000}"/>
          </ac:spMkLst>
        </pc:spChg>
        <pc:spChg chg="add del mod">
          <ac:chgData name="Zara Pazouki" userId="968db6691171f5fc" providerId="LiveId" clId="{90FA1AB2-AEAA-40D5-9FE2-96261BAA058B}" dt="2024-10-20T21:57:33.549" v="1918" actId="21"/>
          <ac:spMkLst>
            <pc:docMk/>
            <pc:sldMk cId="0" sldId="299"/>
            <ac:spMk id="1475" creationId="{00000000-0000-0000-0000-000000000000}"/>
          </ac:spMkLst>
        </pc:s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30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66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76" creationId="{00000000-0000-0000-0000-000000000000}"/>
          </ac:grpSpMkLst>
        </pc:grpChg>
        <pc:grpChg chg="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79" creationId="{00000000-0000-0000-0000-000000000000}"/>
          </ac:grpSpMkLst>
        </pc:grpChg>
        <pc:grpChg chg="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90" creationId="{00000000-0000-0000-0000-000000000000}"/>
          </ac:grpSpMkLst>
        </pc:grpChg>
        <pc:grpChg chg="add del mod">
          <ac:chgData name="Zara Pazouki" userId="968db6691171f5fc" providerId="LiveId" clId="{90FA1AB2-AEAA-40D5-9FE2-96261BAA058B}" dt="2024-10-20T21:57:33.549" v="1918" actId="21"/>
          <ac:grpSpMkLst>
            <pc:docMk/>
            <pc:sldMk cId="0" sldId="299"/>
            <ac:grpSpMk id="1494" creationId="{00000000-0000-0000-0000-000000000000}"/>
          </ac:grpSpMkLst>
        </pc:grpChg>
        <pc:picChg chg="add del mod ord modCrop">
          <ac:chgData name="Zara Pazouki" userId="968db6691171f5fc" providerId="LiveId" clId="{90FA1AB2-AEAA-40D5-9FE2-96261BAA058B}" dt="2024-10-20T21:59:27.484" v="1951" actId="21"/>
          <ac:picMkLst>
            <pc:docMk/>
            <pc:sldMk cId="0" sldId="299"/>
            <ac:picMk id="7" creationId="{DF9B4FC6-1FC8-0A77-6CAC-8E894F970C95}"/>
          </ac:picMkLst>
        </pc:picChg>
      </pc:sldChg>
      <pc:sldChg chg="addSp delSp modSp mod">
        <pc:chgData name="Zara Pazouki" userId="968db6691171f5fc" providerId="LiveId" clId="{90FA1AB2-AEAA-40D5-9FE2-96261BAA058B}" dt="2024-10-20T22:58:00.101" v="2959" actId="478"/>
        <pc:sldMkLst>
          <pc:docMk/>
          <pc:sldMk cId="0" sldId="300"/>
        </pc:sldMkLst>
        <pc:spChg chg="add del mod">
          <ac:chgData name="Zara Pazouki" userId="968db6691171f5fc" providerId="LiveId" clId="{90FA1AB2-AEAA-40D5-9FE2-96261BAA058B}" dt="2024-10-20T22:58:00.101" v="2959" actId="478"/>
          <ac:spMkLst>
            <pc:docMk/>
            <pc:sldMk cId="0" sldId="300"/>
            <ac:spMk id="3" creationId="{C05EF568-DBF8-F2D0-F1A1-99CDDBBDEEC5}"/>
          </ac:spMkLst>
        </pc:spChg>
        <pc:spChg chg="del">
          <ac:chgData name="Zara Pazouki" userId="968db6691171f5fc" providerId="LiveId" clId="{90FA1AB2-AEAA-40D5-9FE2-96261BAA058B}" dt="2024-10-20T22:57:55.116" v="2957" actId="478"/>
          <ac:spMkLst>
            <pc:docMk/>
            <pc:sldMk cId="0" sldId="300"/>
            <ac:spMk id="157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41.201" v="2948" actId="478"/>
          <ac:spMkLst>
            <pc:docMk/>
            <pc:sldMk cId="0" sldId="300"/>
            <ac:spMk id="1575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2.971" v="2950" actId="478"/>
          <ac:spMkLst>
            <pc:docMk/>
            <pc:sldMk cId="0" sldId="300"/>
            <ac:spMk id="157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51.321" v="2955" actId="478"/>
          <ac:spMkLst>
            <pc:docMk/>
            <pc:sldMk cId="0" sldId="300"/>
            <ac:spMk id="157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53.081" v="2956" actId="478"/>
          <ac:spMkLst>
            <pc:docMk/>
            <pc:sldMk cId="0" sldId="300"/>
            <ac:spMk id="1578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6.871" v="2952" actId="478"/>
          <ac:spMkLst>
            <pc:docMk/>
            <pc:sldMk cId="0" sldId="300"/>
            <ac:spMk id="157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49.400" v="2954" actId="478"/>
          <ac:spMkLst>
            <pc:docMk/>
            <pc:sldMk cId="0" sldId="300"/>
            <ac:spMk id="1580" creationId="{00000000-0000-0000-0000-000000000000}"/>
          </ac:spMkLst>
        </pc:spChg>
      </pc:sldChg>
      <pc:sldChg chg="addSp delSp modSp mod ord modTransition modAnim">
        <pc:chgData name="Zara Pazouki" userId="968db6691171f5fc" providerId="LiveId" clId="{90FA1AB2-AEAA-40D5-9FE2-96261BAA058B}" dt="2024-10-21T02:33:41.908" v="3596"/>
        <pc:sldMkLst>
          <pc:docMk/>
          <pc:sldMk cId="0" sldId="301"/>
        </pc:sldMkLst>
        <pc:spChg chg="add del mod">
          <ac:chgData name="Zara Pazouki" userId="968db6691171f5fc" providerId="LiveId" clId="{90FA1AB2-AEAA-40D5-9FE2-96261BAA058B}" dt="2024-10-20T22:30:45.227" v="2539" actId="21"/>
          <ac:spMkLst>
            <pc:docMk/>
            <pc:sldMk cId="0" sldId="301"/>
            <ac:spMk id="3" creationId="{187BD765-DE2E-1BE5-D052-E5A5DC0C47C0}"/>
          </ac:spMkLst>
        </pc:spChg>
        <pc:spChg chg="add del mod">
          <ac:chgData name="Zara Pazouki" userId="968db6691171f5fc" providerId="LiveId" clId="{90FA1AB2-AEAA-40D5-9FE2-96261BAA058B}" dt="2024-10-20T22:30:22.178" v="2533" actId="478"/>
          <ac:spMkLst>
            <pc:docMk/>
            <pc:sldMk cId="0" sldId="301"/>
            <ac:spMk id="5" creationId="{1F2B4AD0-B760-D7FA-21F9-6518249975E1}"/>
          </ac:spMkLst>
        </pc:spChg>
        <pc:spChg chg="add mod">
          <ac:chgData name="Zara Pazouki" userId="968db6691171f5fc" providerId="LiveId" clId="{90FA1AB2-AEAA-40D5-9FE2-96261BAA058B}" dt="2024-10-20T22:45:54.216" v="2748" actId="1076"/>
          <ac:spMkLst>
            <pc:docMk/>
            <pc:sldMk cId="0" sldId="301"/>
            <ac:spMk id="23" creationId="{5ED5BD44-99B2-AA02-8146-55AF7722B30D}"/>
          </ac:spMkLst>
        </pc:spChg>
        <pc:spChg chg="del">
          <ac:chgData name="Zara Pazouki" userId="968db6691171f5fc" providerId="LiveId" clId="{90FA1AB2-AEAA-40D5-9FE2-96261BAA058B}" dt="2024-10-20T22:30:18.200" v="2532" actId="21"/>
          <ac:spMkLst>
            <pc:docMk/>
            <pc:sldMk cId="0" sldId="301"/>
            <ac:spMk id="158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3:01.874" v="2709" actId="207"/>
          <ac:spMkLst>
            <pc:docMk/>
            <pc:sldMk cId="0" sldId="301"/>
            <ac:spMk id="1730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0:53.555" v="3479" actId="1076"/>
          <ac:spMkLst>
            <pc:docMk/>
            <pc:sldMk cId="0" sldId="301"/>
            <ac:spMk id="17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4:26.964" v="2732" actId="1076"/>
          <ac:spMkLst>
            <pc:docMk/>
            <pc:sldMk cId="0" sldId="301"/>
            <ac:spMk id="1732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1:57.460" v="3488" actId="1076"/>
          <ac:spMkLst>
            <pc:docMk/>
            <pc:sldMk cId="0" sldId="301"/>
            <ac:spMk id="17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39:08.818" v="2619" actId="1076"/>
          <ac:spMkLst>
            <pc:docMk/>
            <pc:sldMk cId="0" sldId="301"/>
            <ac:spMk id="17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0:37.340" v="2669" actId="1076"/>
          <ac:spMkLst>
            <pc:docMk/>
            <pc:sldMk cId="0" sldId="301"/>
            <ac:spMk id="17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41:49.929" v="2686" actId="1076"/>
          <ac:spMkLst>
            <pc:docMk/>
            <pc:sldMk cId="0" sldId="301"/>
            <ac:spMk id="17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39:41.781" v="2623" actId="1076"/>
          <ac:spMkLst>
            <pc:docMk/>
            <pc:sldMk cId="0" sldId="301"/>
            <ac:spMk id="1737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1:00.896" v="3482" actId="1076"/>
          <ac:spMkLst>
            <pc:docMk/>
            <pc:sldMk cId="0" sldId="301"/>
            <ac:spMk id="1738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2:15.533" v="3491" actId="1076"/>
          <ac:spMkLst>
            <pc:docMk/>
            <pc:sldMk cId="0" sldId="301"/>
            <ac:spMk id="1739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0:44" v="3475" actId="1076"/>
          <ac:spMkLst>
            <pc:docMk/>
            <pc:sldMk cId="0" sldId="301"/>
            <ac:spMk id="1740" creationId="{00000000-0000-0000-0000-000000000000}"/>
          </ac:spMkLst>
        </pc:spChg>
        <pc:spChg chg="mod">
          <ac:chgData name="Zara Pazouki" userId="968db6691171f5fc" providerId="LiveId" clId="{90FA1AB2-AEAA-40D5-9FE2-96261BAA058B}" dt="2024-10-21T02:22:01.237" v="3489" actId="1076"/>
          <ac:spMkLst>
            <pc:docMk/>
            <pc:sldMk cId="0" sldId="301"/>
            <ac:spMk id="1741" creationId="{00000000-0000-0000-0000-000000000000}"/>
          </ac:spMkLst>
        </pc:spChg>
        <pc:grpChg chg="mod">
          <ac:chgData name="Zara Pazouki" userId="968db6691171f5fc" providerId="LiveId" clId="{90FA1AB2-AEAA-40D5-9FE2-96261BAA058B}" dt="2024-10-20T22:39:13.731" v="2620" actId="1076"/>
          <ac:grpSpMkLst>
            <pc:docMk/>
            <pc:sldMk cId="0" sldId="301"/>
            <ac:grpSpMk id="1586" creationId="{00000000-0000-0000-0000-000000000000}"/>
          </ac:grpSpMkLst>
        </pc:grpChg>
        <pc:cxnChg chg="mod">
          <ac:chgData name="Zara Pazouki" userId="968db6691171f5fc" providerId="LiveId" clId="{90FA1AB2-AEAA-40D5-9FE2-96261BAA058B}" dt="2024-10-20T22:42:51.666" v="2706" actId="14100"/>
          <ac:cxnSpMkLst>
            <pc:docMk/>
            <pc:sldMk cId="0" sldId="301"/>
            <ac:cxnSpMk id="1742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0T22:40:40.837" v="2670" actId="14100"/>
          <ac:cxnSpMkLst>
            <pc:docMk/>
            <pc:sldMk cId="0" sldId="301"/>
            <ac:cxnSpMk id="1743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1T02:20:53.555" v="3479" actId="1076"/>
          <ac:cxnSpMkLst>
            <pc:docMk/>
            <pc:sldMk cId="0" sldId="301"/>
            <ac:cxnSpMk id="1744" creationId="{00000000-0000-0000-0000-000000000000}"/>
          </ac:cxnSpMkLst>
        </pc:cxnChg>
        <pc:cxnChg chg="mod">
          <ac:chgData name="Zara Pazouki" userId="968db6691171f5fc" providerId="LiveId" clId="{90FA1AB2-AEAA-40D5-9FE2-96261BAA058B}" dt="2024-10-21T02:21:49.423" v="3486" actId="14100"/>
          <ac:cxnSpMkLst>
            <pc:docMk/>
            <pc:sldMk cId="0" sldId="301"/>
            <ac:cxnSpMk id="1745" creationId="{00000000-0000-0000-0000-000000000000}"/>
          </ac:cxnSpMkLst>
        </pc:cxnChg>
      </pc:sldChg>
      <pc:sldChg chg="addSp delSp modSp mod">
        <pc:chgData name="Zara Pazouki" userId="968db6691171f5fc" providerId="LiveId" clId="{90FA1AB2-AEAA-40D5-9FE2-96261BAA058B}" dt="2024-10-20T22:56:22.188" v="2918" actId="1076"/>
        <pc:sldMkLst>
          <pc:docMk/>
          <pc:sldMk cId="0" sldId="302"/>
        </pc:sldMkLst>
        <pc:spChg chg="add del mod">
          <ac:chgData name="Zara Pazouki" userId="968db6691171f5fc" providerId="LiveId" clId="{90FA1AB2-AEAA-40D5-9FE2-96261BAA058B}" dt="2024-10-20T22:56:18.975" v="2917" actId="478"/>
          <ac:spMkLst>
            <pc:docMk/>
            <pc:sldMk cId="0" sldId="302"/>
            <ac:spMk id="3" creationId="{6BD38CA4-2E5D-420C-B0B7-A1FC2E9C9519}"/>
          </ac:spMkLst>
        </pc:spChg>
        <pc:spChg chg="del mod">
          <ac:chgData name="Zara Pazouki" userId="968db6691171f5fc" providerId="LiveId" clId="{90FA1AB2-AEAA-40D5-9FE2-96261BAA058B}" dt="2024-10-20T22:56:15.812" v="2915" actId="478"/>
          <ac:spMkLst>
            <pc:docMk/>
            <pc:sldMk cId="0" sldId="302"/>
            <ac:spMk id="175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7.493" v="2916" actId="478"/>
          <ac:spMkLst>
            <pc:docMk/>
            <pc:sldMk cId="0" sldId="302"/>
            <ac:spMk id="176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4.107" v="2914" actId="478"/>
          <ac:spMkLst>
            <pc:docMk/>
            <pc:sldMk cId="0" sldId="302"/>
            <ac:spMk id="176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12.301" v="2913" actId="478"/>
          <ac:spMkLst>
            <pc:docMk/>
            <pc:sldMk cId="0" sldId="302"/>
            <ac:spMk id="1766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6:10.316" v="2912" actId="478"/>
          <ac:spMkLst>
            <pc:docMk/>
            <pc:sldMk cId="0" sldId="302"/>
            <ac:spMk id="176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51.476" v="2906" actId="478"/>
          <ac:spMkLst>
            <pc:docMk/>
            <pc:sldMk cId="0" sldId="302"/>
            <ac:spMk id="176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5:51.476" v="2906" actId="478"/>
          <ac:spMkLst>
            <pc:docMk/>
            <pc:sldMk cId="0" sldId="302"/>
            <ac:spMk id="176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39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0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1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3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5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5:44.999" v="2904"/>
          <ac:spMkLst>
            <pc:docMk/>
            <pc:sldMk cId="0" sldId="302"/>
            <ac:spMk id="2466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6:22.188" v="2918" actId="1076"/>
          <ac:grpSpMkLst>
            <pc:docMk/>
            <pc:sldMk cId="0" sldId="302"/>
            <ac:grpSpMk id="2398" creationId="{00000000-0000-0000-0000-000000000000}"/>
          </ac:grpSpMkLst>
        </pc:grpChg>
      </pc:sldChg>
      <pc:sldChg chg="addSp delSp modSp add del mod">
        <pc:chgData name="Zara Pazouki" userId="968db6691171f5fc" providerId="LiveId" clId="{90FA1AB2-AEAA-40D5-9FE2-96261BAA058B}" dt="2024-10-20T22:57:35.501" v="2947" actId="47"/>
        <pc:sldMkLst>
          <pc:docMk/>
          <pc:sldMk cId="0" sldId="303"/>
        </pc:sldMkLst>
        <pc:spChg chg="add del mod">
          <ac:chgData name="Zara Pazouki" userId="968db6691171f5fc" providerId="LiveId" clId="{90FA1AB2-AEAA-40D5-9FE2-96261BAA058B}" dt="2024-10-20T22:56:56.500" v="2930" actId="478"/>
          <ac:spMkLst>
            <pc:docMk/>
            <pc:sldMk cId="0" sldId="303"/>
            <ac:spMk id="3" creationId="{64DDEA8B-D50E-B088-5A89-F2F28EBD0A81}"/>
          </ac:spMkLst>
        </pc:spChg>
        <pc:spChg chg="del mod">
          <ac:chgData name="Zara Pazouki" userId="968db6691171f5fc" providerId="LiveId" clId="{90FA1AB2-AEAA-40D5-9FE2-96261BAA058B}" dt="2024-10-20T22:57:18.004" v="2939" actId="478"/>
          <ac:spMkLst>
            <pc:docMk/>
            <pc:sldMk cId="0" sldId="303"/>
            <ac:spMk id="178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7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89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11.597" v="2935" actId="478"/>
          <ac:spMkLst>
            <pc:docMk/>
            <pc:sldMk cId="0" sldId="303"/>
            <ac:spMk id="1790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55.754" v="2929" actId="478"/>
          <ac:spMkLst>
            <pc:docMk/>
            <pc:sldMk cId="0" sldId="303"/>
            <ac:spMk id="1791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7:25.827" v="2944" actId="478"/>
          <ac:spMkLst>
            <pc:docMk/>
            <pc:sldMk cId="0" sldId="303"/>
            <ac:spMk id="1792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27.885" v="2945" actId="478"/>
          <ac:spMkLst>
            <pc:docMk/>
            <pc:sldMk cId="0" sldId="303"/>
            <ac:spMk id="1793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4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5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7:03.387" v="2932" actId="478"/>
          <ac:spMkLst>
            <pc:docMk/>
            <pc:sldMk cId="0" sldId="303"/>
            <ac:spMk id="1796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59.624" v="2931" actId="478"/>
          <ac:spMkLst>
            <pc:docMk/>
            <pc:sldMk cId="0" sldId="303"/>
            <ac:spMk id="1797" creationId="{00000000-0000-0000-0000-000000000000}"/>
          </ac:spMkLst>
        </pc:spChg>
        <pc:picChg chg="del">
          <ac:chgData name="Zara Pazouki" userId="968db6691171f5fc" providerId="LiveId" clId="{90FA1AB2-AEAA-40D5-9FE2-96261BAA058B}" dt="2024-10-20T22:57:33.201" v="2946" actId="478"/>
          <ac:picMkLst>
            <pc:docMk/>
            <pc:sldMk cId="0" sldId="303"/>
            <ac:picMk id="1798" creationId="{00000000-0000-0000-0000-000000000000}"/>
          </ac:picMkLst>
        </pc:picChg>
        <pc:picChg chg="mod">
          <ac:chgData name="Zara Pazouki" userId="968db6691171f5fc" providerId="LiveId" clId="{90FA1AB2-AEAA-40D5-9FE2-96261BAA058B}" dt="2024-10-20T22:57:19.428" v="2940" actId="1076"/>
          <ac:picMkLst>
            <pc:docMk/>
            <pc:sldMk cId="0" sldId="303"/>
            <ac:picMk id="1799" creationId="{00000000-0000-0000-0000-000000000000}"/>
          </ac:picMkLst>
        </pc:picChg>
      </pc:sldChg>
      <pc:sldChg chg="del">
        <pc:chgData name="Zara Pazouki" userId="968db6691171f5fc" providerId="LiveId" clId="{90FA1AB2-AEAA-40D5-9FE2-96261BAA058B}" dt="2024-10-20T22:29:33.975" v="2523" actId="47"/>
        <pc:sldMkLst>
          <pc:docMk/>
          <pc:sldMk cId="0" sldId="304"/>
        </pc:sldMkLst>
      </pc:sldChg>
      <pc:sldChg chg="del">
        <pc:chgData name="Zara Pazouki" userId="968db6691171f5fc" providerId="LiveId" clId="{90FA1AB2-AEAA-40D5-9FE2-96261BAA058B}" dt="2024-10-20T22:29:34.962" v="2524" actId="47"/>
        <pc:sldMkLst>
          <pc:docMk/>
          <pc:sldMk cId="0" sldId="305"/>
        </pc:sldMkLst>
      </pc:sldChg>
      <pc:sldChg chg="del">
        <pc:chgData name="Zara Pazouki" userId="968db6691171f5fc" providerId="LiveId" clId="{90FA1AB2-AEAA-40D5-9FE2-96261BAA058B}" dt="2024-10-20T22:29:35.874" v="2525" actId="47"/>
        <pc:sldMkLst>
          <pc:docMk/>
          <pc:sldMk cId="0" sldId="306"/>
        </pc:sldMkLst>
      </pc:sldChg>
      <pc:sldChg chg="del">
        <pc:chgData name="Zara Pazouki" userId="968db6691171f5fc" providerId="LiveId" clId="{90FA1AB2-AEAA-40D5-9FE2-96261BAA058B}" dt="2024-10-20T22:29:36.937" v="2526" actId="47"/>
        <pc:sldMkLst>
          <pc:docMk/>
          <pc:sldMk cId="0" sldId="307"/>
        </pc:sldMkLst>
      </pc:sldChg>
      <pc:sldChg chg="del">
        <pc:chgData name="Zara Pazouki" userId="968db6691171f5fc" providerId="LiveId" clId="{90FA1AB2-AEAA-40D5-9FE2-96261BAA058B}" dt="2024-10-20T22:27:55.219" v="2486" actId="47"/>
        <pc:sldMkLst>
          <pc:docMk/>
          <pc:sldMk cId="0" sldId="308"/>
        </pc:sldMkLst>
      </pc:sldChg>
      <pc:sldChg chg="addSp delSp modSp mod ord">
        <pc:chgData name="Zara Pazouki" userId="968db6691171f5fc" providerId="LiveId" clId="{90FA1AB2-AEAA-40D5-9FE2-96261BAA058B}" dt="2024-10-20T23:05:20.119" v="3063" actId="1038"/>
        <pc:sldMkLst>
          <pc:docMk/>
          <pc:sldMk cId="0" sldId="309"/>
        </pc:sldMkLst>
        <pc:spChg chg="add del mod">
          <ac:chgData name="Zara Pazouki" userId="968db6691171f5fc" providerId="LiveId" clId="{90FA1AB2-AEAA-40D5-9FE2-96261BAA058B}" dt="2024-10-20T22:56:47.938" v="2928" actId="478"/>
          <ac:spMkLst>
            <pc:docMk/>
            <pc:sldMk cId="0" sldId="309"/>
            <ac:spMk id="3" creationId="{90260542-3374-29D4-0165-83EEED9BE5DA}"/>
          </ac:spMkLst>
        </pc:spChg>
        <pc:spChg chg="add mod">
          <ac:chgData name="Zara Pazouki" userId="968db6691171f5fc" providerId="LiveId" clId="{90FA1AB2-AEAA-40D5-9FE2-96261BAA058B}" dt="2024-10-20T23:05:07.929" v="3035" actId="1076"/>
          <ac:spMkLst>
            <pc:docMk/>
            <pc:sldMk cId="0" sldId="309"/>
            <ac:spMk id="4" creationId="{3BB4B038-87E4-BE97-ADA5-0D16CA347E80}"/>
          </ac:spMkLst>
        </pc:spChg>
        <pc:spChg chg="del">
          <ac:chgData name="Zara Pazouki" userId="968db6691171f5fc" providerId="LiveId" clId="{90FA1AB2-AEAA-40D5-9FE2-96261BAA058B}" dt="2024-10-20T22:56:45.737" v="2927" actId="478"/>
          <ac:spMkLst>
            <pc:docMk/>
            <pc:sldMk cId="0" sldId="309"/>
            <ac:spMk id="2011" creationId="{00000000-0000-0000-0000-000000000000}"/>
          </ac:spMkLst>
        </pc:spChg>
        <pc:grpChg chg="mod">
          <ac:chgData name="Zara Pazouki" userId="968db6691171f5fc" providerId="LiveId" clId="{90FA1AB2-AEAA-40D5-9FE2-96261BAA058B}" dt="2024-10-20T14:46:14.252" v="139" actId="14100"/>
          <ac:grpSpMkLst>
            <pc:docMk/>
            <pc:sldMk cId="0" sldId="309"/>
            <ac:grpSpMk id="2012" creationId="{00000000-0000-0000-0000-000000000000}"/>
          </ac:grpSpMkLst>
        </pc:grpChg>
        <pc:picChg chg="add mod">
          <ac:chgData name="Zara Pazouki" userId="968db6691171f5fc" providerId="LiveId" clId="{90FA1AB2-AEAA-40D5-9FE2-96261BAA058B}" dt="2024-10-20T23:00:32.935" v="3006" actId="14100"/>
          <ac:picMkLst>
            <pc:docMk/>
            <pc:sldMk cId="0" sldId="309"/>
            <ac:picMk id="3074" creationId="{D1F1C338-13EF-A53B-87C7-FE7B0E2883CD}"/>
          </ac:picMkLst>
        </pc:picChg>
        <pc:picChg chg="add del mod">
          <ac:chgData name="Zara Pazouki" userId="968db6691171f5fc" providerId="LiveId" clId="{90FA1AB2-AEAA-40D5-9FE2-96261BAA058B}" dt="2024-10-20T23:01:38.799" v="3012" actId="478"/>
          <ac:picMkLst>
            <pc:docMk/>
            <pc:sldMk cId="0" sldId="309"/>
            <ac:picMk id="3076" creationId="{336F4CA2-7B6F-35B0-AC03-51BBC3BE199E}"/>
          </ac:picMkLst>
        </pc:picChg>
        <pc:picChg chg="add del mod">
          <ac:chgData name="Zara Pazouki" userId="968db6691171f5fc" providerId="LiveId" clId="{90FA1AB2-AEAA-40D5-9FE2-96261BAA058B}" dt="2024-10-20T23:04:42.002" v="3029" actId="478"/>
          <ac:picMkLst>
            <pc:docMk/>
            <pc:sldMk cId="0" sldId="309"/>
            <ac:picMk id="3078" creationId="{9E19F5C1-7DD5-B170-939A-E9C04B5A312E}"/>
          </ac:picMkLst>
        </pc:picChg>
        <pc:picChg chg="add mod">
          <ac:chgData name="Zara Pazouki" userId="968db6691171f5fc" providerId="LiveId" clId="{90FA1AB2-AEAA-40D5-9FE2-96261BAA058B}" dt="2024-10-20T23:05:20.119" v="3063" actId="1038"/>
          <ac:picMkLst>
            <pc:docMk/>
            <pc:sldMk cId="0" sldId="309"/>
            <ac:picMk id="3080" creationId="{864D4FA3-B6E1-3EDE-869A-57B015E96B47}"/>
          </ac:picMkLst>
        </pc:picChg>
      </pc:sldChg>
      <pc:sldChg chg="del">
        <pc:chgData name="Zara Pazouki" userId="968db6691171f5fc" providerId="LiveId" clId="{90FA1AB2-AEAA-40D5-9FE2-96261BAA058B}" dt="2024-10-20T22:27:52.044" v="2485" actId="47"/>
        <pc:sldMkLst>
          <pc:docMk/>
          <pc:sldMk cId="0" sldId="310"/>
        </pc:sldMkLst>
      </pc:sldChg>
      <pc:sldChg chg="del">
        <pc:chgData name="Zara Pazouki" userId="968db6691171f5fc" providerId="LiveId" clId="{90FA1AB2-AEAA-40D5-9FE2-96261BAA058B}" dt="2024-10-20T22:27:48.917" v="2484" actId="47"/>
        <pc:sldMkLst>
          <pc:docMk/>
          <pc:sldMk cId="0" sldId="311"/>
        </pc:sldMkLst>
      </pc:sldChg>
      <pc:sldChg chg="del">
        <pc:chgData name="Zara Pazouki" userId="968db6691171f5fc" providerId="LiveId" clId="{90FA1AB2-AEAA-40D5-9FE2-96261BAA058B}" dt="2024-10-20T22:27:46.436" v="2483" actId="47"/>
        <pc:sldMkLst>
          <pc:docMk/>
          <pc:sldMk cId="0" sldId="312"/>
        </pc:sldMkLst>
      </pc:sldChg>
      <pc:sldChg chg="del">
        <pc:chgData name="Zara Pazouki" userId="968db6691171f5fc" providerId="LiveId" clId="{90FA1AB2-AEAA-40D5-9FE2-96261BAA058B}" dt="2024-10-20T22:29:38.631" v="2527" actId="47"/>
        <pc:sldMkLst>
          <pc:docMk/>
          <pc:sldMk cId="0" sldId="313"/>
        </pc:sldMkLst>
      </pc:sldChg>
      <pc:sldChg chg="del">
        <pc:chgData name="Zara Pazouki" userId="968db6691171f5fc" providerId="LiveId" clId="{90FA1AB2-AEAA-40D5-9FE2-96261BAA058B}" dt="2024-10-20T22:27:44.180" v="2482" actId="47"/>
        <pc:sldMkLst>
          <pc:docMk/>
          <pc:sldMk cId="0" sldId="314"/>
        </pc:sldMkLst>
      </pc:sldChg>
      <pc:sldChg chg="del">
        <pc:chgData name="Zara Pazouki" userId="968db6691171f5fc" providerId="LiveId" clId="{90FA1AB2-AEAA-40D5-9FE2-96261BAA058B}" dt="2024-10-20T22:27:43.014" v="2481" actId="47"/>
        <pc:sldMkLst>
          <pc:docMk/>
          <pc:sldMk cId="0" sldId="315"/>
        </pc:sldMkLst>
      </pc:sldChg>
      <pc:sldChg chg="del">
        <pc:chgData name="Zara Pazouki" userId="968db6691171f5fc" providerId="LiveId" clId="{90FA1AB2-AEAA-40D5-9FE2-96261BAA058B}" dt="2024-10-20T22:56:41.078" v="2926" actId="47"/>
        <pc:sldMkLst>
          <pc:docMk/>
          <pc:sldMk cId="0" sldId="317"/>
        </pc:sldMkLst>
      </pc:sldChg>
      <pc:sldChg chg="delSp del mod">
        <pc:chgData name="Zara Pazouki" userId="968db6691171f5fc" providerId="LiveId" clId="{90FA1AB2-AEAA-40D5-9FE2-96261BAA058B}" dt="2024-10-20T22:56:26.265" v="2919" actId="47"/>
        <pc:sldMkLst>
          <pc:docMk/>
          <pc:sldMk cId="0" sldId="318"/>
        </pc:sldMkLst>
        <pc:grpChg chg="del">
          <ac:chgData name="Zara Pazouki" userId="968db6691171f5fc" providerId="LiveId" clId="{90FA1AB2-AEAA-40D5-9FE2-96261BAA058B}" dt="2024-10-20T22:55:38.544" v="2903" actId="21"/>
          <ac:grpSpMkLst>
            <pc:docMk/>
            <pc:sldMk cId="0" sldId="318"/>
            <ac:grpSpMk id="2398" creationId="{00000000-0000-0000-0000-000000000000}"/>
          </ac:grpSpMkLst>
        </pc:grpChg>
      </pc:sldChg>
      <pc:sldChg chg="del">
        <pc:chgData name="Zara Pazouki" userId="968db6691171f5fc" providerId="LiveId" clId="{90FA1AB2-AEAA-40D5-9FE2-96261BAA058B}" dt="2024-10-20T22:29:43.301" v="2528" actId="47"/>
        <pc:sldMkLst>
          <pc:docMk/>
          <pc:sldMk cId="0" sldId="319"/>
        </pc:sldMkLst>
      </pc:sldChg>
      <pc:sldChg chg="addSp modSp del modAnim modNotes">
        <pc:chgData name="Zara Pazouki" userId="968db6691171f5fc" providerId="LiveId" clId="{90FA1AB2-AEAA-40D5-9FE2-96261BAA058B}" dt="2024-10-20T22:27:32.026" v="2480" actId="47"/>
        <pc:sldMkLst>
          <pc:docMk/>
          <pc:sldMk cId="0" sldId="320"/>
        </pc:sldMkLst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" creationId="{7E38460E-83AD-29A0-F1CA-9DC581DC93F5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" creationId="{8B35E93A-C3A2-8A07-02F5-23F3EFC493D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" creationId="{65258AAC-B0CF-2522-C748-346686355DB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6" creationId="{9B3D8F5E-5F76-80C9-4B61-B70BB3B8F81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7" creationId="{F6537BF1-66EA-CAE5-48C8-B20ABDFC8091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8" creationId="{C49DB6B3-6B55-F26C-D464-30AED06BD67A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9" creationId="{338AD971-B3DA-9B36-8C4C-514ACF173F99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0" creationId="{59042172-C1A5-5DCB-0F64-C19929C602A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1" creationId="{E5DB1A8D-F3D6-AE19-A418-A026449C292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2" creationId="{E457962D-AB92-BBB5-FE00-11497642740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3" creationId="{A155AC55-4B47-6C4F-6DE4-2EAEE04682D5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4" creationId="{F9D3162E-BCEE-1EED-9290-CE5897EFB98F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5" creationId="{BF21CCC3-286A-FA57-4830-52BA356C38C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6" creationId="{8C3022DF-85CF-6E0D-1FF9-E9CD7F6916EE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7" creationId="{761E9023-DFDB-643F-9D78-E1E710CD0182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8" creationId="{58C0C695-A4B5-2281-0F08-BDD5CE5551AD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19" creationId="{8B08491D-8906-5416-5CC8-0780795E7C0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0" creationId="{1A1083A0-D97F-7383-B11C-E0CC0F74E81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1" creationId="{BBA6A149-58BF-843F-52C1-F40FB51D8E86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2" creationId="{617A8361-C366-CD76-EFED-A6380BF01261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3" creationId="{00A1B590-0B30-A0F7-BAE2-B4AE3FE7A113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4" creationId="{DEA4B47B-3D00-E30E-3E65-A304ED909D9A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5" creationId="{EBA17AA7-B126-831A-1CB9-C50DEAECED4B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7" creationId="{13B174FA-DD8A-B0BE-F636-45A9B49A72A4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8" creationId="{C24B447E-DAFA-7250-99E9-2EF0141CC14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29" creationId="{C4639D03-3126-94E1-6CC5-FA310D3D37CC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0" creationId="{E14537A8-904A-77DA-EE73-2562D957966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1" creationId="{F214F2AB-49C0-8D29-D7D7-A73A3092B22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2" creationId="{EB3AF287-E86E-2592-B472-BDB1F09A4896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3" creationId="{5AAE5084-4DF6-E089-4C27-2719F819C49C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4" creationId="{ACD84E15-47EB-A51E-86CF-DFAE891F1E9B}"/>
          </ac:spMkLst>
        </pc:spChg>
        <pc:spChg chg="add 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5" creationId="{D37734B1-9EAB-1C22-D7D0-F19AAA31E1E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7" creationId="{39F0A838-B3BB-F582-C07C-BC656702DC12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38" creationId="{B9DF869F-4523-E739-3D71-1E93B72D289F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0" creationId="{7E6987D0-C4FB-C84E-FD15-920D051A046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1" creationId="{325B5E8A-3406-0F53-ABE0-711F64B89939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2" creationId="{389D955F-C66F-A355-D35E-923E51472636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3" creationId="{1BD9F42C-FAB4-D947-1DB2-8419B7A2F8C1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4" creationId="{CEAAA6B0-B1EC-C882-4759-72B316CC12DA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5" creationId="{E70713B7-0933-275B-9758-442AB6A723B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6" creationId="{04A34DDF-086C-70CB-2E70-ABC1CE342EE3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7" creationId="{AFED1A4A-5E2C-0DA2-C941-5ED7851E6A1D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8" creationId="{6587EA13-CBE1-F118-C84B-D891E14B3600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49" creationId="{A1DA9444-39D1-A13B-4789-30FFFF9E192D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1" creationId="{7440559A-5DD7-13EC-EF64-EDFB9E9AE5A5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2" creationId="{307F6E8D-56CC-4871-94CD-CBFCC3C7C31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3" creationId="{9F6238EC-7548-FF5F-2245-E4B2725D62C8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5" creationId="{F39E4F4A-E8AF-17ED-2466-FABEB8942CD7}"/>
          </ac:spMkLst>
        </pc:spChg>
        <pc:spChg chg="mod">
          <ac:chgData name="Zara Pazouki" userId="968db6691171f5fc" providerId="LiveId" clId="{90FA1AB2-AEAA-40D5-9FE2-96261BAA058B}" dt="2024-10-20T21:57:53.011" v="1919"/>
          <ac:spMkLst>
            <pc:docMk/>
            <pc:sldMk cId="0" sldId="320"/>
            <ac:spMk id="56" creationId="{92869580-D7E6-FDFC-B288-3B50F4040783}"/>
          </ac:spMkLst>
        </pc:s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2" creationId="{7FD661FB-4EC8-9A44-BB06-81F17026B71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26" creationId="{D3C10378-1F6D-D1CD-AA15-1E61F3C35F1D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36" creationId="{93F3E486-6315-8F4D-F4ED-6750DBE43274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39" creationId="{4F8AC82A-C39E-1A17-52EA-94549C56753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50" creationId="{E615C150-EF55-B07D-1701-6257EDEC49F2}"/>
          </ac:grpSpMkLst>
        </pc:grpChg>
        <pc:grpChg chg="add mod">
          <ac:chgData name="Zara Pazouki" userId="968db6691171f5fc" providerId="LiveId" clId="{90FA1AB2-AEAA-40D5-9FE2-96261BAA058B}" dt="2024-10-20T21:57:53.011" v="1919"/>
          <ac:grpSpMkLst>
            <pc:docMk/>
            <pc:sldMk cId="0" sldId="320"/>
            <ac:grpSpMk id="54" creationId="{8ACCDD9B-11C5-2CE5-F18E-6929EE1C4DC1}"/>
          </ac:grpSpMkLst>
        </pc:grpChg>
      </pc:sldChg>
      <pc:sldChg chg="addSp delSp modSp del mod">
        <pc:chgData name="Zara Pazouki" userId="968db6691171f5fc" providerId="LiveId" clId="{90FA1AB2-AEAA-40D5-9FE2-96261BAA058B}" dt="2024-10-20T22:56:39.377" v="2925" actId="47"/>
        <pc:sldMkLst>
          <pc:docMk/>
          <pc:sldMk cId="0" sldId="321"/>
        </pc:sldMkLst>
        <pc:spChg chg="add del mod">
          <ac:chgData name="Zara Pazouki" userId="968db6691171f5fc" providerId="LiveId" clId="{90FA1AB2-AEAA-40D5-9FE2-96261BAA058B}" dt="2024-10-20T22:56:36.353" v="2924" actId="478"/>
          <ac:spMkLst>
            <pc:docMk/>
            <pc:sldMk cId="0" sldId="321"/>
            <ac:spMk id="3" creationId="{E1A64AFE-AEC0-3FA1-7978-DD3A3028E4A3}"/>
          </ac:spMkLst>
        </pc:spChg>
        <pc:spChg chg="del">
          <ac:chgData name="Zara Pazouki" userId="968db6691171f5fc" providerId="LiveId" clId="{90FA1AB2-AEAA-40D5-9FE2-96261BAA058B}" dt="2024-10-20T22:56:34.808" v="2923" actId="478"/>
          <ac:spMkLst>
            <pc:docMk/>
            <pc:sldMk cId="0" sldId="321"/>
            <ac:spMk id="2548" creationId="{00000000-0000-0000-0000-000000000000}"/>
          </ac:spMkLst>
        </pc:spChg>
        <pc:spChg chg="del">
          <ac:chgData name="Zara Pazouki" userId="968db6691171f5fc" providerId="LiveId" clId="{90FA1AB2-AEAA-40D5-9FE2-96261BAA058B}" dt="2024-10-20T22:56:32.456" v="2922" actId="478"/>
          <ac:spMkLst>
            <pc:docMk/>
            <pc:sldMk cId="0" sldId="321"/>
            <ac:spMk id="2549" creationId="{00000000-0000-0000-0000-000000000000}"/>
          </ac:spMkLst>
        </pc:spChg>
        <pc:spChg chg="del mod">
          <ac:chgData name="Zara Pazouki" userId="968db6691171f5fc" providerId="LiveId" clId="{90FA1AB2-AEAA-40D5-9FE2-96261BAA058B}" dt="2024-10-20T22:56:30.191" v="2921" actId="478"/>
          <ac:spMkLst>
            <pc:docMk/>
            <pc:sldMk cId="0" sldId="321"/>
            <ac:spMk id="2550" creationId="{00000000-0000-0000-0000-000000000000}"/>
          </ac:spMkLst>
        </pc:spChg>
      </pc:sldChg>
      <pc:sldChg chg="del">
        <pc:chgData name="Zara Pazouki" userId="968db6691171f5fc" providerId="LiveId" clId="{90FA1AB2-AEAA-40D5-9FE2-96261BAA058B}" dt="2024-10-20T22:27:26.501" v="2479" actId="47"/>
        <pc:sldMkLst>
          <pc:docMk/>
          <pc:sldMk cId="0" sldId="322"/>
        </pc:sldMkLst>
      </pc:sldChg>
      <pc:sldChg chg="del">
        <pc:chgData name="Zara Pazouki" userId="968db6691171f5fc" providerId="LiveId" clId="{90FA1AB2-AEAA-40D5-9FE2-96261BAA058B}" dt="2024-10-20T22:27:25.330" v="2478" actId="47"/>
        <pc:sldMkLst>
          <pc:docMk/>
          <pc:sldMk cId="0" sldId="323"/>
        </pc:sldMkLst>
      </pc:sldChg>
      <pc:sldChg chg="del">
        <pc:chgData name="Zara Pazouki" userId="968db6691171f5fc" providerId="LiveId" clId="{90FA1AB2-AEAA-40D5-9FE2-96261BAA058B}" dt="2024-10-20T22:27:24.393" v="2477" actId="47"/>
        <pc:sldMkLst>
          <pc:docMk/>
          <pc:sldMk cId="0" sldId="324"/>
        </pc:sldMkLst>
      </pc:sldChg>
      <pc:sldChg chg="del">
        <pc:chgData name="Zara Pazouki" userId="968db6691171f5fc" providerId="LiveId" clId="{90FA1AB2-AEAA-40D5-9FE2-96261BAA058B}" dt="2024-10-20T22:27:23.723" v="2476" actId="47"/>
        <pc:sldMkLst>
          <pc:docMk/>
          <pc:sldMk cId="0" sldId="325"/>
        </pc:sldMkLst>
      </pc:sldChg>
      <pc:sldChg chg="del">
        <pc:chgData name="Zara Pazouki" userId="968db6691171f5fc" providerId="LiveId" clId="{90FA1AB2-AEAA-40D5-9FE2-96261BAA058B}" dt="2024-10-20T22:27:23.228" v="2475" actId="47"/>
        <pc:sldMkLst>
          <pc:docMk/>
          <pc:sldMk cId="0" sldId="326"/>
        </pc:sldMkLst>
      </pc:sldChg>
      <pc:sldChg chg="del">
        <pc:chgData name="Zara Pazouki" userId="968db6691171f5fc" providerId="LiveId" clId="{90FA1AB2-AEAA-40D5-9FE2-96261BAA058B}" dt="2024-10-20T22:27:23.187" v="2474" actId="47"/>
        <pc:sldMkLst>
          <pc:docMk/>
          <pc:sldMk cId="0" sldId="327"/>
        </pc:sldMkLst>
      </pc:sldChg>
      <pc:sldChg chg="del">
        <pc:chgData name="Zara Pazouki" userId="968db6691171f5fc" providerId="LiveId" clId="{90FA1AB2-AEAA-40D5-9FE2-96261BAA058B}" dt="2024-10-20T22:27:22.832" v="2473" actId="47"/>
        <pc:sldMkLst>
          <pc:docMk/>
          <pc:sldMk cId="0" sldId="328"/>
        </pc:sldMkLst>
      </pc:sldChg>
      <pc:sldChg chg="del">
        <pc:chgData name="Zara Pazouki" userId="968db6691171f5fc" providerId="LiveId" clId="{90FA1AB2-AEAA-40D5-9FE2-96261BAA058B}" dt="2024-10-20T22:27:22.370" v="2472" actId="47"/>
        <pc:sldMkLst>
          <pc:docMk/>
          <pc:sldMk cId="0" sldId="329"/>
        </pc:sldMkLst>
      </pc:sldChg>
      <pc:sldChg chg="del">
        <pc:chgData name="Zara Pazouki" userId="968db6691171f5fc" providerId="LiveId" clId="{90FA1AB2-AEAA-40D5-9FE2-96261BAA058B}" dt="2024-10-20T22:27:22.244" v="2471" actId="47"/>
        <pc:sldMkLst>
          <pc:docMk/>
          <pc:sldMk cId="0" sldId="330"/>
        </pc:sldMkLst>
      </pc:sldChg>
      <pc:sldChg chg="del">
        <pc:chgData name="Zara Pazouki" userId="968db6691171f5fc" providerId="LiveId" clId="{90FA1AB2-AEAA-40D5-9FE2-96261BAA058B}" dt="2024-10-20T22:27:22.074" v="2470" actId="47"/>
        <pc:sldMkLst>
          <pc:docMk/>
          <pc:sldMk cId="0" sldId="331"/>
        </pc:sldMkLst>
      </pc:sldChg>
      <pc:sldChg chg="del">
        <pc:chgData name="Zara Pazouki" userId="968db6691171f5fc" providerId="LiveId" clId="{90FA1AB2-AEAA-40D5-9FE2-96261BAA058B}" dt="2024-10-20T22:27:21.936" v="2469" actId="47"/>
        <pc:sldMkLst>
          <pc:docMk/>
          <pc:sldMk cId="0" sldId="332"/>
        </pc:sldMkLst>
      </pc:sldChg>
      <pc:sldChg chg="del">
        <pc:chgData name="Zara Pazouki" userId="968db6691171f5fc" providerId="LiveId" clId="{90FA1AB2-AEAA-40D5-9FE2-96261BAA058B}" dt="2024-10-20T22:27:21.780" v="2468" actId="47"/>
        <pc:sldMkLst>
          <pc:docMk/>
          <pc:sldMk cId="0" sldId="333"/>
        </pc:sldMkLst>
      </pc:sldChg>
      <pc:sldChg chg="del">
        <pc:chgData name="Zara Pazouki" userId="968db6691171f5fc" providerId="LiveId" clId="{90FA1AB2-AEAA-40D5-9FE2-96261BAA058B}" dt="2024-10-20T22:27:21.680" v="2467" actId="47"/>
        <pc:sldMkLst>
          <pc:docMk/>
          <pc:sldMk cId="0" sldId="334"/>
        </pc:sldMkLst>
      </pc:sldChg>
      <pc:sldChg chg="del">
        <pc:chgData name="Zara Pazouki" userId="968db6691171f5fc" providerId="LiveId" clId="{90FA1AB2-AEAA-40D5-9FE2-96261BAA058B}" dt="2024-10-20T22:27:21.521" v="2466" actId="47"/>
        <pc:sldMkLst>
          <pc:docMk/>
          <pc:sldMk cId="0" sldId="335"/>
        </pc:sldMkLst>
      </pc:sldChg>
      <pc:sldChg chg="del">
        <pc:chgData name="Zara Pazouki" userId="968db6691171f5fc" providerId="LiveId" clId="{90FA1AB2-AEAA-40D5-9FE2-96261BAA058B}" dt="2024-10-20T22:27:21.317" v="2465" actId="47"/>
        <pc:sldMkLst>
          <pc:docMk/>
          <pc:sldMk cId="0" sldId="336"/>
        </pc:sldMkLst>
      </pc:sldChg>
      <pc:sldChg chg="del">
        <pc:chgData name="Zara Pazouki" userId="968db6691171f5fc" providerId="LiveId" clId="{90FA1AB2-AEAA-40D5-9FE2-96261BAA058B}" dt="2024-10-20T22:27:21.107" v="2464" actId="47"/>
        <pc:sldMkLst>
          <pc:docMk/>
          <pc:sldMk cId="0" sldId="337"/>
        </pc:sldMkLst>
      </pc:sldChg>
      <pc:sldChg chg="del">
        <pc:chgData name="Zara Pazouki" userId="968db6691171f5fc" providerId="LiveId" clId="{90FA1AB2-AEAA-40D5-9FE2-96261BAA058B}" dt="2024-10-20T22:27:20.892" v="2463" actId="47"/>
        <pc:sldMkLst>
          <pc:docMk/>
          <pc:sldMk cId="0" sldId="338"/>
        </pc:sldMkLst>
      </pc:sldChg>
      <pc:sldChg chg="del">
        <pc:chgData name="Zara Pazouki" userId="968db6691171f5fc" providerId="LiveId" clId="{90FA1AB2-AEAA-40D5-9FE2-96261BAA058B}" dt="2024-10-20T22:27:20.540" v="2462" actId="47"/>
        <pc:sldMkLst>
          <pc:docMk/>
          <pc:sldMk cId="0" sldId="339"/>
        </pc:sldMkLst>
      </pc:sldChg>
      <pc:sldChg chg="addSp modSp mod modTransition">
        <pc:chgData name="Zara Pazouki" userId="968db6691171f5fc" providerId="LiveId" clId="{90FA1AB2-AEAA-40D5-9FE2-96261BAA058B}" dt="2024-10-20T22:19:37.555" v="2425"/>
        <pc:sldMkLst>
          <pc:docMk/>
          <pc:sldMk cId="668297758" sldId="340"/>
        </pc:sldMkLst>
        <pc:spChg chg="mod">
          <ac:chgData name="Zara Pazouki" userId="968db6691171f5fc" providerId="LiveId" clId="{90FA1AB2-AEAA-40D5-9FE2-96261BAA058B}" dt="2024-10-20T20:53:45.408" v="1068" actId="1076"/>
          <ac:spMkLst>
            <pc:docMk/>
            <pc:sldMk cId="668297758" sldId="340"/>
            <ac:spMk id="6" creationId="{402421DB-0F20-40EA-B678-0E130B7AFA73}"/>
          </ac:spMkLst>
        </pc:spChg>
        <pc:spChg chg="mod">
          <ac:chgData name="Zara Pazouki" userId="968db6691171f5fc" providerId="LiveId" clId="{90FA1AB2-AEAA-40D5-9FE2-96261BAA058B}" dt="2024-10-20T22:18:17.752" v="2401" actId="404"/>
          <ac:spMkLst>
            <pc:docMk/>
            <pc:sldMk cId="668297758" sldId="340"/>
            <ac:spMk id="8" creationId="{7519942A-634A-C34E-F0A5-A7C86719904F}"/>
          </ac:spMkLst>
        </pc:spChg>
        <pc:picChg chg="add mod">
          <ac:chgData name="Zara Pazouki" userId="968db6691171f5fc" providerId="LiveId" clId="{90FA1AB2-AEAA-40D5-9FE2-96261BAA058B}" dt="2024-10-20T22:17:39.505" v="2400" actId="1076"/>
          <ac:picMkLst>
            <pc:docMk/>
            <pc:sldMk cId="668297758" sldId="340"/>
            <ac:picMk id="3" creationId="{FAB3DA11-9E37-7696-6D79-537231340B19}"/>
          </ac:picMkLst>
        </pc:picChg>
      </pc:sldChg>
      <pc:sldChg chg="addSp delSp modSp mod modTransition">
        <pc:chgData name="Zara Pazouki" userId="968db6691171f5fc" providerId="LiveId" clId="{90FA1AB2-AEAA-40D5-9FE2-96261BAA058B}" dt="2024-10-20T22:20:11.939" v="2432"/>
        <pc:sldMkLst>
          <pc:docMk/>
          <pc:sldMk cId="242303697" sldId="341"/>
        </pc:sldMkLst>
        <pc:spChg chg="mod">
          <ac:chgData name="Zara Pazouki" userId="968db6691171f5fc" providerId="LiveId" clId="{90FA1AB2-AEAA-40D5-9FE2-96261BAA058B}" dt="2024-10-20T15:58:58.275" v="682" actId="21"/>
          <ac:spMkLst>
            <pc:docMk/>
            <pc:sldMk cId="242303697" sldId="341"/>
            <ac:spMk id="2" creationId="{4E281828-654D-F4CD-D5CD-18103C6359CE}"/>
          </ac:spMkLst>
        </pc:spChg>
        <pc:spChg chg="add mod">
          <ac:chgData name="Zara Pazouki" userId="968db6691171f5fc" providerId="LiveId" clId="{90FA1AB2-AEAA-40D5-9FE2-96261BAA058B}" dt="2024-10-20T21:08:50.533" v="1248" actId="404"/>
          <ac:spMkLst>
            <pc:docMk/>
            <pc:sldMk cId="242303697" sldId="341"/>
            <ac:spMk id="3" creationId="{2D51B7A1-94F9-77D2-FD95-5A63508E3331}"/>
          </ac:spMkLst>
        </pc:sp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4" creationId="{1FF0CAAA-3F6F-8F51-510E-57CF45412C6B}"/>
          </ac:picMkLst>
        </pc:pic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5" creationId="{825DADA4-3168-CAB7-D38B-97A2C49519A6}"/>
          </ac:picMkLst>
        </pc:picChg>
        <pc:picChg chg="add mod">
          <ac:chgData name="Zara Pazouki" userId="968db6691171f5fc" providerId="LiveId" clId="{90FA1AB2-AEAA-40D5-9FE2-96261BAA058B}" dt="2024-10-20T16:08:23.570" v="830" actId="571"/>
          <ac:picMkLst>
            <pc:docMk/>
            <pc:sldMk cId="242303697" sldId="341"/>
            <ac:picMk id="6" creationId="{5BE2C585-DABB-F4EB-7968-ACA7F724C736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0" creationId="{426F1A29-3B7C-135D-6DBF-BC024D869A3A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2" creationId="{8106B506-4F7C-4D1E-EDF6-AAB32D8238DA}"/>
          </ac:picMkLst>
        </pc:picChg>
        <pc:picChg chg="add del mod">
          <ac:chgData name="Zara Pazouki" userId="968db6691171f5fc" providerId="LiveId" clId="{90FA1AB2-AEAA-40D5-9FE2-96261BAA058B}" dt="2024-10-20T16:00:25.110" v="690" actId="478"/>
          <ac:picMkLst>
            <pc:docMk/>
            <pc:sldMk cId="242303697" sldId="341"/>
            <ac:picMk id="2054" creationId="{AEEE2A30-88E7-B4DC-CE83-9447E878661A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6" creationId="{2FEBF512-FA3D-38B0-670B-CCA41CACE788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58" creationId="{07C55181-5DD4-A776-3FD2-5407CDA80E19}"/>
          </ac:picMkLst>
        </pc:picChg>
        <pc:picChg chg="add del mod">
          <ac:chgData name="Zara Pazouki" userId="968db6691171f5fc" providerId="LiveId" clId="{90FA1AB2-AEAA-40D5-9FE2-96261BAA058B}" dt="2024-10-20T16:02:43.581" v="698" actId="478"/>
          <ac:picMkLst>
            <pc:docMk/>
            <pc:sldMk cId="242303697" sldId="341"/>
            <ac:picMk id="2060" creationId="{E4513C74-D7DC-81FE-135D-0468C9C84A0D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2" creationId="{064E043A-E052-80E9-DFD3-86CE5C88BBFB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4" creationId="{ED7AF67C-8CF2-B9C5-491C-9FB9B7EDA0B7}"/>
          </ac:picMkLst>
        </pc:picChg>
        <pc:picChg chg="add mod or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6" creationId="{8582CC18-788F-667A-FAFF-B4C580910AB4}"/>
          </ac:picMkLst>
        </pc:picChg>
        <pc:picChg chg="add mod">
          <ac:chgData name="Zara Pazouki" userId="968db6691171f5fc" providerId="LiveId" clId="{90FA1AB2-AEAA-40D5-9FE2-96261BAA058B}" dt="2024-10-20T16:09:40.601" v="851" actId="1076"/>
          <ac:picMkLst>
            <pc:docMk/>
            <pc:sldMk cId="242303697" sldId="341"/>
            <ac:picMk id="2068" creationId="{DC4D2F68-BFA5-D7EC-B88A-42631F1B6A88}"/>
          </ac:picMkLst>
        </pc:picChg>
      </pc:sldChg>
      <pc:sldChg chg="del">
        <pc:chgData name="Zara Pazouki" userId="968db6691171f5fc" providerId="LiveId" clId="{90FA1AB2-AEAA-40D5-9FE2-96261BAA058B}" dt="2024-10-20T21:28:26.256" v="1311" actId="47"/>
        <pc:sldMkLst>
          <pc:docMk/>
          <pc:sldMk cId="2160018003" sldId="342"/>
        </pc:sldMkLst>
      </pc:sldChg>
      <pc:sldChg chg="addSp delSp modSp mod ord modTransition">
        <pc:chgData name="Zara Pazouki" userId="968db6691171f5fc" providerId="LiveId" clId="{90FA1AB2-AEAA-40D5-9FE2-96261BAA058B}" dt="2024-10-20T22:20:16.610" v="2433"/>
        <pc:sldMkLst>
          <pc:docMk/>
          <pc:sldMk cId="1167901933" sldId="343"/>
        </pc:sldMkLst>
        <pc:spChg chg="del">
          <ac:chgData name="Zara Pazouki" userId="968db6691171f5fc" providerId="LiveId" clId="{90FA1AB2-AEAA-40D5-9FE2-96261BAA058B}" dt="2024-10-20T21:24:48.634" v="1275" actId="478"/>
          <ac:spMkLst>
            <pc:docMk/>
            <pc:sldMk cId="1167901933" sldId="343"/>
            <ac:spMk id="2" creationId="{0A8957F6-BF57-FFBF-C90D-E1EED969503E}"/>
          </ac:spMkLst>
        </pc:spChg>
        <pc:spChg chg="del mod">
          <ac:chgData name="Zara Pazouki" userId="968db6691171f5fc" providerId="LiveId" clId="{90FA1AB2-AEAA-40D5-9FE2-96261BAA058B}" dt="2024-10-20T21:25:21.724" v="1283"/>
          <ac:spMkLst>
            <pc:docMk/>
            <pc:sldMk cId="1167901933" sldId="343"/>
            <ac:spMk id="4" creationId="{20EC5E2E-8CBB-6A88-2E40-9656E9AC1764}"/>
          </ac:spMkLst>
        </pc:spChg>
        <pc:spChg chg="add mod">
          <ac:chgData name="Zara Pazouki" userId="968db6691171f5fc" providerId="LiveId" clId="{90FA1AB2-AEAA-40D5-9FE2-96261BAA058B}" dt="2024-10-20T21:25:11.424" v="1279" actId="1076"/>
          <ac:spMkLst>
            <pc:docMk/>
            <pc:sldMk cId="1167901933" sldId="343"/>
            <ac:spMk id="7" creationId="{C49D2C33-9144-26D7-9F37-DA6F7303E33A}"/>
          </ac:spMkLst>
        </pc:spChg>
        <pc:picChg chg="add mod">
          <ac:chgData name="Zara Pazouki" userId="968db6691171f5fc" providerId="LiveId" clId="{90FA1AB2-AEAA-40D5-9FE2-96261BAA058B}" dt="2024-10-20T21:26:39.371" v="1306" actId="14100"/>
          <ac:picMkLst>
            <pc:docMk/>
            <pc:sldMk cId="1167901933" sldId="343"/>
            <ac:picMk id="5" creationId="{78D9EBA8-C5E2-5610-6396-870400E41A4E}"/>
          </ac:picMkLst>
        </pc:picChg>
        <pc:picChg chg="add mod">
          <ac:chgData name="Zara Pazouki" userId="968db6691171f5fc" providerId="LiveId" clId="{90FA1AB2-AEAA-40D5-9FE2-96261BAA058B}" dt="2024-10-20T21:28:18.486" v="1310" actId="1076"/>
          <ac:picMkLst>
            <pc:docMk/>
            <pc:sldMk cId="1167901933" sldId="343"/>
            <ac:picMk id="9" creationId="{7D40D010-9D70-B621-17C4-61B3C7084A45}"/>
          </ac:picMkLst>
        </pc:picChg>
      </pc:sldChg>
      <pc:sldChg chg="addSp delSp modSp del mod ord">
        <pc:chgData name="Zara Pazouki" userId="968db6691171f5fc" providerId="LiveId" clId="{90FA1AB2-AEAA-40D5-9FE2-96261BAA058B}" dt="2024-10-20T22:58:52.085" v="2993" actId="47"/>
        <pc:sldMkLst>
          <pc:docMk/>
          <pc:sldMk cId="2688958798" sldId="344"/>
        </pc:sldMkLst>
        <pc:spChg chg="add del mod">
          <ac:chgData name="Zara Pazouki" userId="968db6691171f5fc" providerId="LiveId" clId="{90FA1AB2-AEAA-40D5-9FE2-96261BAA058B}" dt="2024-10-20T22:46:03.643" v="2751" actId="478"/>
          <ac:spMkLst>
            <pc:docMk/>
            <pc:sldMk cId="2688958798" sldId="344"/>
            <ac:spMk id="2" creationId="{9FBBAD57-9430-C349-2CAE-688DC4C3C1E0}"/>
          </ac:spMkLst>
        </pc:spChg>
        <pc:spChg chg="del">
          <ac:chgData name="Zara Pazouki" userId="968db6691171f5fc" providerId="LiveId" clId="{90FA1AB2-AEAA-40D5-9FE2-96261BAA058B}" dt="2024-10-20T22:46:01.958" v="2750" actId="478"/>
          <ac:spMkLst>
            <pc:docMk/>
            <pc:sldMk cId="2688958798" sldId="344"/>
            <ac:spMk id="3" creationId="{2FE085C5-3CBD-97E4-5F0B-7E28D1E2B94A}"/>
          </ac:spMkLst>
        </pc:spChg>
        <pc:picChg chg="add del mod">
          <ac:chgData name="Zara Pazouki" userId="968db6691171f5fc" providerId="LiveId" clId="{90FA1AB2-AEAA-40D5-9FE2-96261BAA058B}" dt="2024-10-20T22:47:03.808" v="2757" actId="21"/>
          <ac:picMkLst>
            <pc:docMk/>
            <pc:sldMk cId="2688958798" sldId="344"/>
            <ac:picMk id="5" creationId="{CB8046E4-22D2-FFB3-50AA-688895EC7F16}"/>
          </ac:picMkLst>
        </pc:picChg>
      </pc:sldChg>
      <pc:sldChg chg="del">
        <pc:chgData name="Zara Pazouki" userId="968db6691171f5fc" providerId="LiveId" clId="{90FA1AB2-AEAA-40D5-9FE2-96261BAA058B}" dt="2024-10-20T22:25:09.326" v="2442" actId="47"/>
        <pc:sldMkLst>
          <pc:docMk/>
          <pc:sldMk cId="4121442416" sldId="345"/>
        </pc:sldMkLst>
      </pc:sldChg>
      <pc:sldChg chg="addSp delSp modSp del mod ord modAnim">
        <pc:chgData name="Zara Pazouki" userId="968db6691171f5fc" providerId="LiveId" clId="{90FA1AB2-AEAA-40D5-9FE2-96261BAA058B}" dt="2024-10-20T22:58:54.522" v="2994" actId="47"/>
        <pc:sldMkLst>
          <pc:docMk/>
          <pc:sldMk cId="3248323321" sldId="347"/>
        </pc:sldMkLst>
        <pc:spChg chg="del mod">
          <ac:chgData name="Zara Pazouki" userId="968db6691171f5fc" providerId="LiveId" clId="{90FA1AB2-AEAA-40D5-9FE2-96261BAA058B}" dt="2024-10-20T22:31:57.414" v="2551" actId="478"/>
          <ac:spMkLst>
            <pc:docMk/>
            <pc:sldMk cId="3248323321" sldId="347"/>
            <ac:spMk id="4" creationId="{219208A7-69F5-FC58-0483-7470836D0DF4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2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3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4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5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3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5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6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7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8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69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0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1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2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4" creationId="{00000000-0000-0000-0000-000000000000}"/>
          </ac:spMkLst>
        </pc:spChg>
        <pc:spChg chg="mod">
          <ac:chgData name="Zara Pazouki" userId="968db6691171f5fc" providerId="LiveId" clId="{90FA1AB2-AEAA-40D5-9FE2-96261BAA058B}" dt="2024-10-20T22:54:57.709" v="2895"/>
          <ac:spMkLst>
            <pc:docMk/>
            <pc:sldMk cId="3248323321" sldId="347"/>
            <ac:spMk id="775" creationId="{00000000-0000-0000-0000-000000000000}"/>
          </ac:spMkLst>
        </pc:spChg>
        <pc:grpChg chg="add 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20" creationId="{00000000-0000-0000-0000-000000000000}"/>
          </ac:grpSpMkLst>
        </pc:grpChg>
        <pc:grpChg chg="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53" creationId="{00000000-0000-0000-0000-000000000000}"/>
          </ac:grpSpMkLst>
        </pc:grpChg>
        <pc:grpChg chg="add mod">
          <ac:chgData name="Zara Pazouki" userId="968db6691171f5fc" providerId="LiveId" clId="{90FA1AB2-AEAA-40D5-9FE2-96261BAA058B}" dt="2024-10-20T22:54:57.709" v="2895"/>
          <ac:grpSpMkLst>
            <pc:docMk/>
            <pc:sldMk cId="3248323321" sldId="347"/>
            <ac:grpSpMk id="773" creationId="{00000000-0000-0000-0000-000000000000}"/>
          </ac:grpSpMkLst>
        </pc:grpChg>
      </pc:sldChg>
      <pc:sldChg chg="addSp modSp del mod">
        <pc:chgData name="Zara Pazouki" userId="968db6691171f5fc" providerId="LiveId" clId="{90FA1AB2-AEAA-40D5-9FE2-96261BAA058B}" dt="2024-10-20T22:07:52.622" v="2110" actId="47"/>
        <pc:sldMkLst>
          <pc:docMk/>
          <pc:sldMk cId="3292358310" sldId="348"/>
        </pc:sldMkLst>
        <pc:spChg chg="add mod">
          <ac:chgData name="Zara Pazouki" userId="968db6691171f5fc" providerId="LiveId" clId="{90FA1AB2-AEAA-40D5-9FE2-96261BAA058B}" dt="2024-10-20T21:29:20.024" v="1313" actId="1076"/>
          <ac:spMkLst>
            <pc:docMk/>
            <pc:sldMk cId="3292358310" sldId="348"/>
            <ac:spMk id="4" creationId="{9B1B7F8F-9864-7E5D-017A-BC96E44278BA}"/>
          </ac:spMkLst>
        </pc:spChg>
      </pc:sldChg>
      <pc:sldChg chg="addSp delSp modSp mod modTransition">
        <pc:chgData name="Zara Pazouki" userId="968db6691171f5fc" providerId="LiveId" clId="{90FA1AB2-AEAA-40D5-9FE2-96261BAA058B}" dt="2024-10-21T02:13:53.320" v="3367" actId="1036"/>
        <pc:sldMkLst>
          <pc:docMk/>
          <pc:sldMk cId="2491916146" sldId="349"/>
        </pc:sldMkLst>
        <pc:spChg chg="mod">
          <ac:chgData name="Zara Pazouki" userId="968db6691171f5fc" providerId="LiveId" clId="{90FA1AB2-AEAA-40D5-9FE2-96261BAA058B}" dt="2024-10-20T22:17:26.001" v="2398" actId="255"/>
          <ac:spMkLst>
            <pc:docMk/>
            <pc:sldMk cId="2491916146" sldId="349"/>
            <ac:spMk id="2" creationId="{B14F3BEA-F6D6-98AE-41DB-4F5E030D7A22}"/>
          </ac:spMkLst>
        </pc:spChg>
        <pc:picChg chg="add del mod">
          <ac:chgData name="Zara Pazouki" userId="968db6691171f5fc" providerId="LiveId" clId="{90FA1AB2-AEAA-40D5-9FE2-96261BAA058B}" dt="2024-10-21T02:04:33.071" v="3335" actId="478"/>
          <ac:picMkLst>
            <pc:docMk/>
            <pc:sldMk cId="2491916146" sldId="349"/>
            <ac:picMk id="4" creationId="{50A2F4C6-F649-8E6A-AFAB-E4F8918F7BB0}"/>
          </ac:picMkLst>
        </pc:picChg>
        <pc:picChg chg="add mod">
          <ac:chgData name="Zara Pazouki" userId="968db6691171f5fc" providerId="LiveId" clId="{90FA1AB2-AEAA-40D5-9FE2-96261BAA058B}" dt="2024-10-21T02:13:53.320" v="3367" actId="1036"/>
          <ac:picMkLst>
            <pc:docMk/>
            <pc:sldMk cId="2491916146" sldId="349"/>
            <ac:picMk id="5" creationId="{CEC94584-D2BA-10CD-686A-F188C6375F4B}"/>
          </ac:picMkLst>
        </pc:picChg>
      </pc:sldChg>
      <pc:sldChg chg="modSp del mod">
        <pc:chgData name="Zara Pazouki" userId="968db6691171f5fc" providerId="LiveId" clId="{90FA1AB2-AEAA-40D5-9FE2-96261BAA058B}" dt="2024-10-20T22:29:58.767" v="2529" actId="47"/>
        <pc:sldMkLst>
          <pc:docMk/>
          <pc:sldMk cId="675665813" sldId="350"/>
        </pc:sldMkLst>
        <pc:spChg chg="mod">
          <ac:chgData name="Zara Pazouki" userId="968db6691171f5fc" providerId="LiveId" clId="{90FA1AB2-AEAA-40D5-9FE2-96261BAA058B}" dt="2024-10-20T22:24:58.566" v="2441"/>
          <ac:spMkLst>
            <pc:docMk/>
            <pc:sldMk cId="675665813" sldId="350"/>
            <ac:spMk id="4" creationId="{78DE8617-F675-4BE3-1BE8-25FF9A20796A}"/>
          </ac:spMkLst>
        </pc:spChg>
      </pc:sldChg>
      <pc:sldChg chg="del">
        <pc:chgData name="Zara Pazouki" userId="968db6691171f5fc" providerId="LiveId" clId="{90FA1AB2-AEAA-40D5-9FE2-96261BAA058B}" dt="2024-10-20T22:53:47.467" v="2873" actId="47"/>
        <pc:sldMkLst>
          <pc:docMk/>
          <pc:sldMk cId="3811439269" sldId="351"/>
        </pc:sldMkLst>
      </pc:sldChg>
      <pc:sldChg chg="del">
        <pc:chgData name="Zara Pazouki" userId="968db6691171f5fc" providerId="LiveId" clId="{90FA1AB2-AEAA-40D5-9FE2-96261BAA058B}" dt="2024-10-20T22:53:48.619" v="2874" actId="47"/>
        <pc:sldMkLst>
          <pc:docMk/>
          <pc:sldMk cId="654336554" sldId="352"/>
        </pc:sldMkLst>
      </pc:sldChg>
      <pc:sldChg chg="addSp delSp modSp new del mod ord">
        <pc:chgData name="Zara Pazouki" userId="968db6691171f5fc" providerId="LiveId" clId="{90FA1AB2-AEAA-40D5-9FE2-96261BAA058B}" dt="2024-10-20T22:45:56.739" v="2749" actId="47"/>
        <pc:sldMkLst>
          <pc:docMk/>
          <pc:sldMk cId="3479539811" sldId="353"/>
        </pc:sldMkLst>
        <pc:spChg chg="del">
          <ac:chgData name="Zara Pazouki" userId="968db6691171f5fc" providerId="LiveId" clId="{90FA1AB2-AEAA-40D5-9FE2-96261BAA058B}" dt="2024-10-20T21:41:38.960" v="1501" actId="478"/>
          <ac:spMkLst>
            <pc:docMk/>
            <pc:sldMk cId="3479539811" sldId="353"/>
            <ac:spMk id="2" creationId="{BCF2E0CB-6971-5683-B621-CA397D0F33CC}"/>
          </ac:spMkLst>
        </pc:spChg>
        <pc:spChg chg="add mod">
          <ac:chgData name="Zara Pazouki" userId="968db6691171f5fc" providerId="LiveId" clId="{90FA1AB2-AEAA-40D5-9FE2-96261BAA058B}" dt="2024-10-20T22:33:47.208" v="2591" actId="1076"/>
          <ac:spMkLst>
            <pc:docMk/>
            <pc:sldMk cId="3479539811" sldId="353"/>
            <ac:spMk id="7" creationId="{187BD765-DE2E-1BE5-D052-E5A5DC0C47C0}"/>
          </ac:spMkLst>
        </pc:spChg>
        <pc:picChg chg="add del">
          <ac:chgData name="Zara Pazouki" userId="968db6691171f5fc" providerId="LiveId" clId="{90FA1AB2-AEAA-40D5-9FE2-96261BAA058B}" dt="2024-10-20T21:43:11.926" v="1503" actId="478"/>
          <ac:picMkLst>
            <pc:docMk/>
            <pc:sldMk cId="3479539811" sldId="353"/>
            <ac:picMk id="4" creationId="{02C39F95-1850-A746-9E85-7D0C5BF36372}"/>
          </ac:picMkLst>
        </pc:picChg>
        <pc:picChg chg="add del mod">
          <ac:chgData name="Zara Pazouki" userId="968db6691171f5fc" providerId="LiveId" clId="{90FA1AB2-AEAA-40D5-9FE2-96261BAA058B}" dt="2024-10-20T22:08:36.232" v="2113" actId="21"/>
          <ac:picMkLst>
            <pc:docMk/>
            <pc:sldMk cId="3479539811" sldId="353"/>
            <ac:picMk id="6" creationId="{042A4AA6-8A9D-7D68-0A23-B37A536F01A4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1T02:05:09.879" v="3344" actId="1440"/>
        <pc:sldMkLst>
          <pc:docMk/>
          <pc:sldMk cId="221575314" sldId="354"/>
        </pc:sldMkLst>
        <pc:spChg chg="del">
          <ac:chgData name="Zara Pazouki" userId="968db6691171f5fc" providerId="LiveId" clId="{90FA1AB2-AEAA-40D5-9FE2-96261BAA058B}" dt="2024-10-20T21:45:43.939" v="1520" actId="478"/>
          <ac:spMkLst>
            <pc:docMk/>
            <pc:sldMk cId="221575314" sldId="354"/>
            <ac:spMk id="2" creationId="{A9764FF6-BE29-E629-77AC-87197C7C6A8F}"/>
          </ac:spMkLst>
        </pc:spChg>
        <pc:picChg chg="add mod ord">
          <ac:chgData name="Zara Pazouki" userId="968db6691171f5fc" providerId="LiveId" clId="{90FA1AB2-AEAA-40D5-9FE2-96261BAA058B}" dt="2024-10-21T02:05:09.879" v="3344" actId="1440"/>
          <ac:picMkLst>
            <pc:docMk/>
            <pc:sldMk cId="221575314" sldId="354"/>
            <ac:picMk id="3" creationId="{CBB14F57-8CA7-E81F-752B-F373F0B1D09E}"/>
          </ac:picMkLst>
        </pc:picChg>
        <pc:picChg chg="add del mod">
          <ac:chgData name="Zara Pazouki" userId="968db6691171f5fc" providerId="LiveId" clId="{90FA1AB2-AEAA-40D5-9FE2-96261BAA058B}" dt="2024-10-21T02:02:49.858" v="3323" actId="478"/>
          <ac:picMkLst>
            <pc:docMk/>
            <pc:sldMk cId="221575314" sldId="354"/>
            <ac:picMk id="4" creationId="{963B762C-21ED-E79F-4165-69CBA1E7BD8F}"/>
          </ac:picMkLst>
        </pc:picChg>
        <pc:picChg chg="add del mod">
          <ac:chgData name="Zara Pazouki" userId="968db6691171f5fc" providerId="LiveId" clId="{90FA1AB2-AEAA-40D5-9FE2-96261BAA058B}" dt="2024-10-21T02:02:17.820" v="3300" actId="478"/>
          <ac:picMkLst>
            <pc:docMk/>
            <pc:sldMk cId="221575314" sldId="354"/>
            <ac:picMk id="6" creationId="{64B00BC2-7896-09EF-FE00-AE60864E445A}"/>
          </ac:picMkLst>
        </pc:picChg>
        <pc:picChg chg="add mod">
          <ac:chgData name="Zara Pazouki" userId="968db6691171f5fc" providerId="LiveId" clId="{90FA1AB2-AEAA-40D5-9FE2-96261BAA058B}" dt="2024-10-21T02:03:43.805" v="3332" actId="1037"/>
          <ac:picMkLst>
            <pc:docMk/>
            <pc:sldMk cId="221575314" sldId="354"/>
            <ac:picMk id="7" creationId="{BCD4CFFA-8CF0-6BAF-A729-8A88AED60C09}"/>
          </ac:picMkLst>
        </pc:picChg>
      </pc:sldChg>
      <pc:sldChg chg="addSp delSp modSp new add del mod modTransition">
        <pc:chgData name="Zara Pazouki" userId="968db6691171f5fc" providerId="LiveId" clId="{90FA1AB2-AEAA-40D5-9FE2-96261BAA058B}" dt="2024-10-21T02:32:14.328" v="3557"/>
        <pc:sldMkLst>
          <pc:docMk/>
          <pc:sldMk cId="143650923" sldId="355"/>
        </pc:sldMkLst>
        <pc:spChg chg="mod">
          <ac:chgData name="Zara Pazouki" userId="968db6691171f5fc" providerId="LiveId" clId="{90FA1AB2-AEAA-40D5-9FE2-96261BAA058B}" dt="2024-10-20T23:15:08.210" v="3264" actId="1076"/>
          <ac:spMkLst>
            <pc:docMk/>
            <pc:sldMk cId="143650923" sldId="355"/>
            <ac:spMk id="2" creationId="{5F43E553-926D-05C9-A628-23097A6C12AC}"/>
          </ac:spMkLst>
        </pc:spChg>
        <pc:spChg chg="add mod">
          <ac:chgData name="Zara Pazouki" userId="968db6691171f5fc" providerId="LiveId" clId="{90FA1AB2-AEAA-40D5-9FE2-96261BAA058B}" dt="2024-10-20T23:15:12.162" v="3265" actId="1076"/>
          <ac:spMkLst>
            <pc:docMk/>
            <pc:sldMk cId="143650923" sldId="355"/>
            <ac:spMk id="3" creationId="{8A7EE969-FB81-DB19-FCB3-242E70E20171}"/>
          </ac:spMkLst>
        </pc:spChg>
        <pc:picChg chg="add del">
          <ac:chgData name="Zara Pazouki" userId="968db6691171f5fc" providerId="LiveId" clId="{90FA1AB2-AEAA-40D5-9FE2-96261BAA058B}" dt="2024-10-20T23:15:53.543" v="3267" actId="22"/>
          <ac:picMkLst>
            <pc:docMk/>
            <pc:sldMk cId="143650923" sldId="355"/>
            <ac:picMk id="5" creationId="{4084A297-D181-9AE2-06EE-72DFC8E150B6}"/>
          </ac:picMkLst>
        </pc:picChg>
        <pc:picChg chg="add mod">
          <ac:chgData name="Zara Pazouki" userId="968db6691171f5fc" providerId="LiveId" clId="{90FA1AB2-AEAA-40D5-9FE2-96261BAA058B}" dt="2024-10-21T02:23:45.221" v="3529" actId="14100"/>
          <ac:picMkLst>
            <pc:docMk/>
            <pc:sldMk cId="143650923" sldId="355"/>
            <ac:picMk id="5" creationId="{42090F4A-2388-5203-83FF-9D4988275E01}"/>
          </ac:picMkLst>
        </pc:picChg>
        <pc:picChg chg="add del mod">
          <ac:chgData name="Zara Pazouki" userId="968db6691171f5fc" providerId="LiveId" clId="{90FA1AB2-AEAA-40D5-9FE2-96261BAA058B}" dt="2024-10-21T02:22:32.533" v="3494" actId="478"/>
          <ac:picMkLst>
            <pc:docMk/>
            <pc:sldMk cId="143650923" sldId="355"/>
            <ac:picMk id="7" creationId="{C9124345-71DF-C6CC-8C4F-9856D3D87F2A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0T22:19:47.007" v="2427"/>
        <pc:sldMkLst>
          <pc:docMk/>
          <pc:sldMk cId="1230019474" sldId="356"/>
        </pc:sldMkLst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2" creationId="{921C9431-29D7-14F1-4C38-7418438A571D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3" creationId="{E5AE0BF1-D306-09DC-FFF2-DFEAC16BC5AE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4" creationId="{D79E1FB2-461C-C7B2-F67E-8766BC944B70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5" creationId="{B9E9A1F9-F2B0-2CD6-0F71-1B59E7740C15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6" creationId="{50973491-B7A9-C1ED-524C-0F451EA5BCE0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7" creationId="{F2DD2F48-FF6E-D0E7-04AB-23D91916F799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8" creationId="{E79988A2-90CA-7969-9A49-1A234EE2A4A4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9" creationId="{FDA81C53-93C5-9C49-D116-CA1F035A9044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0" creationId="{32EBD30F-5E4E-72EE-864B-D90648BD385F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1" creationId="{06A46DA5-DE28-E21C-439B-0AEF4E6162B9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2" creationId="{ED9490A4-5333-1829-A8B6-FF742D4452D2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3" creationId="{3D206460-697C-2F6E-931A-FEE6B26F3066}"/>
          </ac:spMkLst>
        </pc:spChg>
        <pc:spChg chg="del">
          <ac:chgData name="Zara Pazouki" userId="968db6691171f5fc" providerId="LiveId" clId="{90FA1AB2-AEAA-40D5-9FE2-96261BAA058B}" dt="2024-10-20T21:59:22.764" v="1950" actId="21"/>
          <ac:spMkLst>
            <pc:docMk/>
            <pc:sldMk cId="1230019474" sldId="356"/>
            <ac:spMk id="14" creationId="{25D08B06-5BB6-5C54-AC76-C822D619ABD7}"/>
          </ac:spMkLst>
        </pc:spChg>
        <pc:spChg chg="add mod">
          <ac:chgData name="Zara Pazouki" userId="968db6691171f5fc" providerId="LiveId" clId="{90FA1AB2-AEAA-40D5-9FE2-96261BAA058B}" dt="2024-10-20T22:18:32.260" v="2404" actId="1076"/>
          <ac:spMkLst>
            <pc:docMk/>
            <pc:sldMk cId="1230019474" sldId="356"/>
            <ac:spMk id="16" creationId="{58E20E1E-A715-50DF-6F53-EB559B9D213B}"/>
          </ac:spMkLst>
        </pc:spChg>
        <pc:spChg chg="add mod">
          <ac:chgData name="Zara Pazouki" userId="968db6691171f5fc" providerId="LiveId" clId="{90FA1AB2-AEAA-40D5-9FE2-96261BAA058B}" dt="2024-10-20T22:18:45.215" v="2412" actId="1036"/>
          <ac:spMkLst>
            <pc:docMk/>
            <pc:sldMk cId="1230019474" sldId="356"/>
            <ac:spMk id="18" creationId="{61836926-A520-DD34-C662-E9EC4BF803F4}"/>
          </ac:spMkLst>
        </pc:spChg>
        <pc:picChg chg="add mod ord modCrop">
          <ac:chgData name="Zara Pazouki" userId="968db6691171f5fc" providerId="LiveId" clId="{90FA1AB2-AEAA-40D5-9FE2-96261BAA058B}" dt="2024-10-20T22:19:04.427" v="2423" actId="1076"/>
          <ac:picMkLst>
            <pc:docMk/>
            <pc:sldMk cId="1230019474" sldId="356"/>
            <ac:picMk id="15" creationId="{DF9B4FC6-1FC8-0A77-6CAC-8E894F970C95}"/>
          </ac:picMkLst>
        </pc:picChg>
      </pc:sldChg>
      <pc:sldChg chg="addSp delSp modSp new mod ord modTransition">
        <pc:chgData name="Zara Pazouki" userId="968db6691171f5fc" providerId="LiveId" clId="{90FA1AB2-AEAA-40D5-9FE2-96261BAA058B}" dt="2024-10-20T22:51:12.438" v="2864"/>
        <pc:sldMkLst>
          <pc:docMk/>
          <pc:sldMk cId="2280285144" sldId="357"/>
        </pc:sldMkLst>
        <pc:spChg chg="del">
          <ac:chgData name="Zara Pazouki" userId="968db6691171f5fc" providerId="LiveId" clId="{90FA1AB2-AEAA-40D5-9FE2-96261BAA058B}" dt="2024-10-20T22:47:09.214" v="2759" actId="21"/>
          <ac:spMkLst>
            <pc:docMk/>
            <pc:sldMk cId="2280285144" sldId="357"/>
            <ac:spMk id="2" creationId="{DC7D6801-B1A3-B690-A6E6-EB7A59358BC6}"/>
          </ac:spMkLst>
        </pc:spChg>
        <pc:picChg chg="add mod ord">
          <ac:chgData name="Zara Pazouki" userId="968db6691171f5fc" providerId="LiveId" clId="{90FA1AB2-AEAA-40D5-9FE2-96261BAA058B}" dt="2024-10-20T22:49:57.984" v="2827" actId="1036"/>
          <ac:picMkLst>
            <pc:docMk/>
            <pc:sldMk cId="2280285144" sldId="357"/>
            <ac:picMk id="4" creationId="{0DC2655D-7576-DD53-744E-A8E1E8A9488E}"/>
          </ac:picMkLst>
        </pc:picChg>
        <pc:picChg chg="add mod">
          <ac:chgData name="Zara Pazouki" userId="968db6691171f5fc" providerId="LiveId" clId="{90FA1AB2-AEAA-40D5-9FE2-96261BAA058B}" dt="2024-10-20T22:50:11.628" v="2858" actId="1038"/>
          <ac:picMkLst>
            <pc:docMk/>
            <pc:sldMk cId="2280285144" sldId="357"/>
            <ac:picMk id="5" creationId="{CB8046E4-22D2-FFB3-50AA-688895EC7F16}"/>
          </ac:picMkLst>
        </pc:picChg>
        <pc:picChg chg="add mod">
          <ac:chgData name="Zara Pazouki" userId="968db6691171f5fc" providerId="LiveId" clId="{90FA1AB2-AEAA-40D5-9FE2-96261BAA058B}" dt="2024-10-20T22:50:03.992" v="2835" actId="1035"/>
          <ac:picMkLst>
            <pc:docMk/>
            <pc:sldMk cId="2280285144" sldId="357"/>
            <ac:picMk id="7" creationId="{21AF0748-0406-5EA3-81B5-8B1930B603A0}"/>
          </ac:picMkLst>
        </pc:picChg>
      </pc:sldChg>
      <pc:sldChg chg="addSp delSp modSp new del mod delAnim modAnim">
        <pc:chgData name="Zara Pazouki" userId="968db6691171f5fc" providerId="LiveId" clId="{90FA1AB2-AEAA-40D5-9FE2-96261BAA058B}" dt="2024-10-21T02:19:08.902" v="3470" actId="47"/>
        <pc:sldMkLst>
          <pc:docMk/>
          <pc:sldMk cId="1308043248" sldId="358"/>
        </pc:sldMkLst>
        <pc:spChg chg="add del">
          <ac:chgData name="Zara Pazouki" userId="968db6691171f5fc" providerId="LiveId" clId="{90FA1AB2-AEAA-40D5-9FE2-96261BAA058B}" dt="2024-10-21T02:16:51.249" v="3375" actId="478"/>
          <ac:spMkLst>
            <pc:docMk/>
            <pc:sldMk cId="1308043248" sldId="358"/>
            <ac:spMk id="2" creationId="{FD0681E2-649A-76FF-5F4B-725229826388}"/>
          </ac:spMkLst>
        </pc:spChg>
        <pc:spChg chg="add mod">
          <ac:chgData name="Zara Pazouki" userId="968db6691171f5fc" providerId="LiveId" clId="{90FA1AB2-AEAA-40D5-9FE2-96261BAA058B}" dt="2024-10-21T02:16:46.660" v="3373"/>
          <ac:spMkLst>
            <pc:docMk/>
            <pc:sldMk cId="1308043248" sldId="358"/>
            <ac:spMk id="4" creationId="{285D8843-2320-0730-1307-A2CC66DB5D56}"/>
          </ac:spMkLst>
        </pc:spChg>
        <pc:spChg chg="add del mod">
          <ac:chgData name="Zara Pazouki" userId="968db6691171f5fc" providerId="LiveId" clId="{90FA1AB2-AEAA-40D5-9FE2-96261BAA058B}" dt="2024-10-21T02:17:10.369" v="3377" actId="21"/>
          <ac:spMkLst>
            <pc:docMk/>
            <pc:sldMk cId="1308043248" sldId="358"/>
            <ac:spMk id="5" creationId="{DAE6E306-723E-D1A9-C8F9-8E95002BCB83}"/>
          </ac:spMkLst>
        </pc:spChg>
        <pc:picChg chg="add del mod">
          <ac:chgData name="Zara Pazouki" userId="968db6691171f5fc" providerId="LiveId" clId="{90FA1AB2-AEAA-40D5-9FE2-96261BAA058B}" dt="2024-10-21T02:17:22.023" v="3381" actId="21"/>
          <ac:picMkLst>
            <pc:docMk/>
            <pc:sldMk cId="1308043248" sldId="358"/>
            <ac:picMk id="3" creationId="{21097FF5-F15B-FA3A-2DC4-2C163B75E33B}"/>
          </ac:picMkLst>
        </pc:picChg>
      </pc:sldChg>
      <pc:sldChg chg="addSp delSp modSp new mod modTransition modAnim">
        <pc:chgData name="Zara Pazouki" userId="968db6691171f5fc" providerId="LiveId" clId="{90FA1AB2-AEAA-40D5-9FE2-96261BAA058B}" dt="2024-10-21T02:31:08.389" v="3545"/>
        <pc:sldMkLst>
          <pc:docMk/>
          <pc:sldMk cId="4282076389" sldId="359"/>
        </pc:sldMkLst>
        <pc:spChg chg="del">
          <ac:chgData name="Zara Pazouki" userId="968db6691171f5fc" providerId="LiveId" clId="{90FA1AB2-AEAA-40D5-9FE2-96261BAA058B}" dt="2024-10-21T02:17:13.208" v="3378" actId="478"/>
          <ac:spMkLst>
            <pc:docMk/>
            <pc:sldMk cId="4282076389" sldId="359"/>
            <ac:spMk id="2" creationId="{4098C526-6235-4D98-6BEC-FC5ED981250A}"/>
          </ac:spMkLst>
        </pc:spChg>
        <pc:spChg chg="add mod">
          <ac:chgData name="Zara Pazouki" userId="968db6691171f5fc" providerId="LiveId" clId="{90FA1AB2-AEAA-40D5-9FE2-96261BAA058B}" dt="2024-10-21T02:17:17.424" v="3380" actId="1076"/>
          <ac:spMkLst>
            <pc:docMk/>
            <pc:sldMk cId="4282076389" sldId="359"/>
            <ac:spMk id="5" creationId="{DAE6E306-723E-D1A9-C8F9-8E95002BCB83}"/>
          </ac:spMkLst>
        </pc:spChg>
        <pc:spChg chg="add mod">
          <ac:chgData name="Zara Pazouki" userId="968db6691171f5fc" providerId="LiveId" clId="{90FA1AB2-AEAA-40D5-9FE2-96261BAA058B}" dt="2024-10-21T02:18:55.796" v="3469" actId="1076"/>
          <ac:spMkLst>
            <pc:docMk/>
            <pc:sldMk cId="4282076389" sldId="359"/>
            <ac:spMk id="6" creationId="{1025A27E-1C2D-7F00-B84A-0BC7EAD70118}"/>
          </ac:spMkLst>
        </pc:spChg>
        <pc:picChg chg="add mod">
          <ac:chgData name="Zara Pazouki" userId="968db6691171f5fc" providerId="LiveId" clId="{90FA1AB2-AEAA-40D5-9FE2-96261BAA058B}" dt="2024-10-21T02:17:27.780" v="3383" actId="1076"/>
          <ac:picMkLst>
            <pc:docMk/>
            <pc:sldMk cId="4282076389" sldId="359"/>
            <ac:picMk id="3" creationId="{21097FF5-F15B-FA3A-2DC4-2C163B75E33B}"/>
          </ac:picMkLst>
        </pc:picChg>
        <pc:picChg chg="add mod">
          <ac:chgData name="Zara Pazouki" userId="968db6691171f5fc" providerId="LiveId" clId="{90FA1AB2-AEAA-40D5-9FE2-96261BAA058B}" dt="2024-10-21T02:17:52.706" v="3384"/>
          <ac:picMkLst>
            <pc:docMk/>
            <pc:sldMk cId="4282076389" sldId="359"/>
            <ac:picMk id="4" creationId="{93AB2D9B-1CE8-81E8-247B-6A3C6F171847}"/>
          </ac:picMkLst>
        </pc:picChg>
      </pc:sldChg>
      <pc:sldChg chg="new del">
        <pc:chgData name="Zara Pazouki" userId="968db6691171f5fc" providerId="LiveId" clId="{90FA1AB2-AEAA-40D5-9FE2-96261BAA058B}" dt="2024-10-21T02:23:35.405" v="3517" actId="47"/>
        <pc:sldMkLst>
          <pc:docMk/>
          <pc:sldMk cId="1471939907" sldId="360"/>
        </pc:sldMkLst>
      </pc:sldChg>
      <pc:sldChg chg="addSp delSp modSp add mod modTransition">
        <pc:chgData name="Zara Pazouki" userId="968db6691171f5fc" providerId="LiveId" clId="{90FA1AB2-AEAA-40D5-9FE2-96261BAA058B}" dt="2024-10-21T02:33:29.100" v="3595" actId="1038"/>
        <pc:sldMkLst>
          <pc:docMk/>
          <pc:sldMk cId="2738189981" sldId="361"/>
        </pc:sldMkLst>
        <pc:spChg chg="del">
          <ac:chgData name="Zara Pazouki" userId="968db6691171f5fc" providerId="LiveId" clId="{90FA1AB2-AEAA-40D5-9FE2-96261BAA058B}" dt="2024-10-21T02:23:25.298" v="3513" actId="478"/>
          <ac:spMkLst>
            <pc:docMk/>
            <pc:sldMk cId="2738189981" sldId="361"/>
            <ac:spMk id="2" creationId="{EB099121-BC25-6697-1790-0ED41E977479}"/>
          </ac:spMkLst>
        </pc:spChg>
        <pc:spChg chg="del mod">
          <ac:chgData name="Zara Pazouki" userId="968db6691171f5fc" providerId="LiveId" clId="{90FA1AB2-AEAA-40D5-9FE2-96261BAA058B}" dt="2024-10-21T02:23:24.205" v="3512" actId="478"/>
          <ac:spMkLst>
            <pc:docMk/>
            <pc:sldMk cId="2738189981" sldId="361"/>
            <ac:spMk id="3" creationId="{505FC712-C29D-5BC2-31A4-FFC7643FCEA7}"/>
          </ac:spMkLst>
        </pc:spChg>
        <pc:spChg chg="add del mod">
          <ac:chgData name="Zara Pazouki" userId="968db6691171f5fc" providerId="LiveId" clId="{90FA1AB2-AEAA-40D5-9FE2-96261BAA058B}" dt="2024-10-21T02:23:27.976" v="3514" actId="478"/>
          <ac:spMkLst>
            <pc:docMk/>
            <pc:sldMk cId="2738189981" sldId="361"/>
            <ac:spMk id="8" creationId="{B535A19E-04EC-0E4D-86C4-B61C84EE2B3F}"/>
          </ac:spMkLst>
        </pc:spChg>
        <pc:spChg chg="add del">
          <ac:chgData name="Zara Pazouki" userId="968db6691171f5fc" providerId="LiveId" clId="{90FA1AB2-AEAA-40D5-9FE2-96261BAA058B}" dt="2024-10-21T02:31:42.859" v="3551" actId="22"/>
          <ac:spMkLst>
            <pc:docMk/>
            <pc:sldMk cId="2738189981" sldId="361"/>
            <ac:spMk id="10" creationId="{76FFC6D5-5FB1-01BE-ABC7-B230C22565B4}"/>
          </ac:spMkLst>
        </pc:spChg>
        <pc:spChg chg="add mod">
          <ac:chgData name="Zara Pazouki" userId="968db6691171f5fc" providerId="LiveId" clId="{90FA1AB2-AEAA-40D5-9FE2-96261BAA058B}" dt="2024-10-21T02:31:57.188" v="3555" actId="108"/>
          <ac:spMkLst>
            <pc:docMk/>
            <pc:sldMk cId="2738189981" sldId="361"/>
            <ac:spMk id="12" creationId="{5816C716-D0BD-FC18-E213-6BB1B3409E10}"/>
          </ac:spMkLst>
        </pc:spChg>
        <pc:picChg chg="del">
          <ac:chgData name="Zara Pazouki" userId="968db6691171f5fc" providerId="LiveId" clId="{90FA1AB2-AEAA-40D5-9FE2-96261BAA058B}" dt="2024-10-21T02:23:03.941" v="3507" actId="478"/>
          <ac:picMkLst>
            <pc:docMk/>
            <pc:sldMk cId="2738189981" sldId="361"/>
            <ac:picMk id="5" creationId="{F0FB6596-C40B-571F-E156-081A07E60297}"/>
          </ac:picMkLst>
        </pc:picChg>
        <pc:picChg chg="add mod">
          <ac:chgData name="Zara Pazouki" userId="968db6691171f5fc" providerId="LiveId" clId="{90FA1AB2-AEAA-40D5-9FE2-96261BAA058B}" dt="2024-10-21T02:33:29.100" v="3595" actId="1038"/>
          <ac:picMkLst>
            <pc:docMk/>
            <pc:sldMk cId="2738189981" sldId="361"/>
            <ac:picMk id="6" creationId="{8744D9ED-ED68-7945-78F1-6AC9F650A674}"/>
          </ac:picMkLst>
        </pc:picChg>
      </pc:sldChg>
      <pc:sldMasterChg chg="delSldLayout">
        <pc:chgData name="Zara Pazouki" userId="968db6691171f5fc" providerId="LiveId" clId="{90FA1AB2-AEAA-40D5-9FE2-96261BAA058B}" dt="2024-10-20T22:56:41.078" v="2926" actId="47"/>
        <pc:sldMasterMkLst>
          <pc:docMk/>
          <pc:sldMasterMk cId="0" sldId="2147483697"/>
        </pc:sldMasterMkLst>
        <pc:sldLayoutChg chg="del">
          <pc:chgData name="Zara Pazouki" userId="968db6691171f5fc" providerId="LiveId" clId="{90FA1AB2-AEAA-40D5-9FE2-96261BAA058B}" dt="2024-10-20T22:56:41.078" v="2926" actId="47"/>
          <pc:sldLayoutMkLst>
            <pc:docMk/>
            <pc:sldMasterMk cId="0" sldId="2147483697"/>
            <pc:sldLayoutMk cId="0" sldId="2147483650"/>
          </pc:sldLayoutMkLst>
        </pc:sldLayoutChg>
        <pc:sldLayoutChg chg="del">
          <pc:chgData name="Zara Pazouki" userId="968db6691171f5fc" providerId="LiveId" clId="{90FA1AB2-AEAA-40D5-9FE2-96261BAA058B}" dt="2024-10-20T22:29:06.370" v="2510" actId="47"/>
          <pc:sldLayoutMkLst>
            <pc:docMk/>
            <pc:sldMasterMk cId="0" sldId="2147483697"/>
            <pc:sldLayoutMk cId="0" sldId="2147483651"/>
          </pc:sldLayoutMkLst>
        </pc:sldLayoutChg>
        <pc:sldLayoutChg chg="del">
          <pc:chgData name="Zara Pazouki" userId="968db6691171f5fc" providerId="LiveId" clId="{90FA1AB2-AEAA-40D5-9FE2-96261BAA058B}" dt="2024-10-20T22:27:48.917" v="2484" actId="47"/>
          <pc:sldLayoutMkLst>
            <pc:docMk/>
            <pc:sldMasterMk cId="0" sldId="2147483697"/>
            <pc:sldLayoutMk cId="0" sldId="2147483653"/>
          </pc:sldLayoutMkLst>
        </pc:sldLayoutChg>
        <pc:sldLayoutChg chg="del">
          <pc:chgData name="Zara Pazouki" userId="968db6691171f5fc" providerId="LiveId" clId="{90FA1AB2-AEAA-40D5-9FE2-96261BAA058B}" dt="2024-10-20T22:29:36.937" v="2526" actId="47"/>
          <pc:sldLayoutMkLst>
            <pc:docMk/>
            <pc:sldMasterMk cId="0" sldId="2147483697"/>
            <pc:sldLayoutMk cId="0" sldId="2147483654"/>
          </pc:sldLayoutMkLst>
        </pc:sldLayoutChg>
        <pc:sldLayoutChg chg="del">
          <pc:chgData name="Zara Pazouki" userId="968db6691171f5fc" providerId="LiveId" clId="{90FA1AB2-AEAA-40D5-9FE2-96261BAA058B}" dt="2024-10-20T22:28:46.747" v="2497" actId="47"/>
          <pc:sldLayoutMkLst>
            <pc:docMk/>
            <pc:sldMasterMk cId="0" sldId="2147483697"/>
            <pc:sldLayoutMk cId="0" sldId="2147483655"/>
          </pc:sldLayoutMkLst>
        </pc:sldLayoutChg>
        <pc:sldLayoutChg chg="del">
          <pc:chgData name="Zara Pazouki" userId="968db6691171f5fc" providerId="LiveId" clId="{90FA1AB2-AEAA-40D5-9FE2-96261BAA058B}" dt="2024-10-20T22:28:54.046" v="2501" actId="47"/>
          <pc:sldLayoutMkLst>
            <pc:docMk/>
            <pc:sldMasterMk cId="0" sldId="2147483697"/>
            <pc:sldLayoutMk cId="0" sldId="2147483656"/>
          </pc:sldLayoutMkLst>
        </pc:sldLayoutChg>
        <pc:sldLayoutChg chg="del">
          <pc:chgData name="Zara Pazouki" userId="968db6691171f5fc" providerId="LiveId" clId="{90FA1AB2-AEAA-40D5-9FE2-96261BAA058B}" dt="2024-10-20T22:29:19.723" v="2516" actId="47"/>
          <pc:sldLayoutMkLst>
            <pc:docMk/>
            <pc:sldMasterMk cId="0" sldId="2147483697"/>
            <pc:sldLayoutMk cId="0" sldId="2147483657"/>
          </pc:sldLayoutMkLst>
        </pc:sldLayoutChg>
        <pc:sldLayoutChg chg="del">
          <pc:chgData name="Zara Pazouki" userId="968db6691171f5fc" providerId="LiveId" clId="{90FA1AB2-AEAA-40D5-9FE2-96261BAA058B}" dt="2024-10-20T22:28:29.978" v="2489" actId="47"/>
          <pc:sldLayoutMkLst>
            <pc:docMk/>
            <pc:sldMasterMk cId="0" sldId="2147483697"/>
            <pc:sldLayoutMk cId="0" sldId="2147483660"/>
          </pc:sldLayoutMkLst>
        </pc:sldLayoutChg>
        <pc:sldLayoutChg chg="del">
          <pc:chgData name="Zara Pazouki" userId="968db6691171f5fc" providerId="LiveId" clId="{90FA1AB2-AEAA-40D5-9FE2-96261BAA058B}" dt="2024-10-20T22:28:31.332" v="2490" actId="47"/>
          <pc:sldLayoutMkLst>
            <pc:docMk/>
            <pc:sldMasterMk cId="0" sldId="2147483697"/>
            <pc:sldLayoutMk cId="0" sldId="2147483661"/>
          </pc:sldLayoutMkLst>
        </pc:sldLayoutChg>
        <pc:sldLayoutChg chg="del">
          <pc:chgData name="Zara Pazouki" userId="968db6691171f5fc" providerId="LiveId" clId="{90FA1AB2-AEAA-40D5-9FE2-96261BAA058B}" dt="2024-10-20T22:28:38.514" v="2493" actId="47"/>
          <pc:sldLayoutMkLst>
            <pc:docMk/>
            <pc:sldMasterMk cId="0" sldId="2147483697"/>
            <pc:sldLayoutMk cId="0" sldId="2147483662"/>
          </pc:sldLayoutMkLst>
        </pc:sldLayoutChg>
        <pc:sldLayoutChg chg="del">
          <pc:chgData name="Zara Pazouki" userId="968db6691171f5fc" providerId="LiveId" clId="{90FA1AB2-AEAA-40D5-9FE2-96261BAA058B}" dt="2024-10-20T22:27:52.044" v="2485" actId="47"/>
          <pc:sldLayoutMkLst>
            <pc:docMk/>
            <pc:sldMasterMk cId="0" sldId="2147483697"/>
            <pc:sldLayoutMk cId="0" sldId="2147483663"/>
          </pc:sldLayoutMkLst>
        </pc:sldLayoutChg>
        <pc:sldLayoutChg chg="del">
          <pc:chgData name="Zara Pazouki" userId="968db6691171f5fc" providerId="LiveId" clId="{90FA1AB2-AEAA-40D5-9FE2-96261BAA058B}" dt="2024-10-20T22:28:39.708" v="2494" actId="47"/>
          <pc:sldLayoutMkLst>
            <pc:docMk/>
            <pc:sldMasterMk cId="0" sldId="2147483697"/>
            <pc:sldLayoutMk cId="0" sldId="2147483665"/>
          </pc:sldLayoutMkLst>
        </pc:sldLayoutChg>
        <pc:sldLayoutChg chg="del">
          <pc:chgData name="Zara Pazouki" userId="968db6691171f5fc" providerId="LiveId" clId="{90FA1AB2-AEAA-40D5-9FE2-96261BAA058B}" dt="2024-10-20T22:27:44.180" v="2482" actId="47"/>
          <pc:sldLayoutMkLst>
            <pc:docMk/>
            <pc:sldMasterMk cId="0" sldId="2147483697"/>
            <pc:sldLayoutMk cId="0" sldId="2147483666"/>
          </pc:sldLayoutMkLst>
        </pc:sldLayoutChg>
        <pc:sldLayoutChg chg="del">
          <pc:chgData name="Zara Pazouki" userId="968db6691171f5fc" providerId="LiveId" clId="{90FA1AB2-AEAA-40D5-9FE2-96261BAA058B}" dt="2024-10-20T22:54:47.909" v="2891" actId="47"/>
          <pc:sldLayoutMkLst>
            <pc:docMk/>
            <pc:sldMasterMk cId="0" sldId="2147483697"/>
            <pc:sldLayoutMk cId="0" sldId="2147483667"/>
          </pc:sldLayoutMkLst>
        </pc:sldLayoutChg>
        <pc:sldLayoutChg chg="del">
          <pc:chgData name="Zara Pazouki" userId="968db6691171f5fc" providerId="LiveId" clId="{90FA1AB2-AEAA-40D5-9FE2-96261BAA058B}" dt="2024-10-20T22:29:33.975" v="2523" actId="47"/>
          <pc:sldLayoutMkLst>
            <pc:docMk/>
            <pc:sldMasterMk cId="0" sldId="2147483697"/>
            <pc:sldLayoutMk cId="0" sldId="2147483669"/>
          </pc:sldLayoutMkLst>
        </pc:sldLayoutChg>
        <pc:sldLayoutChg chg="del">
          <pc:chgData name="Zara Pazouki" userId="968db6691171f5fc" providerId="LiveId" clId="{90FA1AB2-AEAA-40D5-9FE2-96261BAA058B}" dt="2024-10-20T22:29:24.020" v="2519" actId="47"/>
          <pc:sldLayoutMkLst>
            <pc:docMk/>
            <pc:sldMasterMk cId="0" sldId="2147483697"/>
            <pc:sldLayoutMk cId="0" sldId="2147483672"/>
          </pc:sldLayoutMkLst>
        </pc:sldLayoutChg>
        <pc:sldLayoutChg chg="del">
          <pc:chgData name="Zara Pazouki" userId="968db6691171f5fc" providerId="LiveId" clId="{90FA1AB2-AEAA-40D5-9FE2-96261BAA058B}" dt="2024-10-20T22:54:50.087" v="2892" actId="47"/>
          <pc:sldLayoutMkLst>
            <pc:docMk/>
            <pc:sldMasterMk cId="0" sldId="2147483697"/>
            <pc:sldLayoutMk cId="0" sldId="2147483673"/>
          </pc:sldLayoutMkLst>
        </pc:sldLayoutChg>
        <pc:sldLayoutChg chg="del">
          <pc:chgData name="Zara Pazouki" userId="968db6691171f5fc" providerId="LiveId" clId="{90FA1AB2-AEAA-40D5-9FE2-96261BAA058B}" dt="2024-10-20T22:29:38.631" v="2527" actId="47"/>
          <pc:sldLayoutMkLst>
            <pc:docMk/>
            <pc:sldMasterMk cId="0" sldId="2147483697"/>
            <pc:sldLayoutMk cId="0" sldId="2147483674"/>
          </pc:sldLayoutMkLst>
        </pc:sldLayoutChg>
        <pc:sldLayoutChg chg="del">
          <pc:chgData name="Zara Pazouki" userId="968db6691171f5fc" providerId="LiveId" clId="{90FA1AB2-AEAA-40D5-9FE2-96261BAA058B}" dt="2024-10-20T22:29:00.602" v="2506" actId="47"/>
          <pc:sldLayoutMkLst>
            <pc:docMk/>
            <pc:sldMasterMk cId="0" sldId="2147483697"/>
            <pc:sldLayoutMk cId="0" sldId="2147483675"/>
          </pc:sldLayoutMkLst>
        </pc:sldLayoutChg>
        <pc:sldLayoutChg chg="del">
          <pc:chgData name="Zara Pazouki" userId="968db6691171f5fc" providerId="LiveId" clId="{90FA1AB2-AEAA-40D5-9FE2-96261BAA058B}" dt="2024-10-20T22:54:51.198" v="2893" actId="47"/>
          <pc:sldLayoutMkLst>
            <pc:docMk/>
            <pc:sldMasterMk cId="0" sldId="2147483697"/>
            <pc:sldLayoutMk cId="0" sldId="2147483676"/>
          </pc:sldLayoutMkLst>
        </pc:sldLayoutChg>
        <pc:sldLayoutChg chg="del">
          <pc:chgData name="Zara Pazouki" userId="968db6691171f5fc" providerId="LiveId" clId="{90FA1AB2-AEAA-40D5-9FE2-96261BAA058B}" dt="2024-10-20T22:28:48.545" v="2498" actId="47"/>
          <pc:sldLayoutMkLst>
            <pc:docMk/>
            <pc:sldMasterMk cId="0" sldId="2147483697"/>
            <pc:sldLayoutMk cId="0" sldId="2147483677"/>
          </pc:sldLayoutMkLst>
        </pc:sldLayoutChg>
        <pc:sldLayoutChg chg="del">
          <pc:chgData name="Zara Pazouki" userId="968db6691171f5fc" providerId="LiveId" clId="{90FA1AB2-AEAA-40D5-9FE2-96261BAA058B}" dt="2024-10-20T22:28:49.754" v="2499" actId="47"/>
          <pc:sldLayoutMkLst>
            <pc:docMk/>
            <pc:sldMasterMk cId="0" sldId="2147483697"/>
            <pc:sldLayoutMk cId="0" sldId="2147483678"/>
          </pc:sldLayoutMkLst>
        </pc:sldLayoutChg>
        <pc:sldLayoutChg chg="del">
          <pc:chgData name="Zara Pazouki" userId="968db6691171f5fc" providerId="LiveId" clId="{90FA1AB2-AEAA-40D5-9FE2-96261BAA058B}" dt="2024-10-20T22:28:53.009" v="2500" actId="47"/>
          <pc:sldLayoutMkLst>
            <pc:docMk/>
            <pc:sldMasterMk cId="0" sldId="2147483697"/>
            <pc:sldLayoutMk cId="0" sldId="2147483679"/>
          </pc:sldLayoutMkLst>
        </pc:sldLayoutChg>
        <pc:sldLayoutChg chg="del">
          <pc:chgData name="Zara Pazouki" userId="968db6691171f5fc" providerId="LiveId" clId="{90FA1AB2-AEAA-40D5-9FE2-96261BAA058B}" dt="2024-10-20T22:29:07.659" v="2511" actId="47"/>
          <pc:sldLayoutMkLst>
            <pc:docMk/>
            <pc:sldMasterMk cId="0" sldId="2147483697"/>
            <pc:sldLayoutMk cId="0" sldId="2147483680"/>
          </pc:sldLayoutMkLst>
        </pc:sldLayoutChg>
        <pc:sldLayoutChg chg="del">
          <pc:chgData name="Zara Pazouki" userId="968db6691171f5fc" providerId="LiveId" clId="{90FA1AB2-AEAA-40D5-9FE2-96261BAA058B}" dt="2024-10-20T22:55:23.051" v="2902" actId="47"/>
          <pc:sldLayoutMkLst>
            <pc:docMk/>
            <pc:sldMasterMk cId="0" sldId="2147483697"/>
            <pc:sldLayoutMk cId="0" sldId="2147483681"/>
          </pc:sldLayoutMkLst>
        </pc:sldLayoutChg>
        <pc:sldLayoutChg chg="del">
          <pc:chgData name="Zara Pazouki" userId="968db6691171f5fc" providerId="LiveId" clId="{90FA1AB2-AEAA-40D5-9FE2-96261BAA058B}" dt="2024-10-20T22:28:36.165" v="2492" actId="47"/>
          <pc:sldLayoutMkLst>
            <pc:docMk/>
            <pc:sldMasterMk cId="0" sldId="2147483697"/>
            <pc:sldLayoutMk cId="0" sldId="2147483682"/>
          </pc:sldLayoutMkLst>
        </pc:sldLayoutChg>
        <pc:sldLayoutChg chg="del">
          <pc:chgData name="Zara Pazouki" userId="968db6691171f5fc" providerId="LiveId" clId="{90FA1AB2-AEAA-40D5-9FE2-96261BAA058B}" dt="2024-10-20T22:28:32.940" v="2491" actId="47"/>
          <pc:sldLayoutMkLst>
            <pc:docMk/>
            <pc:sldMasterMk cId="0" sldId="2147483697"/>
            <pc:sldLayoutMk cId="0" sldId="2147483684"/>
          </pc:sldLayoutMkLst>
        </pc:sldLayoutChg>
        <pc:sldLayoutChg chg="del">
          <pc:chgData name="Zara Pazouki" userId="968db6691171f5fc" providerId="LiveId" clId="{90FA1AB2-AEAA-40D5-9FE2-96261BAA058B}" dt="2024-10-20T22:27:55.219" v="2486" actId="47"/>
          <pc:sldLayoutMkLst>
            <pc:docMk/>
            <pc:sldMasterMk cId="0" sldId="2147483697"/>
            <pc:sldLayoutMk cId="0" sldId="2147483686"/>
          </pc:sldLayoutMkLst>
        </pc:sldLayoutChg>
        <pc:sldLayoutChg chg="del">
          <pc:chgData name="Zara Pazouki" userId="968db6691171f5fc" providerId="LiveId" clId="{90FA1AB2-AEAA-40D5-9FE2-96261BAA058B}" dt="2024-10-20T22:28:54.773" v="2502" actId="47"/>
          <pc:sldLayoutMkLst>
            <pc:docMk/>
            <pc:sldMasterMk cId="0" sldId="2147483697"/>
            <pc:sldLayoutMk cId="0" sldId="2147483688"/>
          </pc:sldLayoutMkLst>
        </pc:sldLayoutChg>
        <pc:sldLayoutChg chg="del">
          <pc:chgData name="Zara Pazouki" userId="968db6691171f5fc" providerId="LiveId" clId="{90FA1AB2-AEAA-40D5-9FE2-96261BAA058B}" dt="2024-10-20T22:28:55.792" v="2503" actId="47"/>
          <pc:sldLayoutMkLst>
            <pc:docMk/>
            <pc:sldMasterMk cId="0" sldId="2147483697"/>
            <pc:sldLayoutMk cId="0" sldId="2147483689"/>
          </pc:sldLayoutMkLst>
        </pc:sldLayoutChg>
        <pc:sldLayoutChg chg="del">
          <pc:chgData name="Zara Pazouki" userId="968db6691171f5fc" providerId="LiveId" clId="{90FA1AB2-AEAA-40D5-9FE2-96261BAA058B}" dt="2024-10-20T22:29:21.043" v="2517" actId="47"/>
          <pc:sldLayoutMkLst>
            <pc:docMk/>
            <pc:sldMasterMk cId="0" sldId="2147483697"/>
            <pc:sldLayoutMk cId="0" sldId="2147483690"/>
          </pc:sldLayoutMkLst>
        </pc:sldLayoutChg>
        <pc:sldLayoutChg chg="del">
          <pc:chgData name="Zara Pazouki" userId="968db6691171f5fc" providerId="LiveId" clId="{90FA1AB2-AEAA-40D5-9FE2-96261BAA058B}" dt="2024-10-20T22:29:22.859" v="2518" actId="47"/>
          <pc:sldLayoutMkLst>
            <pc:docMk/>
            <pc:sldMasterMk cId="0" sldId="2147483697"/>
            <pc:sldLayoutMk cId="0" sldId="2147483691"/>
          </pc:sldLayoutMkLst>
        </pc:sldLayoutChg>
        <pc:sldLayoutChg chg="del">
          <pc:chgData name="Zara Pazouki" userId="968db6691171f5fc" providerId="LiveId" clId="{90FA1AB2-AEAA-40D5-9FE2-96261BAA058B}" dt="2024-10-20T22:27:43.014" v="2481" actId="47"/>
          <pc:sldLayoutMkLst>
            <pc:docMk/>
            <pc:sldMasterMk cId="0" sldId="2147483697"/>
            <pc:sldLayoutMk cId="0" sldId="2147483692"/>
          </pc:sldLayoutMkLst>
        </pc:sldLayoutChg>
      </pc:sldMasterChg>
      <pc:sldMasterChg chg="del delSldLayout">
        <pc:chgData name="Zara Pazouki" userId="968db6691171f5fc" providerId="LiveId" clId="{90FA1AB2-AEAA-40D5-9FE2-96261BAA058B}" dt="2024-10-20T22:27:26.501" v="2479" actId="47"/>
        <pc:sldMasterMkLst>
          <pc:docMk/>
          <pc:sldMasterMk cId="0" sldId="2147483698"/>
        </pc:sldMasterMkLst>
        <pc:sldLayoutChg chg="del">
          <pc:chgData name="Zara Pazouki" userId="968db6691171f5fc" providerId="LiveId" clId="{90FA1AB2-AEAA-40D5-9FE2-96261BAA058B}" dt="2024-10-20T22:27:26.501" v="2479" actId="47"/>
          <pc:sldLayoutMkLst>
            <pc:docMk/>
            <pc:sldMasterMk cId="0" sldId="2147483698"/>
            <pc:sldLayoutMk cId="0" sldId="214748369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2e4a76979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12e4a76979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2e4a7697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2e4a7697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a8fc91a52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a8fc91a52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12e8523f1f1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12e8523f1f1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e8523f1f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e8523f1f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df66bf0de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df66bf0de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e2fee427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e2fee427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2e4a769794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2e4a769794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540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369605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10800000">
            <a:off x="-1" y="0"/>
            <a:ext cx="3611150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2375" y="1222200"/>
            <a:ext cx="3510000" cy="2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22375" y="3628800"/>
            <a:ext cx="3510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387842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389861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/>
          <p:cNvSpPr/>
          <p:nvPr/>
        </p:nvSpPr>
        <p:spPr>
          <a:xfrm rot="10800000">
            <a:off x="133" y="-44749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10800000">
            <a:off x="133" y="-46765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hasCustomPrompt="1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4183300" y="839100"/>
            <a:ext cx="44238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 flipH="1">
            <a:off x="259" y="3090650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 flipH="1">
            <a:off x="317" y="3114950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4452427" y="689474"/>
            <a:ext cx="5381057" cy="400211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895352" y="-251563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" y="2577429"/>
            <a:ext cx="3450249" cy="256608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76350" y="-503000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23900" y="1165125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23900" y="1704225"/>
            <a:ext cx="4457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00" y="2243325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flipH="1">
            <a:off x="-1730916" y="13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115925" y="1962825"/>
            <a:ext cx="33057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15925" y="2408750"/>
            <a:ext cx="33057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5677175" y="7337"/>
            <a:ext cx="3466746" cy="1371738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162047" y="4608575"/>
            <a:ext cx="4534772" cy="102298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/>
          <p:nvPr/>
        </p:nvSpPr>
        <p:spPr>
          <a:xfrm flipH="1">
            <a:off x="-82" y="4133625"/>
            <a:ext cx="2572108" cy="1017676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4" r:id="rId6"/>
    <p:sldLayoutId id="2147483668" r:id="rId7"/>
    <p:sldLayoutId id="2147483670" r:id="rId8"/>
    <p:sldLayoutId id="2147483671" r:id="rId9"/>
    <p:sldLayoutId id="2147483683" r:id="rId10"/>
    <p:sldLayoutId id="2147483685" r:id="rId11"/>
    <p:sldLayoutId id="2147483687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ctrTitle"/>
          </p:nvPr>
        </p:nvSpPr>
        <p:spPr>
          <a:xfrm>
            <a:off x="250179" y="223428"/>
            <a:ext cx="5751960" cy="1645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World</a:t>
            </a:r>
            <a:br>
              <a:rPr lang="en" sz="3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" sz="3600">
                <a:solidFill>
                  <a:schemeClr val="accent5">
                    <a:lumMod val="50000"/>
                  </a:schemeClr>
                </a:solidFill>
              </a:rPr>
              <a:t>Energy </a:t>
            </a:r>
            <a:r>
              <a:rPr lang="en" sz="4400">
                <a:solidFill>
                  <a:schemeClr val="accent5">
                    <a:lumMod val="50000"/>
                  </a:schemeClr>
                </a:solidFill>
              </a:rPr>
              <a:t>Consumption</a:t>
            </a:r>
            <a:endParaRPr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012169" y="742602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6727946" y="2625523"/>
            <a:ext cx="1177902" cy="1261723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7271323" y="2008205"/>
            <a:ext cx="49927" cy="4497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52"/>
          <p:cNvGrpSpPr/>
          <p:nvPr/>
        </p:nvGrpSpPr>
        <p:grpSpPr>
          <a:xfrm>
            <a:off x="7423509" y="2121072"/>
            <a:ext cx="1095959" cy="937708"/>
            <a:chOff x="6995906" y="1911526"/>
            <a:chExt cx="1095959" cy="937708"/>
          </a:xfrm>
        </p:grpSpPr>
        <p:sp>
          <p:nvSpPr>
            <p:cNvPr id="355" name="Google Shape;355;p52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52"/>
          <p:cNvSpPr/>
          <p:nvPr/>
        </p:nvSpPr>
        <p:spPr>
          <a:xfrm>
            <a:off x="5561018" y="2981841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5984925" y="2974880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/>
          <p:nvPr/>
        </p:nvSpPr>
        <p:spPr>
          <a:xfrm>
            <a:off x="5448808" y="3366480"/>
            <a:ext cx="698931" cy="626396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2"/>
          <p:cNvSpPr/>
          <p:nvPr/>
        </p:nvSpPr>
        <p:spPr>
          <a:xfrm>
            <a:off x="5431875" y="3243319"/>
            <a:ext cx="744146" cy="12527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5706896" y="3440453"/>
            <a:ext cx="182754" cy="377733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52"/>
          <p:cNvGrpSpPr/>
          <p:nvPr/>
        </p:nvGrpSpPr>
        <p:grpSpPr>
          <a:xfrm>
            <a:off x="3968098" y="2614062"/>
            <a:ext cx="4879181" cy="2248863"/>
            <a:chOff x="3540934" y="2351873"/>
            <a:chExt cx="4879181" cy="2248863"/>
          </a:xfrm>
        </p:grpSpPr>
        <p:sp>
          <p:nvSpPr>
            <p:cNvPr id="370" name="Google Shape;370;p52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2"/>
          <p:cNvGrpSpPr/>
          <p:nvPr/>
        </p:nvGrpSpPr>
        <p:grpSpPr>
          <a:xfrm>
            <a:off x="5935952" y="1746341"/>
            <a:ext cx="1332840" cy="1140678"/>
            <a:chOff x="5512379" y="1545592"/>
            <a:chExt cx="1332840" cy="1140678"/>
          </a:xfrm>
        </p:grpSpPr>
        <p:sp>
          <p:nvSpPr>
            <p:cNvPr id="395" name="Google Shape;395;p52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2"/>
          <p:cNvGrpSpPr/>
          <p:nvPr/>
        </p:nvGrpSpPr>
        <p:grpSpPr>
          <a:xfrm>
            <a:off x="4152218" y="1591670"/>
            <a:ext cx="1592824" cy="1362978"/>
            <a:chOff x="3729305" y="1396766"/>
            <a:chExt cx="1592824" cy="1362978"/>
          </a:xfrm>
        </p:grpSpPr>
        <p:sp>
          <p:nvSpPr>
            <p:cNvPr id="405" name="Google Shape;405;p52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3DEB5CD3-F560-8EDF-8C7D-C51241A2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26" y="4260321"/>
            <a:ext cx="3175872" cy="746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42" name="Google Shape;1503;p96">
            <a:extLst>
              <a:ext uri="{FF2B5EF4-FFF2-40B4-BE49-F238E27FC236}">
                <a16:creationId xmlns:a16="http://schemas.microsoft.com/office/drawing/2014/main" id="{18B1E42A-CEE8-6E5B-7619-6F3F2CB3CEA4}"/>
              </a:ext>
            </a:extLst>
          </p:cNvPr>
          <p:cNvGrpSpPr/>
          <p:nvPr/>
        </p:nvGrpSpPr>
        <p:grpSpPr>
          <a:xfrm rot="14101068">
            <a:off x="755595" y="2249941"/>
            <a:ext cx="1757776" cy="1852627"/>
            <a:chOff x="2998925" y="1328825"/>
            <a:chExt cx="3261249" cy="3167783"/>
          </a:xfrm>
        </p:grpSpPr>
        <p:sp>
          <p:nvSpPr>
            <p:cNvPr id="343" name="Google Shape;1504;p96">
              <a:extLst>
                <a:ext uri="{FF2B5EF4-FFF2-40B4-BE49-F238E27FC236}">
                  <a16:creationId xmlns:a16="http://schemas.microsoft.com/office/drawing/2014/main" id="{B69F3B4F-1208-8871-1C88-120E100A984D}"/>
                </a:ext>
              </a:extLst>
            </p:cNvPr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05;p96">
              <a:extLst>
                <a:ext uri="{FF2B5EF4-FFF2-40B4-BE49-F238E27FC236}">
                  <a16:creationId xmlns:a16="http://schemas.microsoft.com/office/drawing/2014/main" id="{F097988A-684E-0602-2659-C894CC6F8C32}"/>
                </a:ext>
              </a:extLst>
            </p:cNvPr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06;p96">
              <a:extLst>
                <a:ext uri="{FF2B5EF4-FFF2-40B4-BE49-F238E27FC236}">
                  <a16:creationId xmlns:a16="http://schemas.microsoft.com/office/drawing/2014/main" id="{F8E7A9D4-615D-024E-60CB-025BFCAF3FE1}"/>
                </a:ext>
              </a:extLst>
            </p:cNvPr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07;p96">
              <a:extLst>
                <a:ext uri="{FF2B5EF4-FFF2-40B4-BE49-F238E27FC236}">
                  <a16:creationId xmlns:a16="http://schemas.microsoft.com/office/drawing/2014/main" id="{C1C57D82-A77E-F5E9-EAFB-24AE2D48843F}"/>
                </a:ext>
              </a:extLst>
            </p:cNvPr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08;p96">
              <a:extLst>
                <a:ext uri="{FF2B5EF4-FFF2-40B4-BE49-F238E27FC236}">
                  <a16:creationId xmlns:a16="http://schemas.microsoft.com/office/drawing/2014/main" id="{818C9547-97DB-508F-7EDB-8BFCF4B41419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09;p96">
              <a:extLst>
                <a:ext uri="{FF2B5EF4-FFF2-40B4-BE49-F238E27FC236}">
                  <a16:creationId xmlns:a16="http://schemas.microsoft.com/office/drawing/2014/main" id="{335F068B-AA4F-6450-0CA6-9CAEF489EE76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510;p96">
              <a:extLst>
                <a:ext uri="{FF2B5EF4-FFF2-40B4-BE49-F238E27FC236}">
                  <a16:creationId xmlns:a16="http://schemas.microsoft.com/office/drawing/2014/main" id="{241AF4DC-33D8-9674-981A-CC8D7A539EAC}"/>
                </a:ext>
              </a:extLst>
            </p:cNvPr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11;p96">
              <a:extLst>
                <a:ext uri="{FF2B5EF4-FFF2-40B4-BE49-F238E27FC236}">
                  <a16:creationId xmlns:a16="http://schemas.microsoft.com/office/drawing/2014/main" id="{3CAE8142-3ABF-208C-E00D-E3225BC78971}"/>
                </a:ext>
              </a:extLst>
            </p:cNvPr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512;p96">
              <a:extLst>
                <a:ext uri="{FF2B5EF4-FFF2-40B4-BE49-F238E27FC236}">
                  <a16:creationId xmlns:a16="http://schemas.microsoft.com/office/drawing/2014/main" id="{C6A17540-1D5D-93DB-4F1A-9DD42D340A51}"/>
                </a:ext>
              </a:extLst>
            </p:cNvPr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13;p96">
              <a:extLst>
                <a:ext uri="{FF2B5EF4-FFF2-40B4-BE49-F238E27FC236}">
                  <a16:creationId xmlns:a16="http://schemas.microsoft.com/office/drawing/2014/main" id="{292C8914-C587-1F76-4975-2E3CA5A5D7D9}"/>
                </a:ext>
              </a:extLst>
            </p:cNvPr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514;p96">
              <a:extLst>
                <a:ext uri="{FF2B5EF4-FFF2-40B4-BE49-F238E27FC236}">
                  <a16:creationId xmlns:a16="http://schemas.microsoft.com/office/drawing/2014/main" id="{476283D1-B0E4-573B-D68D-90636BEDA9BB}"/>
                </a:ext>
              </a:extLst>
            </p:cNvPr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15;p96">
              <a:extLst>
                <a:ext uri="{FF2B5EF4-FFF2-40B4-BE49-F238E27FC236}">
                  <a16:creationId xmlns:a16="http://schemas.microsoft.com/office/drawing/2014/main" id="{13FF3321-D929-3495-12AD-937B88C1F50E}"/>
                </a:ext>
              </a:extLst>
            </p:cNvPr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16;p96">
              <a:extLst>
                <a:ext uri="{FF2B5EF4-FFF2-40B4-BE49-F238E27FC236}">
                  <a16:creationId xmlns:a16="http://schemas.microsoft.com/office/drawing/2014/main" id="{5F95A890-C9EA-FF8D-C552-BCAE3B174A1A}"/>
                </a:ext>
              </a:extLst>
            </p:cNvPr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17;p96">
              <a:extLst>
                <a:ext uri="{FF2B5EF4-FFF2-40B4-BE49-F238E27FC236}">
                  <a16:creationId xmlns:a16="http://schemas.microsoft.com/office/drawing/2014/main" id="{7931A208-45B4-6FD5-B14F-5770025FABC9}"/>
                </a:ext>
              </a:extLst>
            </p:cNvPr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18;p96">
              <a:extLst>
                <a:ext uri="{FF2B5EF4-FFF2-40B4-BE49-F238E27FC236}">
                  <a16:creationId xmlns:a16="http://schemas.microsoft.com/office/drawing/2014/main" id="{43AFB58F-3B7C-9A6C-EA14-8C0F4BF1AC89}"/>
                </a:ext>
              </a:extLst>
            </p:cNvPr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1519;p96">
              <a:extLst>
                <a:ext uri="{FF2B5EF4-FFF2-40B4-BE49-F238E27FC236}">
                  <a16:creationId xmlns:a16="http://schemas.microsoft.com/office/drawing/2014/main" id="{85CF8D37-95B7-4996-15A6-099268D34F71}"/>
                </a:ext>
              </a:extLst>
            </p:cNvPr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470" name="Google Shape;1520;p96">
                <a:extLst>
                  <a:ext uri="{FF2B5EF4-FFF2-40B4-BE49-F238E27FC236}">
                    <a16:creationId xmlns:a16="http://schemas.microsoft.com/office/drawing/2014/main" id="{6697200B-BB86-FAC0-1366-8580974EF66B}"/>
                  </a:ext>
                </a:extLst>
              </p:cNvPr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521;p96">
                <a:extLst>
                  <a:ext uri="{FF2B5EF4-FFF2-40B4-BE49-F238E27FC236}">
                    <a16:creationId xmlns:a16="http://schemas.microsoft.com/office/drawing/2014/main" id="{4D1DB8B0-280E-221E-E2BB-B56479367A0C}"/>
                  </a:ext>
                </a:extLst>
              </p:cNvPr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522;p96">
                <a:extLst>
                  <a:ext uri="{FF2B5EF4-FFF2-40B4-BE49-F238E27FC236}">
                    <a16:creationId xmlns:a16="http://schemas.microsoft.com/office/drawing/2014/main" id="{19B5FEC4-F33F-631F-D586-B423140597ED}"/>
                  </a:ext>
                </a:extLst>
              </p:cNvPr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523;p96">
                <a:extLst>
                  <a:ext uri="{FF2B5EF4-FFF2-40B4-BE49-F238E27FC236}">
                    <a16:creationId xmlns:a16="http://schemas.microsoft.com/office/drawing/2014/main" id="{CFED8533-1F62-5CA7-93E7-B59CD1E8FCBD}"/>
                  </a:ext>
                </a:extLst>
              </p:cNvPr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524;p96">
                <a:extLst>
                  <a:ext uri="{FF2B5EF4-FFF2-40B4-BE49-F238E27FC236}">
                    <a16:creationId xmlns:a16="http://schemas.microsoft.com/office/drawing/2014/main" id="{706B3D78-3730-94CF-C124-3D6F9437290A}"/>
                  </a:ext>
                </a:extLst>
              </p:cNvPr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525;p96">
                <a:extLst>
                  <a:ext uri="{FF2B5EF4-FFF2-40B4-BE49-F238E27FC236}">
                    <a16:creationId xmlns:a16="http://schemas.microsoft.com/office/drawing/2014/main" id="{E7D7F7FC-538B-606B-470A-7DF72177A81E}"/>
                  </a:ext>
                </a:extLst>
              </p:cNvPr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526;p96">
                <a:extLst>
                  <a:ext uri="{FF2B5EF4-FFF2-40B4-BE49-F238E27FC236}">
                    <a16:creationId xmlns:a16="http://schemas.microsoft.com/office/drawing/2014/main" id="{AAD785E6-DB43-DD74-8860-42F4B4891AFB}"/>
                  </a:ext>
                </a:extLst>
              </p:cNvPr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527;p96">
                <a:extLst>
                  <a:ext uri="{FF2B5EF4-FFF2-40B4-BE49-F238E27FC236}">
                    <a16:creationId xmlns:a16="http://schemas.microsoft.com/office/drawing/2014/main" id="{5B1D1CA3-D829-CB65-722D-F78617078462}"/>
                  </a:ext>
                </a:extLst>
              </p:cNvPr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1528;p96">
              <a:extLst>
                <a:ext uri="{FF2B5EF4-FFF2-40B4-BE49-F238E27FC236}">
                  <a16:creationId xmlns:a16="http://schemas.microsoft.com/office/drawing/2014/main" id="{D3E22B8A-7D94-A6FE-C346-EFB8EBB32886}"/>
                </a:ext>
              </a:extLst>
            </p:cNvPr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529;p96">
              <a:extLst>
                <a:ext uri="{FF2B5EF4-FFF2-40B4-BE49-F238E27FC236}">
                  <a16:creationId xmlns:a16="http://schemas.microsoft.com/office/drawing/2014/main" id="{62E229B3-7FDD-8CA0-EEDA-CB4306E2D626}"/>
                </a:ext>
              </a:extLst>
            </p:cNvPr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530;p96">
              <a:extLst>
                <a:ext uri="{FF2B5EF4-FFF2-40B4-BE49-F238E27FC236}">
                  <a16:creationId xmlns:a16="http://schemas.microsoft.com/office/drawing/2014/main" id="{F0A42F60-874A-E57D-6A85-34CDD6FFAA96}"/>
                </a:ext>
              </a:extLst>
            </p:cNvPr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531;p96">
              <a:extLst>
                <a:ext uri="{FF2B5EF4-FFF2-40B4-BE49-F238E27FC236}">
                  <a16:creationId xmlns:a16="http://schemas.microsoft.com/office/drawing/2014/main" id="{565AEA5D-1F0E-2B9B-9364-D122D93D1B3E}"/>
                </a:ext>
              </a:extLst>
            </p:cNvPr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532;p96">
              <a:extLst>
                <a:ext uri="{FF2B5EF4-FFF2-40B4-BE49-F238E27FC236}">
                  <a16:creationId xmlns:a16="http://schemas.microsoft.com/office/drawing/2014/main" id="{CFE21E4F-CA29-67B6-F95D-BE5F8A4BC26D}"/>
                </a:ext>
              </a:extLst>
            </p:cNvPr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533;p96">
              <a:extLst>
                <a:ext uri="{FF2B5EF4-FFF2-40B4-BE49-F238E27FC236}">
                  <a16:creationId xmlns:a16="http://schemas.microsoft.com/office/drawing/2014/main" id="{183FB0B7-0FF1-489A-65D8-6BC90E2C2E88}"/>
                </a:ext>
              </a:extLst>
            </p:cNvPr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534;p96">
              <a:extLst>
                <a:ext uri="{FF2B5EF4-FFF2-40B4-BE49-F238E27FC236}">
                  <a16:creationId xmlns:a16="http://schemas.microsoft.com/office/drawing/2014/main" id="{17FDF16D-5FFB-6476-8AFE-77529217C4F6}"/>
                </a:ext>
              </a:extLst>
            </p:cNvPr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535;p96">
              <a:extLst>
                <a:ext uri="{FF2B5EF4-FFF2-40B4-BE49-F238E27FC236}">
                  <a16:creationId xmlns:a16="http://schemas.microsoft.com/office/drawing/2014/main" id="{D6377CE5-C7D0-0039-CB9C-C934B2F0C11B}"/>
                </a:ext>
              </a:extLst>
            </p:cNvPr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536;p96">
              <a:extLst>
                <a:ext uri="{FF2B5EF4-FFF2-40B4-BE49-F238E27FC236}">
                  <a16:creationId xmlns:a16="http://schemas.microsoft.com/office/drawing/2014/main" id="{A535CEB7-9E90-5371-C8CB-3AB4CFE002B2}"/>
                </a:ext>
              </a:extLst>
            </p:cNvPr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537;p96">
              <a:extLst>
                <a:ext uri="{FF2B5EF4-FFF2-40B4-BE49-F238E27FC236}">
                  <a16:creationId xmlns:a16="http://schemas.microsoft.com/office/drawing/2014/main" id="{32FEEB55-F4C8-EBAA-5E19-77707CD2A19D}"/>
                </a:ext>
              </a:extLst>
            </p:cNvPr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538;p96">
              <a:extLst>
                <a:ext uri="{FF2B5EF4-FFF2-40B4-BE49-F238E27FC236}">
                  <a16:creationId xmlns:a16="http://schemas.microsoft.com/office/drawing/2014/main" id="{1986DB81-93B6-BEC2-CA1A-B8146A729A24}"/>
                </a:ext>
              </a:extLst>
            </p:cNvPr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539;p96">
              <a:extLst>
                <a:ext uri="{FF2B5EF4-FFF2-40B4-BE49-F238E27FC236}">
                  <a16:creationId xmlns:a16="http://schemas.microsoft.com/office/drawing/2014/main" id="{CF4DB14E-DE9B-3C44-2B06-6AF1C21246FB}"/>
                </a:ext>
              </a:extLst>
            </p:cNvPr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540;p96">
              <a:extLst>
                <a:ext uri="{FF2B5EF4-FFF2-40B4-BE49-F238E27FC236}">
                  <a16:creationId xmlns:a16="http://schemas.microsoft.com/office/drawing/2014/main" id="{43B10266-F07C-52DE-1BB2-1E059E6D6CC0}"/>
                </a:ext>
              </a:extLst>
            </p:cNvPr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541;p96">
              <a:extLst>
                <a:ext uri="{FF2B5EF4-FFF2-40B4-BE49-F238E27FC236}">
                  <a16:creationId xmlns:a16="http://schemas.microsoft.com/office/drawing/2014/main" id="{C8A91F7A-6D84-20C0-8DEE-1879DD617D75}"/>
                </a:ext>
              </a:extLst>
            </p:cNvPr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542;p96">
              <a:extLst>
                <a:ext uri="{FF2B5EF4-FFF2-40B4-BE49-F238E27FC236}">
                  <a16:creationId xmlns:a16="http://schemas.microsoft.com/office/drawing/2014/main" id="{19BD8BA0-510B-3AE0-1917-BC8D4AE2C070}"/>
                </a:ext>
              </a:extLst>
            </p:cNvPr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543;p96">
              <a:extLst>
                <a:ext uri="{FF2B5EF4-FFF2-40B4-BE49-F238E27FC236}">
                  <a16:creationId xmlns:a16="http://schemas.microsoft.com/office/drawing/2014/main" id="{E50F6C9F-AE49-05D4-2C89-F7B2A231A3A5}"/>
                </a:ext>
              </a:extLst>
            </p:cNvPr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544;p96">
              <a:extLst>
                <a:ext uri="{FF2B5EF4-FFF2-40B4-BE49-F238E27FC236}">
                  <a16:creationId xmlns:a16="http://schemas.microsoft.com/office/drawing/2014/main" id="{718165AD-590A-7BED-9D1D-F3E19DF33C03}"/>
                </a:ext>
              </a:extLst>
            </p:cNvPr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545;p96">
              <a:extLst>
                <a:ext uri="{FF2B5EF4-FFF2-40B4-BE49-F238E27FC236}">
                  <a16:creationId xmlns:a16="http://schemas.microsoft.com/office/drawing/2014/main" id="{7F5F4287-F6C1-D470-DE08-44B601D6C63C}"/>
                </a:ext>
              </a:extLst>
            </p:cNvPr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546;p96">
              <a:extLst>
                <a:ext uri="{FF2B5EF4-FFF2-40B4-BE49-F238E27FC236}">
                  <a16:creationId xmlns:a16="http://schemas.microsoft.com/office/drawing/2014/main" id="{65FA84C4-A683-6195-49E9-E9A685F5ED9C}"/>
                </a:ext>
              </a:extLst>
            </p:cNvPr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47;p96">
              <a:extLst>
                <a:ext uri="{FF2B5EF4-FFF2-40B4-BE49-F238E27FC236}">
                  <a16:creationId xmlns:a16="http://schemas.microsoft.com/office/drawing/2014/main" id="{A24509E5-6D4D-2C46-312D-4C9FFE714FF6}"/>
                </a:ext>
              </a:extLst>
            </p:cNvPr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48;p96">
              <a:extLst>
                <a:ext uri="{FF2B5EF4-FFF2-40B4-BE49-F238E27FC236}">
                  <a16:creationId xmlns:a16="http://schemas.microsoft.com/office/drawing/2014/main" id="{64639F3C-02EA-445D-9E04-55D769534661}"/>
                </a:ext>
              </a:extLst>
            </p:cNvPr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49;p96">
              <a:extLst>
                <a:ext uri="{FF2B5EF4-FFF2-40B4-BE49-F238E27FC236}">
                  <a16:creationId xmlns:a16="http://schemas.microsoft.com/office/drawing/2014/main" id="{B53976F5-A1F8-6CA1-111E-BB8FF9126034}"/>
                </a:ext>
              </a:extLst>
            </p:cNvPr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50;p96">
              <a:extLst>
                <a:ext uri="{FF2B5EF4-FFF2-40B4-BE49-F238E27FC236}">
                  <a16:creationId xmlns:a16="http://schemas.microsoft.com/office/drawing/2014/main" id="{FF7BB11B-CAC1-B796-91B9-9B89984A803C}"/>
                </a:ext>
              </a:extLst>
            </p:cNvPr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51;p96">
              <a:extLst>
                <a:ext uri="{FF2B5EF4-FFF2-40B4-BE49-F238E27FC236}">
                  <a16:creationId xmlns:a16="http://schemas.microsoft.com/office/drawing/2014/main" id="{95E40504-4E01-0B72-1999-7588D79D8B06}"/>
                </a:ext>
              </a:extLst>
            </p:cNvPr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52;p96">
              <a:extLst>
                <a:ext uri="{FF2B5EF4-FFF2-40B4-BE49-F238E27FC236}">
                  <a16:creationId xmlns:a16="http://schemas.microsoft.com/office/drawing/2014/main" id="{B4EBA5AE-47AA-84F9-3E61-D60B02FFC482}"/>
                </a:ext>
              </a:extLst>
            </p:cNvPr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53;p96">
              <a:extLst>
                <a:ext uri="{FF2B5EF4-FFF2-40B4-BE49-F238E27FC236}">
                  <a16:creationId xmlns:a16="http://schemas.microsoft.com/office/drawing/2014/main" id="{06C1C4B3-10A1-CAE0-41B0-DE3CC773FA7B}"/>
                </a:ext>
              </a:extLst>
            </p:cNvPr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54;p96">
              <a:extLst>
                <a:ext uri="{FF2B5EF4-FFF2-40B4-BE49-F238E27FC236}">
                  <a16:creationId xmlns:a16="http://schemas.microsoft.com/office/drawing/2014/main" id="{D3D95713-2F3B-D63A-23B5-FFBEB3A31DBD}"/>
                </a:ext>
              </a:extLst>
            </p:cNvPr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55;p96">
              <a:extLst>
                <a:ext uri="{FF2B5EF4-FFF2-40B4-BE49-F238E27FC236}">
                  <a16:creationId xmlns:a16="http://schemas.microsoft.com/office/drawing/2014/main" id="{D054D2B5-7381-6BC4-7413-7707653DD4EF}"/>
                </a:ext>
              </a:extLst>
            </p:cNvPr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56;p96">
              <a:extLst>
                <a:ext uri="{FF2B5EF4-FFF2-40B4-BE49-F238E27FC236}">
                  <a16:creationId xmlns:a16="http://schemas.microsoft.com/office/drawing/2014/main" id="{59252F56-27A4-634E-DD2D-79FFE843B01F}"/>
                </a:ext>
              </a:extLst>
            </p:cNvPr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57;p96">
              <a:extLst>
                <a:ext uri="{FF2B5EF4-FFF2-40B4-BE49-F238E27FC236}">
                  <a16:creationId xmlns:a16="http://schemas.microsoft.com/office/drawing/2014/main" id="{28EDB8EB-6ADD-725E-2C34-26ADE6F2B24E}"/>
                </a:ext>
              </a:extLst>
            </p:cNvPr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58;p96">
              <a:extLst>
                <a:ext uri="{FF2B5EF4-FFF2-40B4-BE49-F238E27FC236}">
                  <a16:creationId xmlns:a16="http://schemas.microsoft.com/office/drawing/2014/main" id="{E3C9E019-B078-19B4-EBED-F7C9DF158B3C}"/>
                </a:ext>
              </a:extLst>
            </p:cNvPr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59;p96">
              <a:extLst>
                <a:ext uri="{FF2B5EF4-FFF2-40B4-BE49-F238E27FC236}">
                  <a16:creationId xmlns:a16="http://schemas.microsoft.com/office/drawing/2014/main" id="{C9622CE7-B581-EFFA-561B-50E15F7A3A83}"/>
                </a:ext>
              </a:extLst>
            </p:cNvPr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560;p96">
              <a:extLst>
                <a:ext uri="{FF2B5EF4-FFF2-40B4-BE49-F238E27FC236}">
                  <a16:creationId xmlns:a16="http://schemas.microsoft.com/office/drawing/2014/main" id="{E36BF9A0-1C2E-3D01-9CF2-4B3A1DD1EBAF}"/>
                </a:ext>
              </a:extLst>
            </p:cNvPr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561;p96">
              <a:extLst>
                <a:ext uri="{FF2B5EF4-FFF2-40B4-BE49-F238E27FC236}">
                  <a16:creationId xmlns:a16="http://schemas.microsoft.com/office/drawing/2014/main" id="{7BCDEA07-807A-8138-1298-AD8C4C0668ED}"/>
                </a:ext>
              </a:extLst>
            </p:cNvPr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562;p96">
              <a:extLst>
                <a:ext uri="{FF2B5EF4-FFF2-40B4-BE49-F238E27FC236}">
                  <a16:creationId xmlns:a16="http://schemas.microsoft.com/office/drawing/2014/main" id="{44259034-6C83-5598-276A-D111EA9C9481}"/>
                </a:ext>
              </a:extLst>
            </p:cNvPr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563;p96">
              <a:extLst>
                <a:ext uri="{FF2B5EF4-FFF2-40B4-BE49-F238E27FC236}">
                  <a16:creationId xmlns:a16="http://schemas.microsoft.com/office/drawing/2014/main" id="{6E841CA6-4CD1-BFFA-0E02-1A967E9E3556}"/>
                </a:ext>
              </a:extLst>
            </p:cNvPr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564;p96">
              <a:extLst>
                <a:ext uri="{FF2B5EF4-FFF2-40B4-BE49-F238E27FC236}">
                  <a16:creationId xmlns:a16="http://schemas.microsoft.com/office/drawing/2014/main" id="{68692620-A0D8-BE14-D264-F6F92226F04C}"/>
                </a:ext>
              </a:extLst>
            </p:cNvPr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565;p96">
              <a:extLst>
                <a:ext uri="{FF2B5EF4-FFF2-40B4-BE49-F238E27FC236}">
                  <a16:creationId xmlns:a16="http://schemas.microsoft.com/office/drawing/2014/main" id="{C9067B90-6B8E-712E-9785-7103BD6D3624}"/>
                </a:ext>
              </a:extLst>
            </p:cNvPr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566;p96">
              <a:extLst>
                <a:ext uri="{FF2B5EF4-FFF2-40B4-BE49-F238E27FC236}">
                  <a16:creationId xmlns:a16="http://schemas.microsoft.com/office/drawing/2014/main" id="{FA47056A-01A2-38BE-7AC7-51608D03CBC6}"/>
                </a:ext>
              </a:extLst>
            </p:cNvPr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567;p96">
              <a:extLst>
                <a:ext uri="{FF2B5EF4-FFF2-40B4-BE49-F238E27FC236}">
                  <a16:creationId xmlns:a16="http://schemas.microsoft.com/office/drawing/2014/main" id="{E1C39A31-3E95-694F-D40D-6920CC86BC75}"/>
                </a:ext>
              </a:extLst>
            </p:cNvPr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568;p96">
              <a:extLst>
                <a:ext uri="{FF2B5EF4-FFF2-40B4-BE49-F238E27FC236}">
                  <a16:creationId xmlns:a16="http://schemas.microsoft.com/office/drawing/2014/main" id="{1077C37C-115B-0D07-F27D-5F53AD296E43}"/>
                </a:ext>
              </a:extLst>
            </p:cNvPr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569;p96">
              <a:extLst>
                <a:ext uri="{FF2B5EF4-FFF2-40B4-BE49-F238E27FC236}">
                  <a16:creationId xmlns:a16="http://schemas.microsoft.com/office/drawing/2014/main" id="{1F0758F1-9795-108E-DF22-019BAC18D684}"/>
                </a:ext>
              </a:extLst>
            </p:cNvPr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570;p96">
              <a:extLst>
                <a:ext uri="{FF2B5EF4-FFF2-40B4-BE49-F238E27FC236}">
                  <a16:creationId xmlns:a16="http://schemas.microsoft.com/office/drawing/2014/main" id="{E440CE3E-5928-AFDE-A408-BCE9299D6122}"/>
                </a:ext>
              </a:extLst>
            </p:cNvPr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571;p96">
              <a:extLst>
                <a:ext uri="{FF2B5EF4-FFF2-40B4-BE49-F238E27FC236}">
                  <a16:creationId xmlns:a16="http://schemas.microsoft.com/office/drawing/2014/main" id="{22FB8B8A-A3EF-69C1-1BC1-F866E53BD4C5}"/>
                </a:ext>
              </a:extLst>
            </p:cNvPr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572;p96">
              <a:extLst>
                <a:ext uri="{FF2B5EF4-FFF2-40B4-BE49-F238E27FC236}">
                  <a16:creationId xmlns:a16="http://schemas.microsoft.com/office/drawing/2014/main" id="{2AC6FCB9-061F-6A08-EBA0-706EDEB39DC5}"/>
                </a:ext>
              </a:extLst>
            </p:cNvPr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573;p96">
              <a:extLst>
                <a:ext uri="{FF2B5EF4-FFF2-40B4-BE49-F238E27FC236}">
                  <a16:creationId xmlns:a16="http://schemas.microsoft.com/office/drawing/2014/main" id="{7A0AA6A1-66C2-3456-D87B-EDB12903B858}"/>
                </a:ext>
              </a:extLst>
            </p:cNvPr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E6E306-723E-D1A9-C8F9-8E95002BCB83}"/>
              </a:ext>
            </a:extLst>
          </p:cNvPr>
          <p:cNvSpPr txBox="1"/>
          <p:nvPr/>
        </p:nvSpPr>
        <p:spPr>
          <a:xfrm>
            <a:off x="974012" y="626765"/>
            <a:ext cx="699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Moving forward, we plan to introduce features such as time sliders and geographical maps to enhance the exploration of energy consumption data.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  <p:pic>
        <p:nvPicPr>
          <p:cNvPr id="3" name="20241021-0215-18.9268221">
            <a:hlinkClick r:id="" action="ppaction://media"/>
            <a:extLst>
              <a:ext uri="{FF2B5EF4-FFF2-40B4-BE49-F238E27FC236}">
                <a16:creationId xmlns:a16="http://schemas.microsoft.com/office/drawing/2014/main" id="{21097FF5-F15B-FA3A-2DC4-2C163B75E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641" y="1992086"/>
            <a:ext cx="7019018" cy="1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5A27E-1C2D-7F00-B84A-0BC7EAD70118}"/>
              </a:ext>
            </a:extLst>
          </p:cNvPr>
          <p:cNvSpPr txBox="1"/>
          <p:nvPr/>
        </p:nvSpPr>
        <p:spPr>
          <a:xfrm>
            <a:off x="899205" y="1545011"/>
            <a:ext cx="69912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1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Here is the Gas consumption per capita, through an animated Bar chart</a:t>
            </a:r>
            <a:endParaRPr lang="en-CA" sz="11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282076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97"/>
          <p:cNvGrpSpPr/>
          <p:nvPr/>
        </p:nvGrpSpPr>
        <p:grpSpPr>
          <a:xfrm>
            <a:off x="2088957" y="1856598"/>
            <a:ext cx="4913614" cy="2426478"/>
            <a:chOff x="238125" y="1085750"/>
            <a:chExt cx="7132550" cy="3522250"/>
          </a:xfrm>
        </p:grpSpPr>
        <p:sp>
          <p:nvSpPr>
            <p:cNvPr id="1587" name="Google Shape;1587;p97"/>
            <p:cNvSpPr/>
            <p:nvPr/>
          </p:nvSpPr>
          <p:spPr>
            <a:xfrm>
              <a:off x="3752700" y="2444300"/>
              <a:ext cx="29550" cy="37250"/>
            </a:xfrm>
            <a:custGeom>
              <a:avLst/>
              <a:gdLst/>
              <a:ahLst/>
              <a:cxnLst/>
              <a:rect l="l" t="t" r="r" b="b"/>
              <a:pathLst>
                <a:path w="1182" h="1490" extrusionOk="0">
                  <a:moveTo>
                    <a:pt x="898" y="1"/>
                  </a:moveTo>
                  <a:lnTo>
                    <a:pt x="898" y="1"/>
                  </a:lnTo>
                  <a:cubicBezTo>
                    <a:pt x="898" y="1"/>
                    <a:pt x="591" y="308"/>
                    <a:pt x="307" y="308"/>
                  </a:cubicBezTo>
                  <a:cubicBezTo>
                    <a:pt x="0" y="591"/>
                    <a:pt x="307" y="1489"/>
                    <a:pt x="591" y="1489"/>
                  </a:cubicBezTo>
                  <a:cubicBezTo>
                    <a:pt x="1181" y="1489"/>
                    <a:pt x="898" y="1"/>
                    <a:pt x="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7"/>
            <p:cNvSpPr/>
            <p:nvPr/>
          </p:nvSpPr>
          <p:spPr>
            <a:xfrm>
              <a:off x="2098775" y="2954075"/>
              <a:ext cx="118150" cy="47225"/>
            </a:xfrm>
            <a:custGeom>
              <a:avLst/>
              <a:gdLst/>
              <a:ahLst/>
              <a:cxnLst/>
              <a:rect l="l" t="t" r="r" b="b"/>
              <a:pathLst>
                <a:path w="4726" h="1889" extrusionOk="0">
                  <a:moveTo>
                    <a:pt x="898" y="0"/>
                  </a:moveTo>
                  <a:cubicBezTo>
                    <a:pt x="591" y="284"/>
                    <a:pt x="1489" y="874"/>
                    <a:pt x="1489" y="1181"/>
                  </a:cubicBezTo>
                  <a:cubicBezTo>
                    <a:pt x="1489" y="1323"/>
                    <a:pt x="1117" y="1323"/>
                    <a:pt x="745" y="1323"/>
                  </a:cubicBezTo>
                  <a:cubicBezTo>
                    <a:pt x="373" y="1323"/>
                    <a:pt x="0" y="1323"/>
                    <a:pt x="0" y="1465"/>
                  </a:cubicBezTo>
                  <a:cubicBezTo>
                    <a:pt x="0" y="1465"/>
                    <a:pt x="591" y="1772"/>
                    <a:pt x="898" y="1772"/>
                  </a:cubicBezTo>
                  <a:cubicBezTo>
                    <a:pt x="1095" y="1670"/>
                    <a:pt x="1258" y="1636"/>
                    <a:pt x="1399" y="1636"/>
                  </a:cubicBezTo>
                  <a:cubicBezTo>
                    <a:pt x="1681" y="1636"/>
                    <a:pt x="1875" y="1772"/>
                    <a:pt x="2080" y="1772"/>
                  </a:cubicBezTo>
                  <a:cubicBezTo>
                    <a:pt x="2162" y="1854"/>
                    <a:pt x="2220" y="1889"/>
                    <a:pt x="2284" y="1889"/>
                  </a:cubicBezTo>
                  <a:cubicBezTo>
                    <a:pt x="2439" y="1889"/>
                    <a:pt x="2624" y="1683"/>
                    <a:pt x="3261" y="1465"/>
                  </a:cubicBezTo>
                  <a:cubicBezTo>
                    <a:pt x="3390" y="1403"/>
                    <a:pt x="3532" y="1383"/>
                    <a:pt x="3676" y="1383"/>
                  </a:cubicBezTo>
                  <a:cubicBezTo>
                    <a:pt x="3949" y="1383"/>
                    <a:pt x="4228" y="1456"/>
                    <a:pt x="4429" y="1456"/>
                  </a:cubicBezTo>
                  <a:cubicBezTo>
                    <a:pt x="4608" y="1456"/>
                    <a:pt x="4726" y="1399"/>
                    <a:pt x="4726" y="1181"/>
                  </a:cubicBezTo>
                  <a:cubicBezTo>
                    <a:pt x="4726" y="591"/>
                    <a:pt x="2954" y="284"/>
                    <a:pt x="2670" y="284"/>
                  </a:cubicBezTo>
                  <a:lnTo>
                    <a:pt x="2363" y="284"/>
                  </a:lnTo>
                  <a:cubicBezTo>
                    <a:pt x="1772" y="284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7"/>
            <p:cNvSpPr/>
            <p:nvPr/>
          </p:nvSpPr>
          <p:spPr>
            <a:xfrm>
              <a:off x="238125" y="1506900"/>
              <a:ext cx="2658100" cy="3101100"/>
            </a:xfrm>
            <a:custGeom>
              <a:avLst/>
              <a:gdLst/>
              <a:ahLst/>
              <a:cxnLst/>
              <a:rect l="l" t="t" r="r" b="b"/>
              <a:pathLst>
                <a:path w="106324" h="124044" extrusionOk="0">
                  <a:moveTo>
                    <a:pt x="85649" y="33669"/>
                  </a:moveTo>
                  <a:cubicBezTo>
                    <a:pt x="85649" y="33710"/>
                    <a:pt x="85649" y="33751"/>
                    <a:pt x="85650" y="33792"/>
                  </a:cubicBezTo>
                  <a:lnTo>
                    <a:pt x="85650" y="33792"/>
                  </a:lnTo>
                  <a:cubicBezTo>
                    <a:pt x="85743" y="33728"/>
                    <a:pt x="85790" y="33669"/>
                    <a:pt x="85649" y="33669"/>
                  </a:cubicBezTo>
                  <a:close/>
                  <a:moveTo>
                    <a:pt x="59659" y="0"/>
                  </a:moveTo>
                  <a:cubicBezTo>
                    <a:pt x="59069" y="0"/>
                    <a:pt x="57887" y="284"/>
                    <a:pt x="57887" y="284"/>
                  </a:cubicBezTo>
                  <a:cubicBezTo>
                    <a:pt x="57604" y="591"/>
                    <a:pt x="58194" y="591"/>
                    <a:pt x="58194" y="874"/>
                  </a:cubicBezTo>
                  <a:cubicBezTo>
                    <a:pt x="57887" y="874"/>
                    <a:pt x="57604" y="591"/>
                    <a:pt x="57604" y="591"/>
                  </a:cubicBezTo>
                  <a:cubicBezTo>
                    <a:pt x="57296" y="874"/>
                    <a:pt x="57604" y="874"/>
                    <a:pt x="57604" y="1772"/>
                  </a:cubicBezTo>
                  <a:cubicBezTo>
                    <a:pt x="57604" y="2363"/>
                    <a:pt x="57604" y="2363"/>
                    <a:pt x="57887" y="2647"/>
                  </a:cubicBezTo>
                  <a:cubicBezTo>
                    <a:pt x="58194" y="2647"/>
                    <a:pt x="57887" y="2954"/>
                    <a:pt x="57887" y="3544"/>
                  </a:cubicBezTo>
                  <a:cubicBezTo>
                    <a:pt x="57887" y="3828"/>
                    <a:pt x="57604" y="3828"/>
                    <a:pt x="57604" y="3828"/>
                  </a:cubicBezTo>
                  <a:cubicBezTo>
                    <a:pt x="57296" y="3828"/>
                    <a:pt x="57887" y="4135"/>
                    <a:pt x="57887" y="4419"/>
                  </a:cubicBezTo>
                  <a:cubicBezTo>
                    <a:pt x="57825" y="4485"/>
                    <a:pt x="57762" y="4510"/>
                    <a:pt x="57699" y="4510"/>
                  </a:cubicBezTo>
                  <a:cubicBezTo>
                    <a:pt x="57531" y="4510"/>
                    <a:pt x="57358" y="4339"/>
                    <a:pt x="57190" y="4339"/>
                  </a:cubicBezTo>
                  <a:cubicBezTo>
                    <a:pt x="57130" y="4339"/>
                    <a:pt x="57071" y="4361"/>
                    <a:pt x="57013" y="4419"/>
                  </a:cubicBezTo>
                  <a:cubicBezTo>
                    <a:pt x="57013" y="4419"/>
                    <a:pt x="56706" y="5009"/>
                    <a:pt x="57013" y="5009"/>
                  </a:cubicBezTo>
                  <a:cubicBezTo>
                    <a:pt x="57296" y="5316"/>
                    <a:pt x="57296" y="5316"/>
                    <a:pt x="57013" y="5600"/>
                  </a:cubicBezTo>
                  <a:cubicBezTo>
                    <a:pt x="57013" y="5907"/>
                    <a:pt x="56706" y="6191"/>
                    <a:pt x="57296" y="6498"/>
                  </a:cubicBezTo>
                  <a:cubicBezTo>
                    <a:pt x="57604" y="6781"/>
                    <a:pt x="58478" y="6781"/>
                    <a:pt x="58785" y="7088"/>
                  </a:cubicBezTo>
                  <a:cubicBezTo>
                    <a:pt x="58927" y="7230"/>
                    <a:pt x="58850" y="7230"/>
                    <a:pt x="58776" y="7230"/>
                  </a:cubicBezTo>
                  <a:cubicBezTo>
                    <a:pt x="58702" y="7230"/>
                    <a:pt x="58631" y="7230"/>
                    <a:pt x="58785" y="7372"/>
                  </a:cubicBezTo>
                  <a:cubicBezTo>
                    <a:pt x="58785" y="7679"/>
                    <a:pt x="58478" y="7679"/>
                    <a:pt x="58478" y="7963"/>
                  </a:cubicBezTo>
                  <a:cubicBezTo>
                    <a:pt x="58478" y="8091"/>
                    <a:pt x="58532" y="8166"/>
                    <a:pt x="58594" y="8166"/>
                  </a:cubicBezTo>
                  <a:cubicBezTo>
                    <a:pt x="58681" y="8166"/>
                    <a:pt x="58785" y="8022"/>
                    <a:pt x="58785" y="7679"/>
                  </a:cubicBezTo>
                  <a:cubicBezTo>
                    <a:pt x="58841" y="7619"/>
                    <a:pt x="58897" y="7593"/>
                    <a:pt x="58952" y="7593"/>
                  </a:cubicBezTo>
                  <a:cubicBezTo>
                    <a:pt x="59177" y="7593"/>
                    <a:pt x="59376" y="8023"/>
                    <a:pt x="59376" y="8270"/>
                  </a:cubicBezTo>
                  <a:cubicBezTo>
                    <a:pt x="59222" y="8412"/>
                    <a:pt x="59074" y="8412"/>
                    <a:pt x="58965" y="8412"/>
                  </a:cubicBezTo>
                  <a:cubicBezTo>
                    <a:pt x="58856" y="8412"/>
                    <a:pt x="58785" y="8412"/>
                    <a:pt x="58785" y="8553"/>
                  </a:cubicBezTo>
                  <a:cubicBezTo>
                    <a:pt x="58604" y="8902"/>
                    <a:pt x="58430" y="9045"/>
                    <a:pt x="58256" y="9045"/>
                  </a:cubicBezTo>
                  <a:cubicBezTo>
                    <a:pt x="58135" y="9045"/>
                    <a:pt x="58013" y="8977"/>
                    <a:pt x="57887" y="8860"/>
                  </a:cubicBezTo>
                  <a:cubicBezTo>
                    <a:pt x="57604" y="8860"/>
                    <a:pt x="57887" y="9451"/>
                    <a:pt x="57887" y="9735"/>
                  </a:cubicBezTo>
                  <a:cubicBezTo>
                    <a:pt x="58194" y="10042"/>
                    <a:pt x="57887" y="10042"/>
                    <a:pt x="57604" y="10042"/>
                  </a:cubicBezTo>
                  <a:cubicBezTo>
                    <a:pt x="57013" y="10042"/>
                    <a:pt x="57013" y="9735"/>
                    <a:pt x="57013" y="9451"/>
                  </a:cubicBezTo>
                  <a:cubicBezTo>
                    <a:pt x="57296" y="9144"/>
                    <a:pt x="57296" y="8860"/>
                    <a:pt x="57296" y="8860"/>
                  </a:cubicBezTo>
                  <a:cubicBezTo>
                    <a:pt x="57013" y="8860"/>
                    <a:pt x="56422" y="8860"/>
                    <a:pt x="56115" y="8553"/>
                  </a:cubicBezTo>
                  <a:cubicBezTo>
                    <a:pt x="56115" y="8412"/>
                    <a:pt x="56192" y="8341"/>
                    <a:pt x="56304" y="8341"/>
                  </a:cubicBezTo>
                  <a:cubicBezTo>
                    <a:pt x="56416" y="8341"/>
                    <a:pt x="56564" y="8412"/>
                    <a:pt x="56706" y="8553"/>
                  </a:cubicBezTo>
                  <a:cubicBezTo>
                    <a:pt x="57296" y="8553"/>
                    <a:pt x="57013" y="8270"/>
                    <a:pt x="57296" y="8270"/>
                  </a:cubicBezTo>
                  <a:cubicBezTo>
                    <a:pt x="57604" y="8270"/>
                    <a:pt x="57887" y="8270"/>
                    <a:pt x="58194" y="7963"/>
                  </a:cubicBezTo>
                  <a:cubicBezTo>
                    <a:pt x="58478" y="7679"/>
                    <a:pt x="57887" y="7372"/>
                    <a:pt x="57604" y="7372"/>
                  </a:cubicBezTo>
                  <a:cubicBezTo>
                    <a:pt x="57604" y="7372"/>
                    <a:pt x="57341" y="7508"/>
                    <a:pt x="57166" y="7508"/>
                  </a:cubicBezTo>
                  <a:cubicBezTo>
                    <a:pt x="57079" y="7508"/>
                    <a:pt x="57013" y="7474"/>
                    <a:pt x="57013" y="7372"/>
                  </a:cubicBezTo>
                  <a:cubicBezTo>
                    <a:pt x="57013" y="7230"/>
                    <a:pt x="57161" y="7230"/>
                    <a:pt x="57344" y="7230"/>
                  </a:cubicBezTo>
                  <a:cubicBezTo>
                    <a:pt x="57527" y="7230"/>
                    <a:pt x="57745" y="7230"/>
                    <a:pt x="57887" y="7088"/>
                  </a:cubicBezTo>
                  <a:cubicBezTo>
                    <a:pt x="57887" y="7088"/>
                    <a:pt x="57604" y="6781"/>
                    <a:pt x="57296" y="6781"/>
                  </a:cubicBezTo>
                  <a:cubicBezTo>
                    <a:pt x="57155" y="6935"/>
                    <a:pt x="57007" y="7012"/>
                    <a:pt x="56859" y="7012"/>
                  </a:cubicBezTo>
                  <a:cubicBezTo>
                    <a:pt x="56712" y="7012"/>
                    <a:pt x="56564" y="6935"/>
                    <a:pt x="56422" y="6781"/>
                  </a:cubicBezTo>
                  <a:cubicBezTo>
                    <a:pt x="56244" y="6617"/>
                    <a:pt x="55970" y="6444"/>
                    <a:pt x="55771" y="6444"/>
                  </a:cubicBezTo>
                  <a:cubicBezTo>
                    <a:pt x="55628" y="6444"/>
                    <a:pt x="55524" y="6534"/>
                    <a:pt x="55524" y="6781"/>
                  </a:cubicBezTo>
                  <a:cubicBezTo>
                    <a:pt x="55356" y="7314"/>
                    <a:pt x="55179" y="7423"/>
                    <a:pt x="55004" y="7423"/>
                  </a:cubicBezTo>
                  <a:cubicBezTo>
                    <a:pt x="54884" y="7423"/>
                    <a:pt x="54765" y="7372"/>
                    <a:pt x="54650" y="7372"/>
                  </a:cubicBezTo>
                  <a:cubicBezTo>
                    <a:pt x="54343" y="7679"/>
                    <a:pt x="54934" y="7963"/>
                    <a:pt x="55241" y="7963"/>
                  </a:cubicBezTo>
                  <a:cubicBezTo>
                    <a:pt x="55832" y="7963"/>
                    <a:pt x="56115" y="8270"/>
                    <a:pt x="56115" y="8270"/>
                  </a:cubicBezTo>
                  <a:cubicBezTo>
                    <a:pt x="55832" y="8270"/>
                    <a:pt x="55832" y="8553"/>
                    <a:pt x="55524" y="8553"/>
                  </a:cubicBezTo>
                  <a:cubicBezTo>
                    <a:pt x="55241" y="8553"/>
                    <a:pt x="55241" y="8553"/>
                    <a:pt x="55241" y="8860"/>
                  </a:cubicBezTo>
                  <a:cubicBezTo>
                    <a:pt x="55524" y="8860"/>
                    <a:pt x="55241" y="9144"/>
                    <a:pt x="55241" y="9144"/>
                  </a:cubicBezTo>
                  <a:cubicBezTo>
                    <a:pt x="55241" y="9246"/>
                    <a:pt x="55207" y="9281"/>
                    <a:pt x="55151" y="9281"/>
                  </a:cubicBezTo>
                  <a:cubicBezTo>
                    <a:pt x="55039" y="9281"/>
                    <a:pt x="54839" y="9144"/>
                    <a:pt x="54650" y="9144"/>
                  </a:cubicBezTo>
                  <a:cubicBezTo>
                    <a:pt x="54060" y="9144"/>
                    <a:pt x="53469" y="9451"/>
                    <a:pt x="52878" y="9451"/>
                  </a:cubicBezTo>
                  <a:cubicBezTo>
                    <a:pt x="52571" y="9451"/>
                    <a:pt x="51980" y="9451"/>
                    <a:pt x="51697" y="9144"/>
                  </a:cubicBezTo>
                  <a:cubicBezTo>
                    <a:pt x="51390" y="8860"/>
                    <a:pt x="51106" y="8860"/>
                    <a:pt x="50799" y="8860"/>
                  </a:cubicBezTo>
                  <a:cubicBezTo>
                    <a:pt x="50515" y="8860"/>
                    <a:pt x="50515" y="8553"/>
                    <a:pt x="50208" y="8553"/>
                  </a:cubicBezTo>
                  <a:cubicBezTo>
                    <a:pt x="49618" y="8553"/>
                    <a:pt x="49925" y="8270"/>
                    <a:pt x="49618" y="7963"/>
                  </a:cubicBezTo>
                  <a:cubicBezTo>
                    <a:pt x="49618" y="7821"/>
                    <a:pt x="49399" y="7750"/>
                    <a:pt x="49142" y="7750"/>
                  </a:cubicBezTo>
                  <a:cubicBezTo>
                    <a:pt x="48885" y="7750"/>
                    <a:pt x="48590" y="7821"/>
                    <a:pt x="48436" y="7963"/>
                  </a:cubicBezTo>
                  <a:cubicBezTo>
                    <a:pt x="48153" y="8270"/>
                    <a:pt x="47562" y="8270"/>
                    <a:pt x="47255" y="8553"/>
                  </a:cubicBezTo>
                  <a:cubicBezTo>
                    <a:pt x="47255" y="8860"/>
                    <a:pt x="47562" y="8860"/>
                    <a:pt x="47562" y="8860"/>
                  </a:cubicBezTo>
                  <a:cubicBezTo>
                    <a:pt x="47846" y="8860"/>
                    <a:pt x="47846" y="8553"/>
                    <a:pt x="48436" y="8553"/>
                  </a:cubicBezTo>
                  <a:cubicBezTo>
                    <a:pt x="48680" y="8553"/>
                    <a:pt x="49102" y="8181"/>
                    <a:pt x="49266" y="8181"/>
                  </a:cubicBezTo>
                  <a:cubicBezTo>
                    <a:pt x="49309" y="8181"/>
                    <a:pt x="49334" y="8206"/>
                    <a:pt x="49334" y="8270"/>
                  </a:cubicBezTo>
                  <a:cubicBezTo>
                    <a:pt x="49618" y="8553"/>
                    <a:pt x="48743" y="8860"/>
                    <a:pt x="48153" y="9144"/>
                  </a:cubicBezTo>
                  <a:cubicBezTo>
                    <a:pt x="47562" y="9144"/>
                    <a:pt x="47846" y="9451"/>
                    <a:pt x="48153" y="10042"/>
                  </a:cubicBezTo>
                  <a:cubicBezTo>
                    <a:pt x="48743" y="10633"/>
                    <a:pt x="48153" y="10325"/>
                    <a:pt x="48153" y="10633"/>
                  </a:cubicBezTo>
                  <a:cubicBezTo>
                    <a:pt x="48153" y="10715"/>
                    <a:pt x="48077" y="10749"/>
                    <a:pt x="47977" y="10749"/>
                  </a:cubicBezTo>
                  <a:cubicBezTo>
                    <a:pt x="47733" y="10749"/>
                    <a:pt x="47344" y="10543"/>
                    <a:pt x="47562" y="10325"/>
                  </a:cubicBezTo>
                  <a:cubicBezTo>
                    <a:pt x="47846" y="10325"/>
                    <a:pt x="47846" y="10042"/>
                    <a:pt x="47562" y="9735"/>
                  </a:cubicBezTo>
                  <a:lnTo>
                    <a:pt x="46971" y="9735"/>
                  </a:lnTo>
                  <a:cubicBezTo>
                    <a:pt x="46971" y="9593"/>
                    <a:pt x="46895" y="9593"/>
                    <a:pt x="46818" y="9593"/>
                  </a:cubicBezTo>
                  <a:cubicBezTo>
                    <a:pt x="46741" y="9593"/>
                    <a:pt x="46664" y="9593"/>
                    <a:pt x="46664" y="9451"/>
                  </a:cubicBezTo>
                  <a:cubicBezTo>
                    <a:pt x="46381" y="9144"/>
                    <a:pt x="46073" y="9144"/>
                    <a:pt x="45790" y="9144"/>
                  </a:cubicBezTo>
                  <a:cubicBezTo>
                    <a:pt x="45483" y="9451"/>
                    <a:pt x="45199" y="9451"/>
                    <a:pt x="44301" y="9451"/>
                  </a:cubicBezTo>
                  <a:cubicBezTo>
                    <a:pt x="44105" y="9546"/>
                    <a:pt x="43810" y="9577"/>
                    <a:pt x="43495" y="9577"/>
                  </a:cubicBezTo>
                  <a:cubicBezTo>
                    <a:pt x="42863" y="9577"/>
                    <a:pt x="42143" y="9451"/>
                    <a:pt x="41939" y="9451"/>
                  </a:cubicBezTo>
                  <a:cubicBezTo>
                    <a:pt x="41711" y="9204"/>
                    <a:pt x="42231" y="8774"/>
                    <a:pt x="42603" y="8774"/>
                  </a:cubicBezTo>
                  <a:cubicBezTo>
                    <a:pt x="42694" y="8774"/>
                    <a:pt x="42776" y="8800"/>
                    <a:pt x="42837" y="8860"/>
                  </a:cubicBezTo>
                  <a:cubicBezTo>
                    <a:pt x="43120" y="8860"/>
                    <a:pt x="43120" y="8553"/>
                    <a:pt x="42529" y="8270"/>
                  </a:cubicBezTo>
                  <a:cubicBezTo>
                    <a:pt x="42246" y="7679"/>
                    <a:pt x="41348" y="7679"/>
                    <a:pt x="41348" y="7679"/>
                  </a:cubicBezTo>
                  <a:cubicBezTo>
                    <a:pt x="41348" y="7821"/>
                    <a:pt x="41200" y="7892"/>
                    <a:pt x="40979" y="7892"/>
                  </a:cubicBezTo>
                  <a:cubicBezTo>
                    <a:pt x="40757" y="7892"/>
                    <a:pt x="40462" y="7821"/>
                    <a:pt x="40167" y="7679"/>
                  </a:cubicBezTo>
                  <a:cubicBezTo>
                    <a:pt x="39576" y="7679"/>
                    <a:pt x="39576" y="7372"/>
                    <a:pt x="38985" y="7372"/>
                  </a:cubicBezTo>
                  <a:cubicBezTo>
                    <a:pt x="38702" y="7372"/>
                    <a:pt x="38111" y="7088"/>
                    <a:pt x="37520" y="6781"/>
                  </a:cubicBezTo>
                  <a:cubicBezTo>
                    <a:pt x="37225" y="6640"/>
                    <a:pt x="36782" y="6569"/>
                    <a:pt x="36413" y="6569"/>
                  </a:cubicBezTo>
                  <a:cubicBezTo>
                    <a:pt x="36044" y="6569"/>
                    <a:pt x="35748" y="6640"/>
                    <a:pt x="35748" y="6781"/>
                  </a:cubicBezTo>
                  <a:cubicBezTo>
                    <a:pt x="35441" y="7088"/>
                    <a:pt x="35158" y="7088"/>
                    <a:pt x="34850" y="7088"/>
                  </a:cubicBezTo>
                  <a:cubicBezTo>
                    <a:pt x="34260" y="7088"/>
                    <a:pt x="34850" y="6781"/>
                    <a:pt x="34850" y="6781"/>
                  </a:cubicBezTo>
                  <a:cubicBezTo>
                    <a:pt x="34567" y="6498"/>
                    <a:pt x="34850" y="6191"/>
                    <a:pt x="34567" y="6191"/>
                  </a:cubicBezTo>
                  <a:cubicBezTo>
                    <a:pt x="34293" y="6191"/>
                    <a:pt x="34037" y="7132"/>
                    <a:pt x="33565" y="7132"/>
                  </a:cubicBezTo>
                  <a:cubicBezTo>
                    <a:pt x="33509" y="7132"/>
                    <a:pt x="33449" y="7119"/>
                    <a:pt x="33386" y="7088"/>
                  </a:cubicBezTo>
                  <a:cubicBezTo>
                    <a:pt x="33078" y="7088"/>
                    <a:pt x="32795" y="5907"/>
                    <a:pt x="32204" y="5600"/>
                  </a:cubicBezTo>
                  <a:cubicBezTo>
                    <a:pt x="32078" y="5484"/>
                    <a:pt x="31905" y="5415"/>
                    <a:pt x="31785" y="5415"/>
                  </a:cubicBezTo>
                  <a:cubicBezTo>
                    <a:pt x="31611" y="5415"/>
                    <a:pt x="31548" y="5558"/>
                    <a:pt x="31897" y="5907"/>
                  </a:cubicBezTo>
                  <a:cubicBezTo>
                    <a:pt x="32051" y="6049"/>
                    <a:pt x="31980" y="6049"/>
                    <a:pt x="31870" y="6049"/>
                  </a:cubicBezTo>
                  <a:cubicBezTo>
                    <a:pt x="31761" y="6049"/>
                    <a:pt x="31613" y="6049"/>
                    <a:pt x="31613" y="6191"/>
                  </a:cubicBezTo>
                  <a:cubicBezTo>
                    <a:pt x="31613" y="6498"/>
                    <a:pt x="31023" y="6781"/>
                    <a:pt x="31023" y="6781"/>
                  </a:cubicBezTo>
                  <a:cubicBezTo>
                    <a:pt x="31023" y="6640"/>
                    <a:pt x="30946" y="6569"/>
                    <a:pt x="30795" y="6569"/>
                  </a:cubicBezTo>
                  <a:cubicBezTo>
                    <a:pt x="30645" y="6569"/>
                    <a:pt x="30420" y="6640"/>
                    <a:pt x="30125" y="6781"/>
                  </a:cubicBezTo>
                  <a:cubicBezTo>
                    <a:pt x="29957" y="7130"/>
                    <a:pt x="29782" y="7273"/>
                    <a:pt x="29666" y="7273"/>
                  </a:cubicBezTo>
                  <a:cubicBezTo>
                    <a:pt x="29586" y="7273"/>
                    <a:pt x="29534" y="7204"/>
                    <a:pt x="29534" y="7088"/>
                  </a:cubicBezTo>
                  <a:cubicBezTo>
                    <a:pt x="29493" y="7044"/>
                    <a:pt x="29432" y="7024"/>
                    <a:pt x="29359" y="7024"/>
                  </a:cubicBezTo>
                  <a:cubicBezTo>
                    <a:pt x="28931" y="7024"/>
                    <a:pt x="28069" y="7679"/>
                    <a:pt x="28069" y="7679"/>
                  </a:cubicBezTo>
                  <a:cubicBezTo>
                    <a:pt x="28353" y="7963"/>
                    <a:pt x="28069" y="8270"/>
                    <a:pt x="27762" y="8270"/>
                  </a:cubicBezTo>
                  <a:cubicBezTo>
                    <a:pt x="27479" y="7963"/>
                    <a:pt x="27479" y="7963"/>
                    <a:pt x="27762" y="7679"/>
                  </a:cubicBezTo>
                  <a:cubicBezTo>
                    <a:pt x="28069" y="7679"/>
                    <a:pt x="28944" y="6781"/>
                    <a:pt x="29251" y="6781"/>
                  </a:cubicBezTo>
                  <a:cubicBezTo>
                    <a:pt x="29841" y="6781"/>
                    <a:pt x="30716" y="6498"/>
                    <a:pt x="30716" y="6191"/>
                  </a:cubicBezTo>
                  <a:cubicBezTo>
                    <a:pt x="30716" y="6096"/>
                    <a:pt x="30650" y="6065"/>
                    <a:pt x="30552" y="6065"/>
                  </a:cubicBezTo>
                  <a:cubicBezTo>
                    <a:pt x="30356" y="6065"/>
                    <a:pt x="30030" y="6191"/>
                    <a:pt x="29841" y="6191"/>
                  </a:cubicBezTo>
                  <a:cubicBezTo>
                    <a:pt x="29534" y="6191"/>
                    <a:pt x="29251" y="6498"/>
                    <a:pt x="28660" y="6498"/>
                  </a:cubicBezTo>
                  <a:cubicBezTo>
                    <a:pt x="28353" y="6781"/>
                    <a:pt x="27762" y="6781"/>
                    <a:pt x="27762" y="7088"/>
                  </a:cubicBezTo>
                  <a:cubicBezTo>
                    <a:pt x="27865" y="7183"/>
                    <a:pt x="27867" y="7214"/>
                    <a:pt x="27814" y="7214"/>
                  </a:cubicBezTo>
                  <a:cubicBezTo>
                    <a:pt x="27707" y="7214"/>
                    <a:pt x="27376" y="7088"/>
                    <a:pt x="27172" y="7088"/>
                  </a:cubicBezTo>
                  <a:cubicBezTo>
                    <a:pt x="27172" y="7183"/>
                    <a:pt x="27140" y="7214"/>
                    <a:pt x="27109" y="7214"/>
                  </a:cubicBezTo>
                  <a:cubicBezTo>
                    <a:pt x="27046" y="7214"/>
                    <a:pt x="26983" y="7088"/>
                    <a:pt x="27172" y="7088"/>
                  </a:cubicBezTo>
                  <a:lnTo>
                    <a:pt x="26581" y="6781"/>
                  </a:lnTo>
                  <a:cubicBezTo>
                    <a:pt x="26581" y="7088"/>
                    <a:pt x="26581" y="7088"/>
                    <a:pt x="25990" y="7088"/>
                  </a:cubicBezTo>
                  <a:cubicBezTo>
                    <a:pt x="25707" y="7088"/>
                    <a:pt x="25399" y="7372"/>
                    <a:pt x="25707" y="7679"/>
                  </a:cubicBezTo>
                  <a:cubicBezTo>
                    <a:pt x="25990" y="7963"/>
                    <a:pt x="25990" y="7963"/>
                    <a:pt x="25990" y="8270"/>
                  </a:cubicBezTo>
                  <a:cubicBezTo>
                    <a:pt x="25707" y="8270"/>
                    <a:pt x="25399" y="7679"/>
                    <a:pt x="24809" y="7679"/>
                  </a:cubicBezTo>
                  <a:cubicBezTo>
                    <a:pt x="24726" y="7719"/>
                    <a:pt x="24627" y="7736"/>
                    <a:pt x="24517" y="7736"/>
                  </a:cubicBezTo>
                  <a:cubicBezTo>
                    <a:pt x="23838" y="7736"/>
                    <a:pt x="22753" y="7088"/>
                    <a:pt x="22753" y="7088"/>
                  </a:cubicBezTo>
                  <a:cubicBezTo>
                    <a:pt x="22753" y="6781"/>
                    <a:pt x="21855" y="6781"/>
                    <a:pt x="21265" y="6781"/>
                  </a:cubicBezTo>
                  <a:lnTo>
                    <a:pt x="20981" y="6781"/>
                  </a:lnTo>
                  <a:cubicBezTo>
                    <a:pt x="20390" y="6498"/>
                    <a:pt x="19800" y="6191"/>
                    <a:pt x="19493" y="6191"/>
                  </a:cubicBezTo>
                  <a:cubicBezTo>
                    <a:pt x="18902" y="6498"/>
                    <a:pt x="18028" y="6498"/>
                    <a:pt x="17721" y="6498"/>
                  </a:cubicBezTo>
                  <a:cubicBezTo>
                    <a:pt x="17437" y="6191"/>
                    <a:pt x="17130" y="6191"/>
                    <a:pt x="16539" y="6191"/>
                  </a:cubicBezTo>
                  <a:cubicBezTo>
                    <a:pt x="15949" y="6191"/>
                    <a:pt x="15665" y="5907"/>
                    <a:pt x="15074" y="5600"/>
                  </a:cubicBezTo>
                  <a:cubicBezTo>
                    <a:pt x="14176" y="5600"/>
                    <a:pt x="13302" y="5600"/>
                    <a:pt x="12995" y="5907"/>
                  </a:cubicBezTo>
                  <a:cubicBezTo>
                    <a:pt x="12712" y="5907"/>
                    <a:pt x="12712" y="5600"/>
                    <a:pt x="12404" y="5600"/>
                  </a:cubicBezTo>
                  <a:cubicBezTo>
                    <a:pt x="12121" y="5600"/>
                    <a:pt x="12404" y="5316"/>
                    <a:pt x="12121" y="5316"/>
                  </a:cubicBezTo>
                  <a:cubicBezTo>
                    <a:pt x="12121" y="5214"/>
                    <a:pt x="12021" y="5180"/>
                    <a:pt x="11866" y="5180"/>
                  </a:cubicBezTo>
                  <a:cubicBezTo>
                    <a:pt x="11556" y="5180"/>
                    <a:pt x="11026" y="5316"/>
                    <a:pt x="10632" y="5316"/>
                  </a:cubicBezTo>
                  <a:cubicBezTo>
                    <a:pt x="10349" y="5316"/>
                    <a:pt x="10349" y="5009"/>
                    <a:pt x="10349" y="5009"/>
                  </a:cubicBezTo>
                  <a:cubicBezTo>
                    <a:pt x="10349" y="4867"/>
                    <a:pt x="10272" y="4797"/>
                    <a:pt x="10195" y="4797"/>
                  </a:cubicBezTo>
                  <a:cubicBezTo>
                    <a:pt x="10118" y="4797"/>
                    <a:pt x="10042" y="4867"/>
                    <a:pt x="10042" y="5009"/>
                  </a:cubicBezTo>
                  <a:cubicBezTo>
                    <a:pt x="9900" y="5163"/>
                    <a:pt x="9752" y="5240"/>
                    <a:pt x="9640" y="5240"/>
                  </a:cubicBezTo>
                  <a:cubicBezTo>
                    <a:pt x="9528" y="5240"/>
                    <a:pt x="9451" y="5163"/>
                    <a:pt x="9451" y="5009"/>
                  </a:cubicBezTo>
                  <a:cubicBezTo>
                    <a:pt x="9167" y="5009"/>
                    <a:pt x="9758" y="5009"/>
                    <a:pt x="9758" y="4726"/>
                  </a:cubicBezTo>
                  <a:lnTo>
                    <a:pt x="9167" y="4419"/>
                  </a:lnTo>
                  <a:cubicBezTo>
                    <a:pt x="8860" y="4419"/>
                    <a:pt x="8577" y="4726"/>
                    <a:pt x="8270" y="5009"/>
                  </a:cubicBezTo>
                  <a:cubicBezTo>
                    <a:pt x="7986" y="5316"/>
                    <a:pt x="7395" y="5316"/>
                    <a:pt x="7088" y="5316"/>
                  </a:cubicBezTo>
                  <a:lnTo>
                    <a:pt x="6214" y="5316"/>
                  </a:lnTo>
                  <a:cubicBezTo>
                    <a:pt x="6214" y="5600"/>
                    <a:pt x="6805" y="5600"/>
                    <a:pt x="6498" y="5907"/>
                  </a:cubicBezTo>
                  <a:cubicBezTo>
                    <a:pt x="6440" y="5965"/>
                    <a:pt x="6393" y="5986"/>
                    <a:pt x="6354" y="5986"/>
                  </a:cubicBezTo>
                  <a:cubicBezTo>
                    <a:pt x="6243" y="5986"/>
                    <a:pt x="6186" y="5816"/>
                    <a:pt x="6070" y="5816"/>
                  </a:cubicBezTo>
                  <a:cubicBezTo>
                    <a:pt x="6026" y="5816"/>
                    <a:pt x="5974" y="5840"/>
                    <a:pt x="5907" y="5907"/>
                  </a:cubicBezTo>
                  <a:cubicBezTo>
                    <a:pt x="5765" y="6049"/>
                    <a:pt x="5470" y="6120"/>
                    <a:pt x="5210" y="6120"/>
                  </a:cubicBezTo>
                  <a:cubicBezTo>
                    <a:pt x="4950" y="6120"/>
                    <a:pt x="4725" y="6049"/>
                    <a:pt x="4725" y="5907"/>
                  </a:cubicBezTo>
                  <a:cubicBezTo>
                    <a:pt x="4442" y="5907"/>
                    <a:pt x="3851" y="6498"/>
                    <a:pt x="3851" y="6781"/>
                  </a:cubicBezTo>
                  <a:cubicBezTo>
                    <a:pt x="3544" y="7088"/>
                    <a:pt x="3851" y="7088"/>
                    <a:pt x="3544" y="7679"/>
                  </a:cubicBezTo>
                  <a:cubicBezTo>
                    <a:pt x="3255" y="7969"/>
                    <a:pt x="2823" y="8042"/>
                    <a:pt x="2425" y="8042"/>
                  </a:cubicBezTo>
                  <a:cubicBezTo>
                    <a:pt x="2011" y="8042"/>
                    <a:pt x="1633" y="7963"/>
                    <a:pt x="1489" y="7963"/>
                  </a:cubicBezTo>
                  <a:cubicBezTo>
                    <a:pt x="1181" y="7963"/>
                    <a:pt x="1489" y="8270"/>
                    <a:pt x="1181" y="8553"/>
                  </a:cubicBezTo>
                  <a:cubicBezTo>
                    <a:pt x="1181" y="8860"/>
                    <a:pt x="1489" y="8860"/>
                    <a:pt x="2079" y="9144"/>
                  </a:cubicBezTo>
                  <a:cubicBezTo>
                    <a:pt x="2670" y="9144"/>
                    <a:pt x="3261" y="10325"/>
                    <a:pt x="3261" y="10325"/>
                  </a:cubicBezTo>
                  <a:cubicBezTo>
                    <a:pt x="3402" y="10479"/>
                    <a:pt x="3698" y="10479"/>
                    <a:pt x="3993" y="10479"/>
                  </a:cubicBezTo>
                  <a:cubicBezTo>
                    <a:pt x="4288" y="10479"/>
                    <a:pt x="4584" y="10479"/>
                    <a:pt x="4725" y="10633"/>
                  </a:cubicBezTo>
                  <a:cubicBezTo>
                    <a:pt x="5033" y="10633"/>
                    <a:pt x="4725" y="10916"/>
                    <a:pt x="5033" y="11223"/>
                  </a:cubicBezTo>
                  <a:lnTo>
                    <a:pt x="5907" y="11223"/>
                  </a:lnTo>
                  <a:cubicBezTo>
                    <a:pt x="5907" y="11365"/>
                    <a:pt x="5759" y="11365"/>
                    <a:pt x="5538" y="11365"/>
                  </a:cubicBezTo>
                  <a:cubicBezTo>
                    <a:pt x="5316" y="11365"/>
                    <a:pt x="5021" y="11365"/>
                    <a:pt x="4725" y="11507"/>
                  </a:cubicBezTo>
                  <a:cubicBezTo>
                    <a:pt x="4524" y="11725"/>
                    <a:pt x="4466" y="11931"/>
                    <a:pt x="4339" y="11931"/>
                  </a:cubicBezTo>
                  <a:cubicBezTo>
                    <a:pt x="4287" y="11931"/>
                    <a:pt x="4224" y="11896"/>
                    <a:pt x="4135" y="11814"/>
                  </a:cubicBezTo>
                  <a:cubicBezTo>
                    <a:pt x="4135" y="11711"/>
                    <a:pt x="4069" y="11677"/>
                    <a:pt x="3971" y="11677"/>
                  </a:cubicBezTo>
                  <a:cubicBezTo>
                    <a:pt x="3775" y="11677"/>
                    <a:pt x="3450" y="11814"/>
                    <a:pt x="3261" y="11814"/>
                  </a:cubicBezTo>
                  <a:cubicBezTo>
                    <a:pt x="2953" y="11814"/>
                    <a:pt x="3261" y="11507"/>
                    <a:pt x="3261" y="11223"/>
                  </a:cubicBezTo>
                  <a:cubicBezTo>
                    <a:pt x="3261" y="11070"/>
                    <a:pt x="3113" y="10993"/>
                    <a:pt x="2891" y="10993"/>
                  </a:cubicBezTo>
                  <a:cubicBezTo>
                    <a:pt x="2670" y="10993"/>
                    <a:pt x="2375" y="11070"/>
                    <a:pt x="2079" y="11223"/>
                  </a:cubicBezTo>
                  <a:cubicBezTo>
                    <a:pt x="1489" y="11507"/>
                    <a:pt x="1772" y="11507"/>
                    <a:pt x="1772" y="11814"/>
                  </a:cubicBezTo>
                  <a:cubicBezTo>
                    <a:pt x="1772" y="11872"/>
                    <a:pt x="1760" y="11893"/>
                    <a:pt x="1739" y="11893"/>
                  </a:cubicBezTo>
                  <a:cubicBezTo>
                    <a:pt x="1678" y="11893"/>
                    <a:pt x="1540" y="11723"/>
                    <a:pt x="1376" y="11723"/>
                  </a:cubicBezTo>
                  <a:cubicBezTo>
                    <a:pt x="1314" y="11723"/>
                    <a:pt x="1248" y="11747"/>
                    <a:pt x="1181" y="11814"/>
                  </a:cubicBezTo>
                  <a:cubicBezTo>
                    <a:pt x="591" y="12097"/>
                    <a:pt x="0" y="12097"/>
                    <a:pt x="0" y="12405"/>
                  </a:cubicBezTo>
                  <a:cubicBezTo>
                    <a:pt x="0" y="12688"/>
                    <a:pt x="898" y="12688"/>
                    <a:pt x="1181" y="12995"/>
                  </a:cubicBezTo>
                  <a:cubicBezTo>
                    <a:pt x="1489" y="12995"/>
                    <a:pt x="591" y="13279"/>
                    <a:pt x="898" y="13279"/>
                  </a:cubicBezTo>
                  <a:cubicBezTo>
                    <a:pt x="1181" y="13279"/>
                    <a:pt x="1181" y="13586"/>
                    <a:pt x="1489" y="13869"/>
                  </a:cubicBezTo>
                  <a:cubicBezTo>
                    <a:pt x="1685" y="13972"/>
                    <a:pt x="1914" y="14006"/>
                    <a:pt x="2142" y="14006"/>
                  </a:cubicBezTo>
                  <a:cubicBezTo>
                    <a:pt x="2599" y="14006"/>
                    <a:pt x="3056" y="13869"/>
                    <a:pt x="3261" y="13869"/>
                  </a:cubicBezTo>
                  <a:cubicBezTo>
                    <a:pt x="3450" y="13869"/>
                    <a:pt x="3649" y="14006"/>
                    <a:pt x="3845" y="14006"/>
                  </a:cubicBezTo>
                  <a:cubicBezTo>
                    <a:pt x="3943" y="14006"/>
                    <a:pt x="4040" y="13972"/>
                    <a:pt x="4135" y="13869"/>
                  </a:cubicBezTo>
                  <a:cubicBezTo>
                    <a:pt x="4135" y="13674"/>
                    <a:pt x="4561" y="13333"/>
                    <a:pt x="4919" y="13333"/>
                  </a:cubicBezTo>
                  <a:cubicBezTo>
                    <a:pt x="5081" y="13333"/>
                    <a:pt x="5228" y="13402"/>
                    <a:pt x="5316" y="13586"/>
                  </a:cubicBezTo>
                  <a:cubicBezTo>
                    <a:pt x="5907" y="13869"/>
                    <a:pt x="5033" y="13869"/>
                    <a:pt x="5316" y="13869"/>
                  </a:cubicBezTo>
                  <a:cubicBezTo>
                    <a:pt x="5316" y="14177"/>
                    <a:pt x="5623" y="14767"/>
                    <a:pt x="5316" y="15051"/>
                  </a:cubicBezTo>
                  <a:cubicBezTo>
                    <a:pt x="5222" y="15153"/>
                    <a:pt x="5093" y="15187"/>
                    <a:pt x="4964" y="15187"/>
                  </a:cubicBezTo>
                  <a:cubicBezTo>
                    <a:pt x="4704" y="15187"/>
                    <a:pt x="4442" y="15051"/>
                    <a:pt x="4442" y="15051"/>
                  </a:cubicBezTo>
                  <a:cubicBezTo>
                    <a:pt x="4135" y="15051"/>
                    <a:pt x="4135" y="15642"/>
                    <a:pt x="3851" y="15642"/>
                  </a:cubicBezTo>
                  <a:cubicBezTo>
                    <a:pt x="3788" y="15705"/>
                    <a:pt x="3726" y="15730"/>
                    <a:pt x="3664" y="15730"/>
                  </a:cubicBezTo>
                  <a:cubicBezTo>
                    <a:pt x="3426" y="15730"/>
                    <a:pt x="3197" y="15358"/>
                    <a:pt x="2953" y="15358"/>
                  </a:cubicBezTo>
                  <a:cubicBezTo>
                    <a:pt x="2363" y="15358"/>
                    <a:pt x="2670" y="15949"/>
                    <a:pt x="2670" y="16232"/>
                  </a:cubicBezTo>
                  <a:cubicBezTo>
                    <a:pt x="2670" y="16539"/>
                    <a:pt x="2079" y="16232"/>
                    <a:pt x="1772" y="16823"/>
                  </a:cubicBezTo>
                  <a:cubicBezTo>
                    <a:pt x="1489" y="17414"/>
                    <a:pt x="898" y="16823"/>
                    <a:pt x="1489" y="17721"/>
                  </a:cubicBezTo>
                  <a:cubicBezTo>
                    <a:pt x="1593" y="17938"/>
                    <a:pt x="1659" y="17995"/>
                    <a:pt x="1716" y="17995"/>
                  </a:cubicBezTo>
                  <a:cubicBezTo>
                    <a:pt x="1780" y="17995"/>
                    <a:pt x="1833" y="17922"/>
                    <a:pt x="1916" y="17922"/>
                  </a:cubicBezTo>
                  <a:cubicBezTo>
                    <a:pt x="1960" y="17922"/>
                    <a:pt x="2012" y="17942"/>
                    <a:pt x="2079" y="18004"/>
                  </a:cubicBezTo>
                  <a:cubicBezTo>
                    <a:pt x="2363" y="18311"/>
                    <a:pt x="1772" y="18595"/>
                    <a:pt x="2079" y="18902"/>
                  </a:cubicBezTo>
                  <a:cubicBezTo>
                    <a:pt x="2363" y="18902"/>
                    <a:pt x="2953" y="19493"/>
                    <a:pt x="2953" y="19776"/>
                  </a:cubicBezTo>
                  <a:cubicBezTo>
                    <a:pt x="3017" y="19840"/>
                    <a:pt x="3079" y="19865"/>
                    <a:pt x="3143" y="19865"/>
                  </a:cubicBezTo>
                  <a:cubicBezTo>
                    <a:pt x="3391" y="19865"/>
                    <a:pt x="3666" y="19493"/>
                    <a:pt x="4135" y="19493"/>
                  </a:cubicBezTo>
                  <a:cubicBezTo>
                    <a:pt x="4442" y="19493"/>
                    <a:pt x="4135" y="19186"/>
                    <a:pt x="4442" y="19186"/>
                  </a:cubicBezTo>
                  <a:cubicBezTo>
                    <a:pt x="4725" y="19493"/>
                    <a:pt x="5033" y="20083"/>
                    <a:pt x="4725" y="20083"/>
                  </a:cubicBezTo>
                  <a:cubicBezTo>
                    <a:pt x="4442" y="20367"/>
                    <a:pt x="4725" y="20674"/>
                    <a:pt x="4725" y="20958"/>
                  </a:cubicBezTo>
                  <a:cubicBezTo>
                    <a:pt x="4725" y="21060"/>
                    <a:pt x="4791" y="21094"/>
                    <a:pt x="4890" y="21094"/>
                  </a:cubicBezTo>
                  <a:cubicBezTo>
                    <a:pt x="5088" y="21094"/>
                    <a:pt x="5419" y="20958"/>
                    <a:pt x="5623" y="20958"/>
                  </a:cubicBezTo>
                  <a:cubicBezTo>
                    <a:pt x="5623" y="20816"/>
                    <a:pt x="5771" y="20745"/>
                    <a:pt x="5954" y="20745"/>
                  </a:cubicBezTo>
                  <a:cubicBezTo>
                    <a:pt x="6137" y="20745"/>
                    <a:pt x="6356" y="20816"/>
                    <a:pt x="6498" y="20958"/>
                  </a:cubicBezTo>
                  <a:cubicBezTo>
                    <a:pt x="6793" y="21111"/>
                    <a:pt x="6941" y="21188"/>
                    <a:pt x="7014" y="21188"/>
                  </a:cubicBezTo>
                  <a:cubicBezTo>
                    <a:pt x="7088" y="21188"/>
                    <a:pt x="7088" y="21111"/>
                    <a:pt x="7088" y="20958"/>
                  </a:cubicBezTo>
                  <a:cubicBezTo>
                    <a:pt x="7088" y="20758"/>
                    <a:pt x="7241" y="20546"/>
                    <a:pt x="7331" y="20546"/>
                  </a:cubicBezTo>
                  <a:cubicBezTo>
                    <a:pt x="7369" y="20546"/>
                    <a:pt x="7395" y="20583"/>
                    <a:pt x="7395" y="20674"/>
                  </a:cubicBezTo>
                  <a:cubicBezTo>
                    <a:pt x="7395" y="20816"/>
                    <a:pt x="7466" y="20887"/>
                    <a:pt x="7611" y="20887"/>
                  </a:cubicBezTo>
                  <a:cubicBezTo>
                    <a:pt x="7756" y="20887"/>
                    <a:pt x="7974" y="20816"/>
                    <a:pt x="8270" y="20674"/>
                  </a:cubicBezTo>
                  <a:cubicBezTo>
                    <a:pt x="8860" y="20674"/>
                    <a:pt x="8577" y="20674"/>
                    <a:pt x="8270" y="21265"/>
                  </a:cubicBezTo>
                  <a:cubicBezTo>
                    <a:pt x="7986" y="21548"/>
                    <a:pt x="8270" y="22446"/>
                    <a:pt x="7986" y="22446"/>
                  </a:cubicBezTo>
                  <a:cubicBezTo>
                    <a:pt x="7679" y="22446"/>
                    <a:pt x="7395" y="23320"/>
                    <a:pt x="7088" y="23320"/>
                  </a:cubicBezTo>
                  <a:cubicBezTo>
                    <a:pt x="6498" y="23320"/>
                    <a:pt x="5907" y="24218"/>
                    <a:pt x="5623" y="24218"/>
                  </a:cubicBezTo>
                  <a:cubicBezTo>
                    <a:pt x="5623" y="24280"/>
                    <a:pt x="5581" y="24300"/>
                    <a:pt x="5511" y="24300"/>
                  </a:cubicBezTo>
                  <a:cubicBezTo>
                    <a:pt x="5378" y="24300"/>
                    <a:pt x="5148" y="24227"/>
                    <a:pt x="4928" y="24227"/>
                  </a:cubicBezTo>
                  <a:cubicBezTo>
                    <a:pt x="4733" y="24227"/>
                    <a:pt x="4546" y="24285"/>
                    <a:pt x="4442" y="24502"/>
                  </a:cubicBezTo>
                  <a:cubicBezTo>
                    <a:pt x="4442" y="24809"/>
                    <a:pt x="3851" y="25092"/>
                    <a:pt x="3851" y="25400"/>
                  </a:cubicBezTo>
                  <a:cubicBezTo>
                    <a:pt x="4135" y="25400"/>
                    <a:pt x="4725" y="25092"/>
                    <a:pt x="4725" y="24809"/>
                  </a:cubicBezTo>
                  <a:cubicBezTo>
                    <a:pt x="4879" y="24655"/>
                    <a:pt x="4956" y="24579"/>
                    <a:pt x="4994" y="24579"/>
                  </a:cubicBezTo>
                  <a:cubicBezTo>
                    <a:pt x="5033" y="24579"/>
                    <a:pt x="5033" y="24655"/>
                    <a:pt x="5033" y="24809"/>
                  </a:cubicBezTo>
                  <a:cubicBezTo>
                    <a:pt x="5316" y="24809"/>
                    <a:pt x="5623" y="24809"/>
                    <a:pt x="5907" y="24502"/>
                  </a:cubicBezTo>
                  <a:lnTo>
                    <a:pt x="6498" y="24502"/>
                  </a:lnTo>
                  <a:cubicBezTo>
                    <a:pt x="6498" y="24502"/>
                    <a:pt x="6498" y="24218"/>
                    <a:pt x="7088" y="24218"/>
                  </a:cubicBezTo>
                  <a:cubicBezTo>
                    <a:pt x="7679" y="24218"/>
                    <a:pt x="7395" y="23911"/>
                    <a:pt x="7679" y="23628"/>
                  </a:cubicBezTo>
                  <a:lnTo>
                    <a:pt x="8860" y="23037"/>
                  </a:lnTo>
                  <a:cubicBezTo>
                    <a:pt x="9167" y="22730"/>
                    <a:pt x="9167" y="22446"/>
                    <a:pt x="9167" y="22446"/>
                  </a:cubicBezTo>
                  <a:cubicBezTo>
                    <a:pt x="9451" y="22446"/>
                    <a:pt x="9758" y="22139"/>
                    <a:pt x="10042" y="21855"/>
                  </a:cubicBezTo>
                  <a:cubicBezTo>
                    <a:pt x="10144" y="21753"/>
                    <a:pt x="10244" y="21719"/>
                    <a:pt x="10331" y="21719"/>
                  </a:cubicBezTo>
                  <a:cubicBezTo>
                    <a:pt x="10506" y="21719"/>
                    <a:pt x="10632" y="21855"/>
                    <a:pt x="10632" y="21855"/>
                  </a:cubicBezTo>
                  <a:cubicBezTo>
                    <a:pt x="10939" y="21548"/>
                    <a:pt x="10939" y="21265"/>
                    <a:pt x="10939" y="21265"/>
                  </a:cubicBezTo>
                  <a:cubicBezTo>
                    <a:pt x="11223" y="20958"/>
                    <a:pt x="11530" y="20958"/>
                    <a:pt x="11530" y="20674"/>
                  </a:cubicBezTo>
                  <a:cubicBezTo>
                    <a:pt x="11530" y="20674"/>
                    <a:pt x="10939" y="20674"/>
                    <a:pt x="10939" y="20367"/>
                  </a:cubicBezTo>
                  <a:cubicBezTo>
                    <a:pt x="10632" y="20367"/>
                    <a:pt x="11223" y="19776"/>
                    <a:pt x="11530" y="19776"/>
                  </a:cubicBezTo>
                  <a:cubicBezTo>
                    <a:pt x="11814" y="19776"/>
                    <a:pt x="12121" y="19776"/>
                    <a:pt x="12121" y="19493"/>
                  </a:cubicBezTo>
                  <a:cubicBezTo>
                    <a:pt x="12121" y="19186"/>
                    <a:pt x="12404" y="18902"/>
                    <a:pt x="12404" y="18902"/>
                  </a:cubicBezTo>
                  <a:cubicBezTo>
                    <a:pt x="12712" y="18595"/>
                    <a:pt x="12712" y="18311"/>
                    <a:pt x="12995" y="18311"/>
                  </a:cubicBezTo>
                  <a:cubicBezTo>
                    <a:pt x="13302" y="18311"/>
                    <a:pt x="13302" y="18004"/>
                    <a:pt x="13586" y="17721"/>
                  </a:cubicBezTo>
                  <a:cubicBezTo>
                    <a:pt x="13893" y="17721"/>
                    <a:pt x="13586" y="18004"/>
                    <a:pt x="14176" y="18004"/>
                  </a:cubicBezTo>
                  <a:cubicBezTo>
                    <a:pt x="14424" y="18004"/>
                    <a:pt x="14472" y="18388"/>
                    <a:pt x="14320" y="18388"/>
                  </a:cubicBezTo>
                  <a:cubicBezTo>
                    <a:pt x="14284" y="18388"/>
                    <a:pt x="14236" y="18366"/>
                    <a:pt x="14176" y="18311"/>
                  </a:cubicBezTo>
                  <a:cubicBezTo>
                    <a:pt x="13893" y="18311"/>
                    <a:pt x="13586" y="18311"/>
                    <a:pt x="13302" y="18595"/>
                  </a:cubicBezTo>
                  <a:cubicBezTo>
                    <a:pt x="12995" y="18902"/>
                    <a:pt x="13302" y="18902"/>
                    <a:pt x="12995" y="19186"/>
                  </a:cubicBezTo>
                  <a:cubicBezTo>
                    <a:pt x="12712" y="19493"/>
                    <a:pt x="12712" y="19776"/>
                    <a:pt x="12995" y="19776"/>
                  </a:cubicBezTo>
                  <a:cubicBezTo>
                    <a:pt x="13302" y="19776"/>
                    <a:pt x="12995" y="20083"/>
                    <a:pt x="12712" y="20083"/>
                  </a:cubicBezTo>
                  <a:cubicBezTo>
                    <a:pt x="12404" y="20367"/>
                    <a:pt x="12712" y="20367"/>
                    <a:pt x="12995" y="20367"/>
                  </a:cubicBezTo>
                  <a:cubicBezTo>
                    <a:pt x="13586" y="20367"/>
                    <a:pt x="14176" y="19776"/>
                    <a:pt x="14767" y="19493"/>
                  </a:cubicBezTo>
                  <a:cubicBezTo>
                    <a:pt x="14870" y="19390"/>
                    <a:pt x="15003" y="19356"/>
                    <a:pt x="15136" y="19356"/>
                  </a:cubicBezTo>
                  <a:cubicBezTo>
                    <a:pt x="15402" y="19356"/>
                    <a:pt x="15665" y="19493"/>
                    <a:pt x="15665" y="19493"/>
                  </a:cubicBezTo>
                  <a:cubicBezTo>
                    <a:pt x="15949" y="19493"/>
                    <a:pt x="15665" y="19186"/>
                    <a:pt x="15665" y="19186"/>
                  </a:cubicBezTo>
                  <a:cubicBezTo>
                    <a:pt x="15949" y="18902"/>
                    <a:pt x="15665" y="18902"/>
                    <a:pt x="15358" y="18595"/>
                  </a:cubicBezTo>
                  <a:cubicBezTo>
                    <a:pt x="15358" y="18453"/>
                    <a:pt x="15435" y="18453"/>
                    <a:pt x="15511" y="18453"/>
                  </a:cubicBezTo>
                  <a:cubicBezTo>
                    <a:pt x="15588" y="18453"/>
                    <a:pt x="15665" y="18453"/>
                    <a:pt x="15665" y="18311"/>
                  </a:cubicBezTo>
                  <a:cubicBezTo>
                    <a:pt x="15665" y="18158"/>
                    <a:pt x="15736" y="18081"/>
                    <a:pt x="15845" y="18081"/>
                  </a:cubicBezTo>
                  <a:cubicBezTo>
                    <a:pt x="15954" y="18081"/>
                    <a:pt x="16102" y="18158"/>
                    <a:pt x="16256" y="18311"/>
                  </a:cubicBezTo>
                  <a:cubicBezTo>
                    <a:pt x="16256" y="18311"/>
                    <a:pt x="16382" y="18175"/>
                    <a:pt x="16557" y="18175"/>
                  </a:cubicBezTo>
                  <a:cubicBezTo>
                    <a:pt x="16644" y="18175"/>
                    <a:pt x="16744" y="18209"/>
                    <a:pt x="16846" y="18311"/>
                  </a:cubicBezTo>
                  <a:cubicBezTo>
                    <a:pt x="16846" y="18453"/>
                    <a:pt x="16917" y="18453"/>
                    <a:pt x="17027" y="18453"/>
                  </a:cubicBezTo>
                  <a:cubicBezTo>
                    <a:pt x="17136" y="18453"/>
                    <a:pt x="17283" y="18453"/>
                    <a:pt x="17437" y="18595"/>
                  </a:cubicBezTo>
                  <a:cubicBezTo>
                    <a:pt x="17579" y="18748"/>
                    <a:pt x="17502" y="18748"/>
                    <a:pt x="17354" y="18748"/>
                  </a:cubicBezTo>
                  <a:cubicBezTo>
                    <a:pt x="17207" y="18748"/>
                    <a:pt x="16988" y="18748"/>
                    <a:pt x="16846" y="18902"/>
                  </a:cubicBezTo>
                  <a:cubicBezTo>
                    <a:pt x="16539" y="18902"/>
                    <a:pt x="16846" y="19186"/>
                    <a:pt x="17130" y="19186"/>
                  </a:cubicBezTo>
                  <a:cubicBezTo>
                    <a:pt x="17437" y="18902"/>
                    <a:pt x="17437" y="18902"/>
                    <a:pt x="17721" y="18902"/>
                  </a:cubicBezTo>
                  <a:cubicBezTo>
                    <a:pt x="17874" y="19044"/>
                    <a:pt x="17951" y="19115"/>
                    <a:pt x="18025" y="19115"/>
                  </a:cubicBezTo>
                  <a:cubicBezTo>
                    <a:pt x="18099" y="19115"/>
                    <a:pt x="18169" y="19044"/>
                    <a:pt x="18311" y="18902"/>
                  </a:cubicBezTo>
                  <a:lnTo>
                    <a:pt x="18311" y="19186"/>
                  </a:lnTo>
                  <a:lnTo>
                    <a:pt x="19209" y="19186"/>
                  </a:lnTo>
                  <a:cubicBezTo>
                    <a:pt x="19406" y="19288"/>
                    <a:pt x="19634" y="19322"/>
                    <a:pt x="19863" y="19322"/>
                  </a:cubicBezTo>
                  <a:cubicBezTo>
                    <a:pt x="20320" y="19322"/>
                    <a:pt x="20776" y="19186"/>
                    <a:pt x="20981" y="19186"/>
                  </a:cubicBezTo>
                  <a:cubicBezTo>
                    <a:pt x="21265" y="19186"/>
                    <a:pt x="21265" y="19776"/>
                    <a:pt x="21572" y="19776"/>
                  </a:cubicBezTo>
                  <a:cubicBezTo>
                    <a:pt x="22041" y="19776"/>
                    <a:pt x="22316" y="19404"/>
                    <a:pt x="22563" y="19404"/>
                  </a:cubicBezTo>
                  <a:cubicBezTo>
                    <a:pt x="22627" y="19404"/>
                    <a:pt x="22690" y="19429"/>
                    <a:pt x="22753" y="19493"/>
                  </a:cubicBezTo>
                  <a:cubicBezTo>
                    <a:pt x="23037" y="19776"/>
                    <a:pt x="22753" y="19776"/>
                    <a:pt x="22446" y="19776"/>
                  </a:cubicBezTo>
                  <a:cubicBezTo>
                    <a:pt x="22446" y="20083"/>
                    <a:pt x="22753" y="20083"/>
                    <a:pt x="22753" y="20083"/>
                  </a:cubicBezTo>
                  <a:cubicBezTo>
                    <a:pt x="23037" y="20367"/>
                    <a:pt x="23627" y="20367"/>
                    <a:pt x="23935" y="20674"/>
                  </a:cubicBezTo>
                  <a:cubicBezTo>
                    <a:pt x="23935" y="20958"/>
                    <a:pt x="24218" y="21265"/>
                    <a:pt x="24809" y="21548"/>
                  </a:cubicBezTo>
                  <a:cubicBezTo>
                    <a:pt x="24878" y="21584"/>
                    <a:pt x="24931" y="21600"/>
                    <a:pt x="24971" y="21600"/>
                  </a:cubicBezTo>
                  <a:cubicBezTo>
                    <a:pt x="25237" y="21600"/>
                    <a:pt x="24939" y="20913"/>
                    <a:pt x="25045" y="20913"/>
                  </a:cubicBezTo>
                  <a:cubicBezTo>
                    <a:pt x="25060" y="20913"/>
                    <a:pt x="25083" y="20927"/>
                    <a:pt x="25116" y="20958"/>
                  </a:cubicBezTo>
                  <a:cubicBezTo>
                    <a:pt x="25411" y="21111"/>
                    <a:pt x="25482" y="21111"/>
                    <a:pt x="25518" y="21111"/>
                  </a:cubicBezTo>
                  <a:cubicBezTo>
                    <a:pt x="25553" y="21111"/>
                    <a:pt x="25553" y="21111"/>
                    <a:pt x="25707" y="21265"/>
                  </a:cubicBezTo>
                  <a:cubicBezTo>
                    <a:pt x="25864" y="21340"/>
                    <a:pt x="25958" y="21376"/>
                    <a:pt x="26010" y="21376"/>
                  </a:cubicBezTo>
                  <a:cubicBezTo>
                    <a:pt x="26156" y="21376"/>
                    <a:pt x="25990" y="21108"/>
                    <a:pt x="25990" y="20674"/>
                  </a:cubicBezTo>
                  <a:cubicBezTo>
                    <a:pt x="25896" y="20477"/>
                    <a:pt x="25864" y="20412"/>
                    <a:pt x="25876" y="20412"/>
                  </a:cubicBezTo>
                  <a:cubicBezTo>
                    <a:pt x="25898" y="20412"/>
                    <a:pt x="26093" y="20674"/>
                    <a:pt x="26297" y="20674"/>
                  </a:cubicBezTo>
                  <a:lnTo>
                    <a:pt x="26297" y="21855"/>
                  </a:lnTo>
                  <a:cubicBezTo>
                    <a:pt x="26297" y="21938"/>
                    <a:pt x="26248" y="21972"/>
                    <a:pt x="26177" y="21972"/>
                  </a:cubicBezTo>
                  <a:cubicBezTo>
                    <a:pt x="26004" y="21972"/>
                    <a:pt x="25707" y="21766"/>
                    <a:pt x="25707" y="21548"/>
                  </a:cubicBezTo>
                  <a:cubicBezTo>
                    <a:pt x="25707" y="21548"/>
                    <a:pt x="25116" y="21548"/>
                    <a:pt x="25116" y="21855"/>
                  </a:cubicBezTo>
                  <a:cubicBezTo>
                    <a:pt x="25116" y="22139"/>
                    <a:pt x="25399" y="22446"/>
                    <a:pt x="25707" y="22730"/>
                  </a:cubicBezTo>
                  <a:cubicBezTo>
                    <a:pt x="25990" y="22730"/>
                    <a:pt x="25990" y="23037"/>
                    <a:pt x="25990" y="23037"/>
                  </a:cubicBezTo>
                  <a:cubicBezTo>
                    <a:pt x="26297" y="23320"/>
                    <a:pt x="26297" y="23628"/>
                    <a:pt x="26297" y="23628"/>
                  </a:cubicBezTo>
                  <a:cubicBezTo>
                    <a:pt x="26581" y="23628"/>
                    <a:pt x="26581" y="23037"/>
                    <a:pt x="26297" y="22730"/>
                  </a:cubicBezTo>
                  <a:cubicBezTo>
                    <a:pt x="26297" y="22446"/>
                    <a:pt x="26297" y="22139"/>
                    <a:pt x="26581" y="22139"/>
                  </a:cubicBezTo>
                  <a:lnTo>
                    <a:pt x="26581" y="22730"/>
                  </a:lnTo>
                  <a:cubicBezTo>
                    <a:pt x="26581" y="22820"/>
                    <a:pt x="26608" y="22858"/>
                    <a:pt x="26645" y="22858"/>
                  </a:cubicBezTo>
                  <a:cubicBezTo>
                    <a:pt x="26735" y="22858"/>
                    <a:pt x="26888" y="22646"/>
                    <a:pt x="26888" y="22446"/>
                  </a:cubicBezTo>
                  <a:cubicBezTo>
                    <a:pt x="27172" y="22446"/>
                    <a:pt x="26888" y="21855"/>
                    <a:pt x="26888" y="21855"/>
                  </a:cubicBezTo>
                  <a:cubicBezTo>
                    <a:pt x="26964" y="21773"/>
                    <a:pt x="27043" y="21735"/>
                    <a:pt x="27116" y="21735"/>
                  </a:cubicBezTo>
                  <a:cubicBezTo>
                    <a:pt x="27315" y="21735"/>
                    <a:pt x="27479" y="22015"/>
                    <a:pt x="27479" y="22446"/>
                  </a:cubicBezTo>
                  <a:cubicBezTo>
                    <a:pt x="27479" y="22730"/>
                    <a:pt x="27172" y="22730"/>
                    <a:pt x="27172" y="22730"/>
                  </a:cubicBezTo>
                  <a:cubicBezTo>
                    <a:pt x="27172" y="23037"/>
                    <a:pt x="26888" y="23037"/>
                    <a:pt x="26888" y="23037"/>
                  </a:cubicBezTo>
                  <a:cubicBezTo>
                    <a:pt x="26581" y="23037"/>
                    <a:pt x="26581" y="23911"/>
                    <a:pt x="26888" y="23911"/>
                  </a:cubicBezTo>
                  <a:cubicBezTo>
                    <a:pt x="26888" y="23911"/>
                    <a:pt x="27067" y="23539"/>
                    <a:pt x="27140" y="23539"/>
                  </a:cubicBezTo>
                  <a:cubicBezTo>
                    <a:pt x="27159" y="23539"/>
                    <a:pt x="27172" y="23564"/>
                    <a:pt x="27172" y="23628"/>
                  </a:cubicBezTo>
                  <a:cubicBezTo>
                    <a:pt x="27172" y="23686"/>
                    <a:pt x="27184" y="23707"/>
                    <a:pt x="27207" y="23707"/>
                  </a:cubicBezTo>
                  <a:cubicBezTo>
                    <a:pt x="27272" y="23707"/>
                    <a:pt x="27416" y="23536"/>
                    <a:pt x="27577" y="23536"/>
                  </a:cubicBezTo>
                  <a:cubicBezTo>
                    <a:pt x="27638" y="23536"/>
                    <a:pt x="27700" y="23561"/>
                    <a:pt x="27762" y="23628"/>
                  </a:cubicBezTo>
                  <a:cubicBezTo>
                    <a:pt x="27762" y="23827"/>
                    <a:pt x="27915" y="24039"/>
                    <a:pt x="28104" y="24039"/>
                  </a:cubicBezTo>
                  <a:cubicBezTo>
                    <a:pt x="28183" y="24039"/>
                    <a:pt x="28269" y="24002"/>
                    <a:pt x="28353" y="23911"/>
                  </a:cubicBezTo>
                  <a:cubicBezTo>
                    <a:pt x="28660" y="23911"/>
                    <a:pt x="28353" y="23628"/>
                    <a:pt x="28069" y="23628"/>
                  </a:cubicBezTo>
                  <a:cubicBezTo>
                    <a:pt x="27762" y="23628"/>
                    <a:pt x="27762" y="23320"/>
                    <a:pt x="28069" y="23320"/>
                  </a:cubicBezTo>
                  <a:cubicBezTo>
                    <a:pt x="28353" y="23320"/>
                    <a:pt x="28660" y="23911"/>
                    <a:pt x="28660" y="23911"/>
                  </a:cubicBezTo>
                  <a:cubicBezTo>
                    <a:pt x="28660" y="24218"/>
                    <a:pt x="28353" y="24218"/>
                    <a:pt x="28353" y="24502"/>
                  </a:cubicBezTo>
                  <a:cubicBezTo>
                    <a:pt x="28069" y="24502"/>
                    <a:pt x="27762" y="23911"/>
                    <a:pt x="27479" y="23911"/>
                  </a:cubicBezTo>
                  <a:cubicBezTo>
                    <a:pt x="27479" y="24218"/>
                    <a:pt x="27479" y="24502"/>
                    <a:pt x="27762" y="24809"/>
                  </a:cubicBezTo>
                  <a:cubicBezTo>
                    <a:pt x="27762" y="24809"/>
                    <a:pt x="27479" y="25400"/>
                    <a:pt x="27762" y="25400"/>
                  </a:cubicBezTo>
                  <a:cubicBezTo>
                    <a:pt x="27851" y="25482"/>
                    <a:pt x="27915" y="25516"/>
                    <a:pt x="27960" y="25516"/>
                  </a:cubicBezTo>
                  <a:cubicBezTo>
                    <a:pt x="28069" y="25516"/>
                    <a:pt x="28069" y="25310"/>
                    <a:pt x="28069" y="25092"/>
                  </a:cubicBezTo>
                  <a:cubicBezTo>
                    <a:pt x="28069" y="25092"/>
                    <a:pt x="28353" y="25092"/>
                    <a:pt x="28353" y="25400"/>
                  </a:cubicBezTo>
                  <a:cubicBezTo>
                    <a:pt x="28660" y="25400"/>
                    <a:pt x="28660" y="25092"/>
                    <a:pt x="28660" y="24809"/>
                  </a:cubicBezTo>
                  <a:cubicBezTo>
                    <a:pt x="28660" y="24809"/>
                    <a:pt x="28944" y="24809"/>
                    <a:pt x="28944" y="25092"/>
                  </a:cubicBezTo>
                  <a:cubicBezTo>
                    <a:pt x="29007" y="25156"/>
                    <a:pt x="29057" y="25181"/>
                    <a:pt x="29097" y="25181"/>
                  </a:cubicBezTo>
                  <a:cubicBezTo>
                    <a:pt x="29251" y="25181"/>
                    <a:pt x="29251" y="24809"/>
                    <a:pt x="29251" y="24809"/>
                  </a:cubicBezTo>
                  <a:cubicBezTo>
                    <a:pt x="29534" y="24809"/>
                    <a:pt x="29534" y="25092"/>
                    <a:pt x="29534" y="25400"/>
                  </a:cubicBezTo>
                  <a:cubicBezTo>
                    <a:pt x="29534" y="25494"/>
                    <a:pt x="29568" y="25526"/>
                    <a:pt x="29614" y="25526"/>
                  </a:cubicBezTo>
                  <a:cubicBezTo>
                    <a:pt x="29705" y="25526"/>
                    <a:pt x="29841" y="25400"/>
                    <a:pt x="29841" y="25400"/>
                  </a:cubicBezTo>
                  <a:lnTo>
                    <a:pt x="29841" y="25683"/>
                  </a:lnTo>
                  <a:lnTo>
                    <a:pt x="30125" y="25990"/>
                  </a:lnTo>
                  <a:cubicBezTo>
                    <a:pt x="30432" y="25990"/>
                    <a:pt x="29841" y="25990"/>
                    <a:pt x="29841" y="26274"/>
                  </a:cubicBezTo>
                  <a:cubicBezTo>
                    <a:pt x="30125" y="26581"/>
                    <a:pt x="29841" y="26581"/>
                    <a:pt x="30125" y="26864"/>
                  </a:cubicBezTo>
                  <a:cubicBezTo>
                    <a:pt x="30125" y="26967"/>
                    <a:pt x="30159" y="27001"/>
                    <a:pt x="30215" y="27001"/>
                  </a:cubicBezTo>
                  <a:cubicBezTo>
                    <a:pt x="30327" y="27001"/>
                    <a:pt x="30527" y="26864"/>
                    <a:pt x="30716" y="26864"/>
                  </a:cubicBezTo>
                  <a:cubicBezTo>
                    <a:pt x="30775" y="26810"/>
                    <a:pt x="30823" y="26787"/>
                    <a:pt x="30862" y="26787"/>
                  </a:cubicBezTo>
                  <a:cubicBezTo>
                    <a:pt x="31023" y="26787"/>
                    <a:pt x="31023" y="27172"/>
                    <a:pt x="31023" y="27172"/>
                  </a:cubicBezTo>
                  <a:cubicBezTo>
                    <a:pt x="30806" y="27371"/>
                    <a:pt x="30895" y="27583"/>
                    <a:pt x="31065" y="27583"/>
                  </a:cubicBezTo>
                  <a:cubicBezTo>
                    <a:pt x="31137" y="27583"/>
                    <a:pt x="31223" y="27546"/>
                    <a:pt x="31306" y="27455"/>
                  </a:cubicBezTo>
                  <a:lnTo>
                    <a:pt x="31897" y="28046"/>
                  </a:lnTo>
                  <a:cubicBezTo>
                    <a:pt x="31897" y="28046"/>
                    <a:pt x="32204" y="28353"/>
                    <a:pt x="31897" y="28353"/>
                  </a:cubicBezTo>
                  <a:cubicBezTo>
                    <a:pt x="31613" y="28353"/>
                    <a:pt x="31613" y="28637"/>
                    <a:pt x="31897" y="28944"/>
                  </a:cubicBezTo>
                  <a:cubicBezTo>
                    <a:pt x="32204" y="28944"/>
                    <a:pt x="32204" y="28944"/>
                    <a:pt x="32204" y="29227"/>
                  </a:cubicBezTo>
                  <a:lnTo>
                    <a:pt x="32795" y="29534"/>
                  </a:lnTo>
                  <a:cubicBezTo>
                    <a:pt x="33078" y="29534"/>
                    <a:pt x="33386" y="29818"/>
                    <a:pt x="33386" y="29818"/>
                  </a:cubicBezTo>
                  <a:cubicBezTo>
                    <a:pt x="33669" y="30125"/>
                    <a:pt x="33976" y="30125"/>
                    <a:pt x="34260" y="30125"/>
                  </a:cubicBezTo>
                  <a:cubicBezTo>
                    <a:pt x="34260" y="30062"/>
                    <a:pt x="34260" y="30036"/>
                    <a:pt x="34262" y="30036"/>
                  </a:cubicBezTo>
                  <a:cubicBezTo>
                    <a:pt x="34273" y="30036"/>
                    <a:pt x="34323" y="30409"/>
                    <a:pt x="34567" y="30409"/>
                  </a:cubicBezTo>
                  <a:cubicBezTo>
                    <a:pt x="34567" y="30716"/>
                    <a:pt x="34850" y="30716"/>
                    <a:pt x="35158" y="30716"/>
                  </a:cubicBezTo>
                  <a:lnTo>
                    <a:pt x="35441" y="30999"/>
                  </a:lnTo>
                  <a:cubicBezTo>
                    <a:pt x="35498" y="30947"/>
                    <a:pt x="35554" y="30924"/>
                    <a:pt x="35608" y="30924"/>
                  </a:cubicBezTo>
                  <a:cubicBezTo>
                    <a:pt x="35844" y="30924"/>
                    <a:pt x="36032" y="31359"/>
                    <a:pt x="36032" y="31590"/>
                  </a:cubicBezTo>
                  <a:lnTo>
                    <a:pt x="36339" y="31590"/>
                  </a:lnTo>
                  <a:lnTo>
                    <a:pt x="36339" y="32488"/>
                  </a:lnTo>
                  <a:cubicBezTo>
                    <a:pt x="36339" y="32771"/>
                    <a:pt x="36339" y="33362"/>
                    <a:pt x="36032" y="33362"/>
                  </a:cubicBezTo>
                  <a:cubicBezTo>
                    <a:pt x="35748" y="33362"/>
                    <a:pt x="35748" y="33078"/>
                    <a:pt x="36032" y="33078"/>
                  </a:cubicBezTo>
                  <a:cubicBezTo>
                    <a:pt x="36032" y="32771"/>
                    <a:pt x="36032" y="32488"/>
                    <a:pt x="35748" y="32488"/>
                  </a:cubicBezTo>
                  <a:lnTo>
                    <a:pt x="35748" y="32181"/>
                  </a:lnTo>
                  <a:lnTo>
                    <a:pt x="35748" y="31897"/>
                  </a:lnTo>
                  <a:cubicBezTo>
                    <a:pt x="35890" y="31743"/>
                    <a:pt x="35813" y="31743"/>
                    <a:pt x="35701" y="31743"/>
                  </a:cubicBezTo>
                  <a:cubicBezTo>
                    <a:pt x="35589" y="31743"/>
                    <a:pt x="35441" y="31743"/>
                    <a:pt x="35441" y="31590"/>
                  </a:cubicBezTo>
                  <a:cubicBezTo>
                    <a:pt x="35158" y="31306"/>
                    <a:pt x="34567" y="31306"/>
                    <a:pt x="34260" y="30999"/>
                  </a:cubicBezTo>
                  <a:cubicBezTo>
                    <a:pt x="34260" y="30999"/>
                    <a:pt x="33669" y="30125"/>
                    <a:pt x="33386" y="30125"/>
                  </a:cubicBezTo>
                  <a:cubicBezTo>
                    <a:pt x="33078" y="30125"/>
                    <a:pt x="32795" y="30125"/>
                    <a:pt x="32488" y="29818"/>
                  </a:cubicBezTo>
                  <a:cubicBezTo>
                    <a:pt x="32346" y="29676"/>
                    <a:pt x="32198" y="29605"/>
                    <a:pt x="32051" y="29605"/>
                  </a:cubicBezTo>
                  <a:cubicBezTo>
                    <a:pt x="31903" y="29605"/>
                    <a:pt x="31755" y="29676"/>
                    <a:pt x="31613" y="29818"/>
                  </a:cubicBezTo>
                  <a:cubicBezTo>
                    <a:pt x="31306" y="29818"/>
                    <a:pt x="31897" y="29818"/>
                    <a:pt x="31897" y="30125"/>
                  </a:cubicBezTo>
                  <a:cubicBezTo>
                    <a:pt x="31897" y="30125"/>
                    <a:pt x="31897" y="30409"/>
                    <a:pt x="32204" y="30409"/>
                  </a:cubicBezTo>
                  <a:cubicBezTo>
                    <a:pt x="32488" y="30409"/>
                    <a:pt x="32488" y="30716"/>
                    <a:pt x="32795" y="30716"/>
                  </a:cubicBezTo>
                  <a:cubicBezTo>
                    <a:pt x="33078" y="30716"/>
                    <a:pt x="33078" y="30999"/>
                    <a:pt x="33386" y="30999"/>
                  </a:cubicBezTo>
                  <a:cubicBezTo>
                    <a:pt x="33669" y="30999"/>
                    <a:pt x="33669" y="31306"/>
                    <a:pt x="33669" y="31590"/>
                  </a:cubicBezTo>
                  <a:lnTo>
                    <a:pt x="34260" y="31590"/>
                  </a:lnTo>
                  <a:cubicBezTo>
                    <a:pt x="34260" y="31897"/>
                    <a:pt x="34260" y="31897"/>
                    <a:pt x="34567" y="32181"/>
                  </a:cubicBezTo>
                  <a:cubicBezTo>
                    <a:pt x="34567" y="32488"/>
                    <a:pt x="34567" y="32771"/>
                    <a:pt x="34850" y="33362"/>
                  </a:cubicBezTo>
                  <a:cubicBezTo>
                    <a:pt x="35158" y="33669"/>
                    <a:pt x="34850" y="33953"/>
                    <a:pt x="35158" y="33953"/>
                  </a:cubicBezTo>
                  <a:cubicBezTo>
                    <a:pt x="35441" y="34260"/>
                    <a:pt x="35441" y="34260"/>
                    <a:pt x="35158" y="34260"/>
                  </a:cubicBezTo>
                  <a:lnTo>
                    <a:pt x="35158" y="35134"/>
                  </a:lnTo>
                  <a:cubicBezTo>
                    <a:pt x="35158" y="35441"/>
                    <a:pt x="35158" y="36623"/>
                    <a:pt x="34850" y="36906"/>
                  </a:cubicBezTo>
                  <a:cubicBezTo>
                    <a:pt x="34850" y="37213"/>
                    <a:pt x="34567" y="37804"/>
                    <a:pt x="34850" y="38087"/>
                  </a:cubicBezTo>
                  <a:cubicBezTo>
                    <a:pt x="34850" y="38395"/>
                    <a:pt x="35158" y="38985"/>
                    <a:pt x="35158" y="39576"/>
                  </a:cubicBezTo>
                  <a:cubicBezTo>
                    <a:pt x="34850" y="39859"/>
                    <a:pt x="34850" y="40167"/>
                    <a:pt x="35158" y="40450"/>
                  </a:cubicBezTo>
                  <a:cubicBezTo>
                    <a:pt x="35441" y="40757"/>
                    <a:pt x="35158" y="41348"/>
                    <a:pt x="35441" y="41632"/>
                  </a:cubicBezTo>
                  <a:lnTo>
                    <a:pt x="36032" y="42222"/>
                  </a:lnTo>
                  <a:cubicBezTo>
                    <a:pt x="36032" y="42376"/>
                    <a:pt x="36109" y="42376"/>
                    <a:pt x="36185" y="42376"/>
                  </a:cubicBezTo>
                  <a:cubicBezTo>
                    <a:pt x="36262" y="42376"/>
                    <a:pt x="36339" y="42376"/>
                    <a:pt x="36339" y="42529"/>
                  </a:cubicBezTo>
                  <a:cubicBezTo>
                    <a:pt x="36339" y="43120"/>
                    <a:pt x="36339" y="43120"/>
                    <a:pt x="36623" y="43120"/>
                  </a:cubicBezTo>
                  <a:cubicBezTo>
                    <a:pt x="36930" y="43404"/>
                    <a:pt x="36930" y="43711"/>
                    <a:pt x="36930" y="43711"/>
                  </a:cubicBezTo>
                  <a:cubicBezTo>
                    <a:pt x="36930" y="43994"/>
                    <a:pt x="37213" y="44301"/>
                    <a:pt x="37520" y="44585"/>
                  </a:cubicBezTo>
                  <a:cubicBezTo>
                    <a:pt x="38111" y="45176"/>
                    <a:pt x="37804" y="45483"/>
                    <a:pt x="38111" y="45483"/>
                  </a:cubicBezTo>
                  <a:cubicBezTo>
                    <a:pt x="38395" y="45483"/>
                    <a:pt x="38702" y="45483"/>
                    <a:pt x="38985" y="45766"/>
                  </a:cubicBezTo>
                  <a:cubicBezTo>
                    <a:pt x="39139" y="45920"/>
                    <a:pt x="39216" y="45920"/>
                    <a:pt x="39289" y="45920"/>
                  </a:cubicBezTo>
                  <a:cubicBezTo>
                    <a:pt x="39363" y="45920"/>
                    <a:pt x="39434" y="45920"/>
                    <a:pt x="39576" y="46073"/>
                  </a:cubicBezTo>
                  <a:cubicBezTo>
                    <a:pt x="39883" y="46073"/>
                    <a:pt x="40167" y="46357"/>
                    <a:pt x="40474" y="46948"/>
                  </a:cubicBezTo>
                  <a:lnTo>
                    <a:pt x="40474" y="47255"/>
                  </a:lnTo>
                  <a:cubicBezTo>
                    <a:pt x="40757" y="47538"/>
                    <a:pt x="40757" y="47845"/>
                    <a:pt x="41064" y="47845"/>
                  </a:cubicBezTo>
                  <a:cubicBezTo>
                    <a:pt x="41348" y="48436"/>
                    <a:pt x="41655" y="49310"/>
                    <a:pt x="41655" y="49618"/>
                  </a:cubicBezTo>
                  <a:cubicBezTo>
                    <a:pt x="41655" y="49901"/>
                    <a:pt x="42246" y="49901"/>
                    <a:pt x="42529" y="50208"/>
                  </a:cubicBezTo>
                  <a:cubicBezTo>
                    <a:pt x="43120" y="50492"/>
                    <a:pt x="43120" y="51082"/>
                    <a:pt x="43120" y="51390"/>
                  </a:cubicBezTo>
                  <a:cubicBezTo>
                    <a:pt x="43120" y="51484"/>
                    <a:pt x="43054" y="51516"/>
                    <a:pt x="42967" y="51516"/>
                  </a:cubicBezTo>
                  <a:cubicBezTo>
                    <a:pt x="42792" y="51516"/>
                    <a:pt x="42529" y="51390"/>
                    <a:pt x="42529" y="51390"/>
                  </a:cubicBezTo>
                  <a:lnTo>
                    <a:pt x="42529" y="51390"/>
                  </a:lnTo>
                  <a:cubicBezTo>
                    <a:pt x="42246" y="51673"/>
                    <a:pt x="43120" y="52264"/>
                    <a:pt x="43427" y="52264"/>
                  </a:cubicBezTo>
                  <a:cubicBezTo>
                    <a:pt x="43711" y="52264"/>
                    <a:pt x="43711" y="52264"/>
                    <a:pt x="44301" y="52571"/>
                  </a:cubicBezTo>
                  <a:cubicBezTo>
                    <a:pt x="44609" y="53162"/>
                    <a:pt x="44609" y="53445"/>
                    <a:pt x="44609" y="53752"/>
                  </a:cubicBezTo>
                  <a:cubicBezTo>
                    <a:pt x="44301" y="53752"/>
                    <a:pt x="44892" y="54036"/>
                    <a:pt x="45483" y="54343"/>
                  </a:cubicBezTo>
                  <a:cubicBezTo>
                    <a:pt x="46073" y="54934"/>
                    <a:pt x="46073" y="55217"/>
                    <a:pt x="46381" y="55524"/>
                  </a:cubicBezTo>
                  <a:cubicBezTo>
                    <a:pt x="46381" y="55607"/>
                    <a:pt x="46405" y="55641"/>
                    <a:pt x="46438" y="55641"/>
                  </a:cubicBezTo>
                  <a:cubicBezTo>
                    <a:pt x="46521" y="55641"/>
                    <a:pt x="46664" y="55435"/>
                    <a:pt x="46664" y="55217"/>
                  </a:cubicBezTo>
                  <a:cubicBezTo>
                    <a:pt x="46664" y="54934"/>
                    <a:pt x="46381" y="54934"/>
                    <a:pt x="46381" y="54626"/>
                  </a:cubicBezTo>
                  <a:cubicBezTo>
                    <a:pt x="46381" y="54343"/>
                    <a:pt x="46073" y="54343"/>
                    <a:pt x="45790" y="54343"/>
                  </a:cubicBezTo>
                  <a:cubicBezTo>
                    <a:pt x="45483" y="54343"/>
                    <a:pt x="45790" y="53752"/>
                    <a:pt x="45483" y="53752"/>
                  </a:cubicBezTo>
                  <a:cubicBezTo>
                    <a:pt x="45483" y="53445"/>
                    <a:pt x="45199" y="52854"/>
                    <a:pt x="45199" y="52571"/>
                  </a:cubicBezTo>
                  <a:cubicBezTo>
                    <a:pt x="44892" y="52264"/>
                    <a:pt x="44301" y="51673"/>
                    <a:pt x="44301" y="51390"/>
                  </a:cubicBezTo>
                  <a:cubicBezTo>
                    <a:pt x="44018" y="50799"/>
                    <a:pt x="43711" y="50492"/>
                    <a:pt x="43427" y="50492"/>
                  </a:cubicBezTo>
                  <a:cubicBezTo>
                    <a:pt x="43427" y="50492"/>
                    <a:pt x="43711" y="50208"/>
                    <a:pt x="43711" y="49901"/>
                  </a:cubicBezTo>
                  <a:lnTo>
                    <a:pt x="43120" y="49901"/>
                  </a:lnTo>
                  <a:cubicBezTo>
                    <a:pt x="42837" y="49618"/>
                    <a:pt x="42529" y="49310"/>
                    <a:pt x="42529" y="49027"/>
                  </a:cubicBezTo>
                  <a:cubicBezTo>
                    <a:pt x="42529" y="49027"/>
                    <a:pt x="42529" y="48129"/>
                    <a:pt x="42246" y="47845"/>
                  </a:cubicBezTo>
                  <a:lnTo>
                    <a:pt x="42529" y="47845"/>
                  </a:lnTo>
                  <a:lnTo>
                    <a:pt x="42837" y="48129"/>
                  </a:lnTo>
                  <a:cubicBezTo>
                    <a:pt x="42931" y="48034"/>
                    <a:pt x="42994" y="48003"/>
                    <a:pt x="43047" y="48003"/>
                  </a:cubicBezTo>
                  <a:cubicBezTo>
                    <a:pt x="43154" y="48003"/>
                    <a:pt x="43222" y="48129"/>
                    <a:pt x="43427" y="48129"/>
                  </a:cubicBezTo>
                  <a:cubicBezTo>
                    <a:pt x="43427" y="48283"/>
                    <a:pt x="43498" y="48283"/>
                    <a:pt x="43569" y="48283"/>
                  </a:cubicBezTo>
                  <a:cubicBezTo>
                    <a:pt x="43640" y="48283"/>
                    <a:pt x="43711" y="48283"/>
                    <a:pt x="43711" y="48436"/>
                  </a:cubicBezTo>
                  <a:cubicBezTo>
                    <a:pt x="44018" y="48436"/>
                    <a:pt x="43427" y="48436"/>
                    <a:pt x="44018" y="49310"/>
                  </a:cubicBezTo>
                  <a:cubicBezTo>
                    <a:pt x="44301" y="50208"/>
                    <a:pt x="44018" y="49618"/>
                    <a:pt x="44018" y="50208"/>
                  </a:cubicBezTo>
                  <a:cubicBezTo>
                    <a:pt x="44018" y="50498"/>
                    <a:pt x="44086" y="50572"/>
                    <a:pt x="44192" y="50572"/>
                  </a:cubicBezTo>
                  <a:cubicBezTo>
                    <a:pt x="44302" y="50572"/>
                    <a:pt x="44452" y="50492"/>
                    <a:pt x="44609" y="50492"/>
                  </a:cubicBezTo>
                  <a:cubicBezTo>
                    <a:pt x="44609" y="50409"/>
                    <a:pt x="44632" y="50375"/>
                    <a:pt x="44674" y="50375"/>
                  </a:cubicBezTo>
                  <a:cubicBezTo>
                    <a:pt x="44775" y="50375"/>
                    <a:pt x="44981" y="50581"/>
                    <a:pt x="45199" y="50799"/>
                  </a:cubicBezTo>
                  <a:cubicBezTo>
                    <a:pt x="45199" y="51082"/>
                    <a:pt x="45790" y="51082"/>
                    <a:pt x="45790" y="51390"/>
                  </a:cubicBezTo>
                  <a:cubicBezTo>
                    <a:pt x="45790" y="51390"/>
                    <a:pt x="45790" y="51673"/>
                    <a:pt x="46073" y="51980"/>
                  </a:cubicBezTo>
                  <a:cubicBezTo>
                    <a:pt x="46381" y="51980"/>
                    <a:pt x="46381" y="52264"/>
                    <a:pt x="46664" y="52264"/>
                  </a:cubicBezTo>
                  <a:cubicBezTo>
                    <a:pt x="46971" y="52264"/>
                    <a:pt x="46971" y="52571"/>
                    <a:pt x="46664" y="52854"/>
                  </a:cubicBezTo>
                  <a:cubicBezTo>
                    <a:pt x="46664" y="52854"/>
                    <a:pt x="46664" y="53162"/>
                    <a:pt x="47255" y="53445"/>
                  </a:cubicBezTo>
                  <a:cubicBezTo>
                    <a:pt x="47846" y="53445"/>
                    <a:pt x="47562" y="53752"/>
                    <a:pt x="47846" y="54036"/>
                  </a:cubicBezTo>
                  <a:cubicBezTo>
                    <a:pt x="48436" y="54343"/>
                    <a:pt x="49334" y="55524"/>
                    <a:pt x="49618" y="55808"/>
                  </a:cubicBezTo>
                  <a:cubicBezTo>
                    <a:pt x="49925" y="56115"/>
                    <a:pt x="49925" y="56399"/>
                    <a:pt x="49925" y="56706"/>
                  </a:cubicBezTo>
                  <a:cubicBezTo>
                    <a:pt x="50208" y="56989"/>
                    <a:pt x="49925" y="56989"/>
                    <a:pt x="49925" y="57296"/>
                  </a:cubicBezTo>
                  <a:cubicBezTo>
                    <a:pt x="50067" y="57438"/>
                    <a:pt x="49990" y="57438"/>
                    <a:pt x="49877" y="57438"/>
                  </a:cubicBezTo>
                  <a:cubicBezTo>
                    <a:pt x="49765" y="57438"/>
                    <a:pt x="49618" y="57438"/>
                    <a:pt x="49618" y="57580"/>
                  </a:cubicBezTo>
                  <a:cubicBezTo>
                    <a:pt x="49618" y="57887"/>
                    <a:pt x="49925" y="58478"/>
                    <a:pt x="50208" y="58478"/>
                  </a:cubicBezTo>
                  <a:cubicBezTo>
                    <a:pt x="50799" y="58478"/>
                    <a:pt x="51106" y="59068"/>
                    <a:pt x="51390" y="59352"/>
                  </a:cubicBezTo>
                  <a:cubicBezTo>
                    <a:pt x="51697" y="59659"/>
                    <a:pt x="52287" y="59659"/>
                    <a:pt x="52878" y="59659"/>
                  </a:cubicBezTo>
                  <a:cubicBezTo>
                    <a:pt x="53162" y="59943"/>
                    <a:pt x="53752" y="60250"/>
                    <a:pt x="54343" y="60533"/>
                  </a:cubicBezTo>
                  <a:cubicBezTo>
                    <a:pt x="54934" y="60840"/>
                    <a:pt x="55832" y="61124"/>
                    <a:pt x="56115" y="61431"/>
                  </a:cubicBezTo>
                  <a:cubicBezTo>
                    <a:pt x="56204" y="61513"/>
                    <a:pt x="56317" y="61548"/>
                    <a:pt x="56448" y="61548"/>
                  </a:cubicBezTo>
                  <a:cubicBezTo>
                    <a:pt x="56765" y="61548"/>
                    <a:pt x="57185" y="61342"/>
                    <a:pt x="57604" y="61124"/>
                  </a:cubicBezTo>
                  <a:cubicBezTo>
                    <a:pt x="57718" y="61069"/>
                    <a:pt x="57832" y="61047"/>
                    <a:pt x="57944" y="61047"/>
                  </a:cubicBezTo>
                  <a:cubicBezTo>
                    <a:pt x="58411" y="61047"/>
                    <a:pt x="58840" y="61431"/>
                    <a:pt x="59069" y="61431"/>
                  </a:cubicBezTo>
                  <a:cubicBezTo>
                    <a:pt x="59376" y="61431"/>
                    <a:pt x="59659" y="61715"/>
                    <a:pt x="59966" y="62022"/>
                  </a:cubicBezTo>
                  <a:cubicBezTo>
                    <a:pt x="60250" y="62305"/>
                    <a:pt x="60841" y="62613"/>
                    <a:pt x="60841" y="62896"/>
                  </a:cubicBezTo>
                  <a:lnTo>
                    <a:pt x="62022" y="62896"/>
                  </a:lnTo>
                  <a:cubicBezTo>
                    <a:pt x="62329" y="63203"/>
                    <a:pt x="63203" y="63487"/>
                    <a:pt x="63511" y="63487"/>
                  </a:cubicBezTo>
                  <a:lnTo>
                    <a:pt x="64101" y="63487"/>
                  </a:lnTo>
                  <a:lnTo>
                    <a:pt x="64101" y="63794"/>
                  </a:lnTo>
                  <a:lnTo>
                    <a:pt x="64101" y="64077"/>
                  </a:lnTo>
                  <a:cubicBezTo>
                    <a:pt x="64385" y="64077"/>
                    <a:pt x="64975" y="64975"/>
                    <a:pt x="65283" y="64975"/>
                  </a:cubicBezTo>
                  <a:lnTo>
                    <a:pt x="65566" y="65259"/>
                  </a:lnTo>
                  <a:cubicBezTo>
                    <a:pt x="65566" y="65566"/>
                    <a:pt x="65566" y="65566"/>
                    <a:pt x="65283" y="65566"/>
                  </a:cubicBezTo>
                  <a:cubicBezTo>
                    <a:pt x="65283" y="65849"/>
                    <a:pt x="65283" y="66157"/>
                    <a:pt x="65566" y="66440"/>
                  </a:cubicBezTo>
                  <a:cubicBezTo>
                    <a:pt x="65873" y="66440"/>
                    <a:pt x="65873" y="66157"/>
                    <a:pt x="66157" y="66157"/>
                  </a:cubicBezTo>
                  <a:cubicBezTo>
                    <a:pt x="66157" y="66157"/>
                    <a:pt x="66157" y="66440"/>
                    <a:pt x="66464" y="66440"/>
                  </a:cubicBezTo>
                  <a:cubicBezTo>
                    <a:pt x="66747" y="66440"/>
                    <a:pt x="67055" y="66747"/>
                    <a:pt x="67055" y="67031"/>
                  </a:cubicBezTo>
                  <a:cubicBezTo>
                    <a:pt x="67055" y="67338"/>
                    <a:pt x="67055" y="67338"/>
                    <a:pt x="67338" y="67338"/>
                  </a:cubicBezTo>
                  <a:lnTo>
                    <a:pt x="67645" y="67338"/>
                  </a:lnTo>
                  <a:cubicBezTo>
                    <a:pt x="67929" y="67338"/>
                    <a:pt x="68520" y="67621"/>
                    <a:pt x="68520" y="67929"/>
                  </a:cubicBezTo>
                  <a:cubicBezTo>
                    <a:pt x="68673" y="68070"/>
                    <a:pt x="68821" y="68070"/>
                    <a:pt x="68930" y="68070"/>
                  </a:cubicBezTo>
                  <a:cubicBezTo>
                    <a:pt x="69039" y="68070"/>
                    <a:pt x="69110" y="68070"/>
                    <a:pt x="69110" y="68212"/>
                  </a:cubicBezTo>
                  <a:cubicBezTo>
                    <a:pt x="69213" y="68315"/>
                    <a:pt x="69312" y="68349"/>
                    <a:pt x="69411" y="68349"/>
                  </a:cubicBezTo>
                  <a:cubicBezTo>
                    <a:pt x="69609" y="68349"/>
                    <a:pt x="69803" y="68212"/>
                    <a:pt x="70008" y="68212"/>
                  </a:cubicBezTo>
                  <a:cubicBezTo>
                    <a:pt x="70008" y="67929"/>
                    <a:pt x="69701" y="67929"/>
                    <a:pt x="69701" y="67621"/>
                  </a:cubicBezTo>
                  <a:cubicBezTo>
                    <a:pt x="69701" y="67621"/>
                    <a:pt x="70008" y="67621"/>
                    <a:pt x="70008" y="67338"/>
                  </a:cubicBezTo>
                  <a:cubicBezTo>
                    <a:pt x="70008" y="67031"/>
                    <a:pt x="70599" y="67031"/>
                    <a:pt x="70882" y="67031"/>
                  </a:cubicBezTo>
                  <a:cubicBezTo>
                    <a:pt x="71189" y="67031"/>
                    <a:pt x="71473" y="67338"/>
                    <a:pt x="71189" y="67621"/>
                  </a:cubicBezTo>
                  <a:cubicBezTo>
                    <a:pt x="70882" y="67621"/>
                    <a:pt x="71473" y="68212"/>
                    <a:pt x="71473" y="68519"/>
                  </a:cubicBezTo>
                  <a:lnTo>
                    <a:pt x="71780" y="68519"/>
                  </a:lnTo>
                  <a:cubicBezTo>
                    <a:pt x="72064" y="68803"/>
                    <a:pt x="72064" y="69110"/>
                    <a:pt x="72064" y="69110"/>
                  </a:cubicBezTo>
                  <a:lnTo>
                    <a:pt x="72064" y="69701"/>
                  </a:lnTo>
                  <a:cubicBezTo>
                    <a:pt x="71780" y="69701"/>
                    <a:pt x="72064" y="70882"/>
                    <a:pt x="72064" y="70882"/>
                  </a:cubicBezTo>
                  <a:cubicBezTo>
                    <a:pt x="72371" y="71166"/>
                    <a:pt x="72064" y="71166"/>
                    <a:pt x="72064" y="71473"/>
                  </a:cubicBezTo>
                  <a:cubicBezTo>
                    <a:pt x="71780" y="72063"/>
                    <a:pt x="71780" y="72063"/>
                    <a:pt x="71473" y="72063"/>
                  </a:cubicBezTo>
                  <a:cubicBezTo>
                    <a:pt x="70882" y="72063"/>
                    <a:pt x="71189" y="72654"/>
                    <a:pt x="70882" y="72654"/>
                  </a:cubicBezTo>
                  <a:lnTo>
                    <a:pt x="70882" y="72938"/>
                  </a:lnTo>
                  <a:cubicBezTo>
                    <a:pt x="70882" y="73245"/>
                    <a:pt x="70599" y="73245"/>
                    <a:pt x="70292" y="73245"/>
                  </a:cubicBezTo>
                  <a:cubicBezTo>
                    <a:pt x="70008" y="73245"/>
                    <a:pt x="70008" y="73835"/>
                    <a:pt x="70008" y="73835"/>
                  </a:cubicBezTo>
                  <a:cubicBezTo>
                    <a:pt x="70008" y="74119"/>
                    <a:pt x="69701" y="74119"/>
                    <a:pt x="69701" y="74426"/>
                  </a:cubicBezTo>
                  <a:cubicBezTo>
                    <a:pt x="69417" y="74710"/>
                    <a:pt x="69701" y="74710"/>
                    <a:pt x="69417" y="74710"/>
                  </a:cubicBezTo>
                  <a:cubicBezTo>
                    <a:pt x="69110" y="75017"/>
                    <a:pt x="69110" y="75300"/>
                    <a:pt x="69110" y="75300"/>
                  </a:cubicBezTo>
                  <a:cubicBezTo>
                    <a:pt x="69417" y="75608"/>
                    <a:pt x="69110" y="75891"/>
                    <a:pt x="69110" y="75891"/>
                  </a:cubicBezTo>
                  <a:cubicBezTo>
                    <a:pt x="69110" y="75891"/>
                    <a:pt x="69417" y="76198"/>
                    <a:pt x="69701" y="76198"/>
                  </a:cubicBezTo>
                  <a:cubicBezTo>
                    <a:pt x="69854" y="76340"/>
                    <a:pt x="69931" y="76340"/>
                    <a:pt x="69970" y="76340"/>
                  </a:cubicBezTo>
                  <a:cubicBezTo>
                    <a:pt x="70008" y="76340"/>
                    <a:pt x="70008" y="76340"/>
                    <a:pt x="70008" y="76482"/>
                  </a:cubicBezTo>
                  <a:cubicBezTo>
                    <a:pt x="70008" y="76482"/>
                    <a:pt x="70008" y="76789"/>
                    <a:pt x="69701" y="76789"/>
                  </a:cubicBezTo>
                  <a:lnTo>
                    <a:pt x="68827" y="77663"/>
                  </a:lnTo>
                  <a:cubicBezTo>
                    <a:pt x="68827" y="77970"/>
                    <a:pt x="69110" y="78561"/>
                    <a:pt x="69110" y="78561"/>
                  </a:cubicBezTo>
                  <a:cubicBezTo>
                    <a:pt x="69264" y="78703"/>
                    <a:pt x="69264" y="78703"/>
                    <a:pt x="69225" y="78703"/>
                  </a:cubicBezTo>
                  <a:cubicBezTo>
                    <a:pt x="69187" y="78703"/>
                    <a:pt x="69110" y="78703"/>
                    <a:pt x="69110" y="78844"/>
                  </a:cubicBezTo>
                  <a:cubicBezTo>
                    <a:pt x="69110" y="79152"/>
                    <a:pt x="69701" y="79435"/>
                    <a:pt x="70008" y="79435"/>
                  </a:cubicBezTo>
                  <a:cubicBezTo>
                    <a:pt x="70292" y="79742"/>
                    <a:pt x="70292" y="80333"/>
                    <a:pt x="70599" y="80617"/>
                  </a:cubicBezTo>
                  <a:cubicBezTo>
                    <a:pt x="70882" y="80924"/>
                    <a:pt x="70882" y="81207"/>
                    <a:pt x="71189" y="81798"/>
                  </a:cubicBezTo>
                  <a:cubicBezTo>
                    <a:pt x="71473" y="82696"/>
                    <a:pt x="72064" y="83570"/>
                    <a:pt x="72371" y="84161"/>
                  </a:cubicBezTo>
                  <a:cubicBezTo>
                    <a:pt x="72961" y="84751"/>
                    <a:pt x="72961" y="85058"/>
                    <a:pt x="72961" y="85342"/>
                  </a:cubicBezTo>
                  <a:cubicBezTo>
                    <a:pt x="72961" y="85342"/>
                    <a:pt x="72961" y="85649"/>
                    <a:pt x="73245" y="85933"/>
                  </a:cubicBezTo>
                  <a:cubicBezTo>
                    <a:pt x="73552" y="86240"/>
                    <a:pt x="73836" y="86523"/>
                    <a:pt x="74426" y="86830"/>
                  </a:cubicBezTo>
                  <a:cubicBezTo>
                    <a:pt x="75324" y="87114"/>
                    <a:pt x="76506" y="88012"/>
                    <a:pt x="76789" y="88295"/>
                  </a:cubicBezTo>
                  <a:cubicBezTo>
                    <a:pt x="77096" y="88603"/>
                    <a:pt x="77687" y="88886"/>
                    <a:pt x="77687" y="88886"/>
                  </a:cubicBezTo>
                  <a:lnTo>
                    <a:pt x="77687" y="89193"/>
                  </a:lnTo>
                  <a:lnTo>
                    <a:pt x="77687" y="89784"/>
                  </a:lnTo>
                  <a:cubicBezTo>
                    <a:pt x="77970" y="90067"/>
                    <a:pt x="77970" y="91249"/>
                    <a:pt x="77687" y="91839"/>
                  </a:cubicBezTo>
                  <a:cubicBezTo>
                    <a:pt x="77687" y="92430"/>
                    <a:pt x="77687" y="92737"/>
                    <a:pt x="77380" y="93021"/>
                  </a:cubicBezTo>
                  <a:cubicBezTo>
                    <a:pt x="77380" y="93328"/>
                    <a:pt x="77687" y="93328"/>
                    <a:pt x="77687" y="93612"/>
                  </a:cubicBezTo>
                  <a:cubicBezTo>
                    <a:pt x="77380" y="93612"/>
                    <a:pt x="77380" y="93919"/>
                    <a:pt x="77380" y="94509"/>
                  </a:cubicBezTo>
                  <a:cubicBezTo>
                    <a:pt x="77380" y="95100"/>
                    <a:pt x="77096" y="95974"/>
                    <a:pt x="77096" y="96281"/>
                  </a:cubicBezTo>
                  <a:cubicBezTo>
                    <a:pt x="77096" y="96565"/>
                    <a:pt x="76789" y="96872"/>
                    <a:pt x="77096" y="97156"/>
                  </a:cubicBezTo>
                  <a:cubicBezTo>
                    <a:pt x="77096" y="97463"/>
                    <a:pt x="76789" y="97746"/>
                    <a:pt x="76506" y="97746"/>
                  </a:cubicBezTo>
                  <a:cubicBezTo>
                    <a:pt x="76506" y="98053"/>
                    <a:pt x="76789" y="98644"/>
                    <a:pt x="76789" y="98928"/>
                  </a:cubicBezTo>
                  <a:cubicBezTo>
                    <a:pt x="76789" y="99235"/>
                    <a:pt x="76506" y="99235"/>
                    <a:pt x="76506" y="99825"/>
                  </a:cubicBezTo>
                  <a:cubicBezTo>
                    <a:pt x="76789" y="100109"/>
                    <a:pt x="76506" y="101290"/>
                    <a:pt x="76506" y="101290"/>
                  </a:cubicBezTo>
                  <a:lnTo>
                    <a:pt x="76506" y="101881"/>
                  </a:lnTo>
                  <a:cubicBezTo>
                    <a:pt x="76506" y="102472"/>
                    <a:pt x="76198" y="102472"/>
                    <a:pt x="76198" y="103062"/>
                  </a:cubicBezTo>
                  <a:cubicBezTo>
                    <a:pt x="76198" y="103370"/>
                    <a:pt x="75608" y="104244"/>
                    <a:pt x="75608" y="104551"/>
                  </a:cubicBezTo>
                  <a:cubicBezTo>
                    <a:pt x="75324" y="105142"/>
                    <a:pt x="75324" y="105142"/>
                    <a:pt x="75017" y="105142"/>
                  </a:cubicBezTo>
                  <a:lnTo>
                    <a:pt x="75017" y="105732"/>
                  </a:lnTo>
                  <a:cubicBezTo>
                    <a:pt x="75324" y="106323"/>
                    <a:pt x="75017" y="106606"/>
                    <a:pt x="75017" y="106914"/>
                  </a:cubicBezTo>
                  <a:cubicBezTo>
                    <a:pt x="75324" y="107197"/>
                    <a:pt x="75324" y="107197"/>
                    <a:pt x="75324" y="107788"/>
                  </a:cubicBezTo>
                  <a:cubicBezTo>
                    <a:pt x="75017" y="108095"/>
                    <a:pt x="75017" y="108095"/>
                    <a:pt x="75017" y="108379"/>
                  </a:cubicBezTo>
                  <a:cubicBezTo>
                    <a:pt x="75017" y="108686"/>
                    <a:pt x="74734" y="108969"/>
                    <a:pt x="74734" y="109276"/>
                  </a:cubicBezTo>
                  <a:cubicBezTo>
                    <a:pt x="75017" y="109560"/>
                    <a:pt x="75017" y="109867"/>
                    <a:pt x="74734" y="109867"/>
                  </a:cubicBezTo>
                  <a:cubicBezTo>
                    <a:pt x="74734" y="109867"/>
                    <a:pt x="74426" y="110151"/>
                    <a:pt x="74426" y="110458"/>
                  </a:cubicBezTo>
                  <a:cubicBezTo>
                    <a:pt x="74426" y="111048"/>
                    <a:pt x="74426" y="111048"/>
                    <a:pt x="74734" y="111048"/>
                  </a:cubicBezTo>
                  <a:cubicBezTo>
                    <a:pt x="75324" y="111048"/>
                    <a:pt x="75017" y="109560"/>
                    <a:pt x="75017" y="109560"/>
                  </a:cubicBezTo>
                  <a:cubicBezTo>
                    <a:pt x="75324" y="109560"/>
                    <a:pt x="75324" y="109560"/>
                    <a:pt x="75324" y="109276"/>
                  </a:cubicBezTo>
                  <a:cubicBezTo>
                    <a:pt x="75608" y="109276"/>
                    <a:pt x="75608" y="109560"/>
                    <a:pt x="75608" y="109560"/>
                  </a:cubicBezTo>
                  <a:cubicBezTo>
                    <a:pt x="75915" y="109867"/>
                    <a:pt x="75915" y="109867"/>
                    <a:pt x="75608" y="110151"/>
                  </a:cubicBezTo>
                  <a:cubicBezTo>
                    <a:pt x="75608" y="110151"/>
                    <a:pt x="75915" y="110458"/>
                    <a:pt x="75608" y="110741"/>
                  </a:cubicBezTo>
                  <a:cubicBezTo>
                    <a:pt x="75608" y="111048"/>
                    <a:pt x="75324" y="111048"/>
                    <a:pt x="75324" y="111332"/>
                  </a:cubicBezTo>
                  <a:cubicBezTo>
                    <a:pt x="75608" y="111639"/>
                    <a:pt x="75324" y="111639"/>
                    <a:pt x="75324" y="111923"/>
                  </a:cubicBezTo>
                  <a:cubicBezTo>
                    <a:pt x="75324" y="112230"/>
                    <a:pt x="75608" y="112230"/>
                    <a:pt x="75324" y="112230"/>
                  </a:cubicBezTo>
                  <a:cubicBezTo>
                    <a:pt x="75324" y="112230"/>
                    <a:pt x="75608" y="112513"/>
                    <a:pt x="75324" y="112513"/>
                  </a:cubicBezTo>
                  <a:cubicBezTo>
                    <a:pt x="75017" y="112513"/>
                    <a:pt x="75324" y="112820"/>
                    <a:pt x="75324" y="113104"/>
                  </a:cubicBezTo>
                  <a:cubicBezTo>
                    <a:pt x="75466" y="113258"/>
                    <a:pt x="75389" y="113258"/>
                    <a:pt x="75277" y="113258"/>
                  </a:cubicBezTo>
                  <a:cubicBezTo>
                    <a:pt x="75165" y="113258"/>
                    <a:pt x="75017" y="113258"/>
                    <a:pt x="75017" y="113411"/>
                  </a:cubicBezTo>
                  <a:cubicBezTo>
                    <a:pt x="74734" y="113411"/>
                    <a:pt x="75017" y="113695"/>
                    <a:pt x="75017" y="113695"/>
                  </a:cubicBezTo>
                  <a:cubicBezTo>
                    <a:pt x="75017" y="113797"/>
                    <a:pt x="74986" y="113831"/>
                    <a:pt x="74932" y="113831"/>
                  </a:cubicBezTo>
                  <a:cubicBezTo>
                    <a:pt x="74825" y="113831"/>
                    <a:pt x="74631" y="113695"/>
                    <a:pt x="74426" y="113695"/>
                  </a:cubicBezTo>
                  <a:cubicBezTo>
                    <a:pt x="74426" y="113411"/>
                    <a:pt x="74734" y="113411"/>
                    <a:pt x="75017" y="113104"/>
                  </a:cubicBezTo>
                  <a:cubicBezTo>
                    <a:pt x="75017" y="112820"/>
                    <a:pt x="74734" y="112513"/>
                    <a:pt x="74426" y="112513"/>
                  </a:cubicBezTo>
                  <a:cubicBezTo>
                    <a:pt x="74143" y="112513"/>
                    <a:pt x="74734" y="112820"/>
                    <a:pt x="74734" y="113104"/>
                  </a:cubicBezTo>
                  <a:cubicBezTo>
                    <a:pt x="74734" y="113258"/>
                    <a:pt x="74586" y="113258"/>
                    <a:pt x="74474" y="113258"/>
                  </a:cubicBezTo>
                  <a:cubicBezTo>
                    <a:pt x="74361" y="113258"/>
                    <a:pt x="74285" y="113258"/>
                    <a:pt x="74426" y="113411"/>
                  </a:cubicBezTo>
                  <a:cubicBezTo>
                    <a:pt x="74426" y="113553"/>
                    <a:pt x="74355" y="113553"/>
                    <a:pt x="74246" y="113553"/>
                  </a:cubicBezTo>
                  <a:cubicBezTo>
                    <a:pt x="74137" y="113553"/>
                    <a:pt x="73989" y="113553"/>
                    <a:pt x="73836" y="113695"/>
                  </a:cubicBezTo>
                  <a:cubicBezTo>
                    <a:pt x="73552" y="113695"/>
                    <a:pt x="74143" y="114002"/>
                    <a:pt x="73836" y="114002"/>
                  </a:cubicBezTo>
                  <a:lnTo>
                    <a:pt x="73245" y="114593"/>
                  </a:lnTo>
                  <a:lnTo>
                    <a:pt x="73552" y="114593"/>
                  </a:lnTo>
                  <a:cubicBezTo>
                    <a:pt x="73552" y="114439"/>
                    <a:pt x="73623" y="114362"/>
                    <a:pt x="73694" y="114362"/>
                  </a:cubicBezTo>
                  <a:cubicBezTo>
                    <a:pt x="73765" y="114362"/>
                    <a:pt x="73836" y="114439"/>
                    <a:pt x="73836" y="114593"/>
                  </a:cubicBezTo>
                  <a:cubicBezTo>
                    <a:pt x="73938" y="114687"/>
                    <a:pt x="74006" y="114719"/>
                    <a:pt x="74062" y="114719"/>
                  </a:cubicBezTo>
                  <a:cubicBezTo>
                    <a:pt x="74174" y="114719"/>
                    <a:pt x="74237" y="114593"/>
                    <a:pt x="74426" y="114593"/>
                  </a:cubicBezTo>
                  <a:cubicBezTo>
                    <a:pt x="74734" y="114593"/>
                    <a:pt x="74734" y="114876"/>
                    <a:pt x="74426" y="114876"/>
                  </a:cubicBezTo>
                  <a:cubicBezTo>
                    <a:pt x="74426" y="114876"/>
                    <a:pt x="74143" y="115183"/>
                    <a:pt x="74143" y="115467"/>
                  </a:cubicBezTo>
                  <a:cubicBezTo>
                    <a:pt x="74143" y="115569"/>
                    <a:pt x="74208" y="115603"/>
                    <a:pt x="74306" y="115603"/>
                  </a:cubicBezTo>
                  <a:cubicBezTo>
                    <a:pt x="74503" y="115603"/>
                    <a:pt x="74828" y="115467"/>
                    <a:pt x="75017" y="115467"/>
                  </a:cubicBezTo>
                  <a:cubicBezTo>
                    <a:pt x="75235" y="115685"/>
                    <a:pt x="75144" y="115891"/>
                    <a:pt x="75072" y="115891"/>
                  </a:cubicBezTo>
                  <a:cubicBezTo>
                    <a:pt x="75043" y="115891"/>
                    <a:pt x="75017" y="115856"/>
                    <a:pt x="75017" y="115774"/>
                  </a:cubicBezTo>
                  <a:cubicBezTo>
                    <a:pt x="74828" y="115774"/>
                    <a:pt x="74765" y="115637"/>
                    <a:pt x="74653" y="115637"/>
                  </a:cubicBezTo>
                  <a:cubicBezTo>
                    <a:pt x="74597" y="115637"/>
                    <a:pt x="74529" y="115671"/>
                    <a:pt x="74426" y="115774"/>
                  </a:cubicBezTo>
                  <a:cubicBezTo>
                    <a:pt x="74426" y="115868"/>
                    <a:pt x="74395" y="115900"/>
                    <a:pt x="74341" y="115900"/>
                  </a:cubicBezTo>
                  <a:cubicBezTo>
                    <a:pt x="74235" y="115900"/>
                    <a:pt x="74040" y="115774"/>
                    <a:pt x="73836" y="115774"/>
                  </a:cubicBezTo>
                  <a:cubicBezTo>
                    <a:pt x="73836" y="115774"/>
                    <a:pt x="73245" y="116057"/>
                    <a:pt x="73552" y="116365"/>
                  </a:cubicBezTo>
                  <a:cubicBezTo>
                    <a:pt x="73552" y="116365"/>
                    <a:pt x="73552" y="116648"/>
                    <a:pt x="73836" y="116648"/>
                  </a:cubicBezTo>
                  <a:lnTo>
                    <a:pt x="74143" y="116365"/>
                  </a:lnTo>
                  <a:cubicBezTo>
                    <a:pt x="74143" y="116211"/>
                    <a:pt x="74214" y="116134"/>
                    <a:pt x="74285" y="116134"/>
                  </a:cubicBezTo>
                  <a:cubicBezTo>
                    <a:pt x="74355" y="116134"/>
                    <a:pt x="74426" y="116211"/>
                    <a:pt x="74426" y="116365"/>
                  </a:cubicBezTo>
                  <a:cubicBezTo>
                    <a:pt x="74426" y="116648"/>
                    <a:pt x="74143" y="116648"/>
                    <a:pt x="74143" y="116648"/>
                  </a:cubicBezTo>
                  <a:cubicBezTo>
                    <a:pt x="74143" y="116955"/>
                    <a:pt x="73836" y="116955"/>
                    <a:pt x="73552" y="117239"/>
                  </a:cubicBezTo>
                  <a:cubicBezTo>
                    <a:pt x="73552" y="117239"/>
                    <a:pt x="73552" y="117546"/>
                    <a:pt x="73836" y="117546"/>
                  </a:cubicBezTo>
                  <a:cubicBezTo>
                    <a:pt x="74143" y="117546"/>
                    <a:pt x="73836" y="117829"/>
                    <a:pt x="74143" y="117829"/>
                  </a:cubicBezTo>
                  <a:cubicBezTo>
                    <a:pt x="74143" y="117829"/>
                    <a:pt x="74426" y="117546"/>
                    <a:pt x="74143" y="117546"/>
                  </a:cubicBezTo>
                  <a:cubicBezTo>
                    <a:pt x="74143" y="117239"/>
                    <a:pt x="74426" y="116955"/>
                    <a:pt x="74734" y="116955"/>
                  </a:cubicBezTo>
                  <a:cubicBezTo>
                    <a:pt x="74734" y="117239"/>
                    <a:pt x="74426" y="117546"/>
                    <a:pt x="74426" y="117546"/>
                  </a:cubicBezTo>
                  <a:lnTo>
                    <a:pt x="74426" y="118137"/>
                  </a:lnTo>
                  <a:cubicBezTo>
                    <a:pt x="74426" y="118420"/>
                    <a:pt x="74143" y="118420"/>
                    <a:pt x="74143" y="118420"/>
                  </a:cubicBezTo>
                  <a:cubicBezTo>
                    <a:pt x="74143" y="118727"/>
                    <a:pt x="73552" y="118727"/>
                    <a:pt x="73836" y="118727"/>
                  </a:cubicBezTo>
                  <a:cubicBezTo>
                    <a:pt x="74143" y="119011"/>
                    <a:pt x="73836" y="119011"/>
                    <a:pt x="73836" y="119318"/>
                  </a:cubicBezTo>
                  <a:cubicBezTo>
                    <a:pt x="74143" y="119318"/>
                    <a:pt x="74143" y="119011"/>
                    <a:pt x="74426" y="119011"/>
                  </a:cubicBezTo>
                  <a:cubicBezTo>
                    <a:pt x="74426" y="119164"/>
                    <a:pt x="74426" y="119241"/>
                    <a:pt x="74465" y="119241"/>
                  </a:cubicBezTo>
                  <a:cubicBezTo>
                    <a:pt x="74503" y="119241"/>
                    <a:pt x="74580" y="119164"/>
                    <a:pt x="74734" y="119011"/>
                  </a:cubicBezTo>
                  <a:cubicBezTo>
                    <a:pt x="75017" y="119011"/>
                    <a:pt x="75017" y="119318"/>
                    <a:pt x="74734" y="119318"/>
                  </a:cubicBezTo>
                  <a:lnTo>
                    <a:pt x="74426" y="119601"/>
                  </a:lnTo>
                  <a:cubicBezTo>
                    <a:pt x="74580" y="119755"/>
                    <a:pt x="74728" y="119755"/>
                    <a:pt x="74837" y="119755"/>
                  </a:cubicBezTo>
                  <a:cubicBezTo>
                    <a:pt x="74946" y="119755"/>
                    <a:pt x="75017" y="119755"/>
                    <a:pt x="75017" y="119909"/>
                  </a:cubicBezTo>
                  <a:cubicBezTo>
                    <a:pt x="75017" y="119909"/>
                    <a:pt x="75324" y="119909"/>
                    <a:pt x="75324" y="119601"/>
                  </a:cubicBezTo>
                  <a:cubicBezTo>
                    <a:pt x="75324" y="119601"/>
                    <a:pt x="75608" y="119601"/>
                    <a:pt x="75608" y="119909"/>
                  </a:cubicBezTo>
                  <a:cubicBezTo>
                    <a:pt x="75915" y="120192"/>
                    <a:pt x="75324" y="120192"/>
                    <a:pt x="75017" y="120192"/>
                  </a:cubicBezTo>
                  <a:cubicBezTo>
                    <a:pt x="74734" y="120192"/>
                    <a:pt x="74734" y="120499"/>
                    <a:pt x="74734" y="120499"/>
                  </a:cubicBezTo>
                  <a:cubicBezTo>
                    <a:pt x="74828" y="120594"/>
                    <a:pt x="74925" y="120625"/>
                    <a:pt x="75013" y="120625"/>
                  </a:cubicBezTo>
                  <a:cubicBezTo>
                    <a:pt x="75188" y="120625"/>
                    <a:pt x="75324" y="120499"/>
                    <a:pt x="75324" y="120499"/>
                  </a:cubicBezTo>
                  <a:cubicBezTo>
                    <a:pt x="75466" y="120346"/>
                    <a:pt x="75761" y="120269"/>
                    <a:pt x="76021" y="120269"/>
                  </a:cubicBezTo>
                  <a:cubicBezTo>
                    <a:pt x="76281" y="120269"/>
                    <a:pt x="76506" y="120346"/>
                    <a:pt x="76506" y="120499"/>
                  </a:cubicBezTo>
                  <a:cubicBezTo>
                    <a:pt x="76647" y="120641"/>
                    <a:pt x="76571" y="120641"/>
                    <a:pt x="76458" y="120641"/>
                  </a:cubicBezTo>
                  <a:cubicBezTo>
                    <a:pt x="76346" y="120641"/>
                    <a:pt x="76198" y="120641"/>
                    <a:pt x="76198" y="120783"/>
                  </a:cubicBezTo>
                  <a:lnTo>
                    <a:pt x="75608" y="120783"/>
                  </a:lnTo>
                  <a:cubicBezTo>
                    <a:pt x="75608" y="120701"/>
                    <a:pt x="75584" y="120666"/>
                    <a:pt x="75550" y="120666"/>
                  </a:cubicBezTo>
                  <a:cubicBezTo>
                    <a:pt x="75467" y="120666"/>
                    <a:pt x="75324" y="120872"/>
                    <a:pt x="75324" y="121090"/>
                  </a:cubicBezTo>
                  <a:cubicBezTo>
                    <a:pt x="75017" y="121374"/>
                    <a:pt x="75017" y="121374"/>
                    <a:pt x="75324" y="121374"/>
                  </a:cubicBezTo>
                  <a:cubicBezTo>
                    <a:pt x="75608" y="121374"/>
                    <a:pt x="75324" y="121090"/>
                    <a:pt x="75915" y="121090"/>
                  </a:cubicBezTo>
                  <a:cubicBezTo>
                    <a:pt x="76391" y="121090"/>
                    <a:pt x="76668" y="120706"/>
                    <a:pt x="76757" y="120706"/>
                  </a:cubicBezTo>
                  <a:cubicBezTo>
                    <a:pt x="76778" y="120706"/>
                    <a:pt x="76789" y="120728"/>
                    <a:pt x="76789" y="120783"/>
                  </a:cubicBezTo>
                  <a:cubicBezTo>
                    <a:pt x="77007" y="121001"/>
                    <a:pt x="76773" y="121207"/>
                    <a:pt x="76509" y="121207"/>
                  </a:cubicBezTo>
                  <a:cubicBezTo>
                    <a:pt x="76401" y="121207"/>
                    <a:pt x="76288" y="121172"/>
                    <a:pt x="76198" y="121090"/>
                  </a:cubicBezTo>
                  <a:cubicBezTo>
                    <a:pt x="75915" y="121090"/>
                    <a:pt x="75915" y="121374"/>
                    <a:pt x="75915" y="121681"/>
                  </a:cubicBezTo>
                  <a:cubicBezTo>
                    <a:pt x="75915" y="121763"/>
                    <a:pt x="75865" y="121798"/>
                    <a:pt x="75787" y="121798"/>
                  </a:cubicBezTo>
                  <a:cubicBezTo>
                    <a:pt x="75596" y="121798"/>
                    <a:pt x="75235" y="121591"/>
                    <a:pt x="75017" y="121374"/>
                  </a:cubicBezTo>
                  <a:cubicBezTo>
                    <a:pt x="74734" y="121374"/>
                    <a:pt x="74734" y="121681"/>
                    <a:pt x="75017" y="121964"/>
                  </a:cubicBezTo>
                  <a:cubicBezTo>
                    <a:pt x="75171" y="122118"/>
                    <a:pt x="75247" y="122118"/>
                    <a:pt x="75321" y="122118"/>
                  </a:cubicBezTo>
                  <a:cubicBezTo>
                    <a:pt x="75395" y="122118"/>
                    <a:pt x="75466" y="122118"/>
                    <a:pt x="75608" y="122271"/>
                  </a:cubicBezTo>
                  <a:cubicBezTo>
                    <a:pt x="75813" y="122271"/>
                    <a:pt x="75881" y="122397"/>
                    <a:pt x="75988" y="122397"/>
                  </a:cubicBezTo>
                  <a:cubicBezTo>
                    <a:pt x="76041" y="122397"/>
                    <a:pt x="76104" y="122366"/>
                    <a:pt x="76198" y="122271"/>
                  </a:cubicBezTo>
                  <a:cubicBezTo>
                    <a:pt x="75997" y="122053"/>
                    <a:pt x="76082" y="121847"/>
                    <a:pt x="76257" y="121847"/>
                  </a:cubicBezTo>
                  <a:cubicBezTo>
                    <a:pt x="76329" y="121847"/>
                    <a:pt x="76416" y="121882"/>
                    <a:pt x="76506" y="121964"/>
                  </a:cubicBezTo>
                  <a:cubicBezTo>
                    <a:pt x="76789" y="121964"/>
                    <a:pt x="77096" y="121681"/>
                    <a:pt x="77096" y="121374"/>
                  </a:cubicBezTo>
                  <a:cubicBezTo>
                    <a:pt x="76789" y="120783"/>
                    <a:pt x="77380" y="120783"/>
                    <a:pt x="77687" y="120499"/>
                  </a:cubicBezTo>
                  <a:cubicBezTo>
                    <a:pt x="78278" y="120499"/>
                    <a:pt x="77970" y="120783"/>
                    <a:pt x="77687" y="121090"/>
                  </a:cubicBezTo>
                  <a:cubicBezTo>
                    <a:pt x="77380" y="121090"/>
                    <a:pt x="77380" y="121090"/>
                    <a:pt x="77380" y="121374"/>
                  </a:cubicBezTo>
                  <a:cubicBezTo>
                    <a:pt x="77482" y="121476"/>
                    <a:pt x="77582" y="121510"/>
                    <a:pt x="77681" y="121510"/>
                  </a:cubicBezTo>
                  <a:cubicBezTo>
                    <a:pt x="77879" y="121510"/>
                    <a:pt x="78073" y="121374"/>
                    <a:pt x="78278" y="121374"/>
                  </a:cubicBezTo>
                  <a:cubicBezTo>
                    <a:pt x="78561" y="121681"/>
                    <a:pt x="77970" y="121681"/>
                    <a:pt x="77687" y="121681"/>
                  </a:cubicBezTo>
                  <a:cubicBezTo>
                    <a:pt x="77687" y="121964"/>
                    <a:pt x="78278" y="122271"/>
                    <a:pt x="77970" y="122271"/>
                  </a:cubicBezTo>
                  <a:cubicBezTo>
                    <a:pt x="77931" y="122311"/>
                    <a:pt x="77897" y="122328"/>
                    <a:pt x="77867" y="122328"/>
                  </a:cubicBezTo>
                  <a:cubicBezTo>
                    <a:pt x="77681" y="122328"/>
                    <a:pt x="77644" y="121681"/>
                    <a:pt x="77380" y="121681"/>
                  </a:cubicBezTo>
                  <a:cubicBezTo>
                    <a:pt x="77380" y="121681"/>
                    <a:pt x="77096" y="121681"/>
                    <a:pt x="77380" y="122271"/>
                  </a:cubicBezTo>
                  <a:cubicBezTo>
                    <a:pt x="77380" y="122354"/>
                    <a:pt x="77356" y="122388"/>
                    <a:pt x="77322" y="122388"/>
                  </a:cubicBezTo>
                  <a:cubicBezTo>
                    <a:pt x="77239" y="122388"/>
                    <a:pt x="77096" y="122182"/>
                    <a:pt x="77096" y="121964"/>
                  </a:cubicBezTo>
                  <a:cubicBezTo>
                    <a:pt x="76789" y="121964"/>
                    <a:pt x="76506" y="122271"/>
                    <a:pt x="76789" y="122271"/>
                  </a:cubicBezTo>
                  <a:cubicBezTo>
                    <a:pt x="76943" y="122413"/>
                    <a:pt x="76795" y="122413"/>
                    <a:pt x="76609" y="122413"/>
                  </a:cubicBezTo>
                  <a:cubicBezTo>
                    <a:pt x="76423" y="122413"/>
                    <a:pt x="76198" y="122413"/>
                    <a:pt x="76198" y="122555"/>
                  </a:cubicBezTo>
                  <a:cubicBezTo>
                    <a:pt x="76198" y="122856"/>
                    <a:pt x="76278" y="122930"/>
                    <a:pt x="76394" y="122930"/>
                  </a:cubicBezTo>
                  <a:cubicBezTo>
                    <a:pt x="76506" y="122930"/>
                    <a:pt x="76650" y="122862"/>
                    <a:pt x="76789" y="122862"/>
                  </a:cubicBezTo>
                  <a:cubicBezTo>
                    <a:pt x="77096" y="122862"/>
                    <a:pt x="77096" y="123453"/>
                    <a:pt x="77380" y="123453"/>
                  </a:cubicBezTo>
                  <a:cubicBezTo>
                    <a:pt x="77423" y="123492"/>
                    <a:pt x="77454" y="123509"/>
                    <a:pt x="77476" y="123509"/>
                  </a:cubicBezTo>
                  <a:cubicBezTo>
                    <a:pt x="77613" y="123509"/>
                    <a:pt x="77423" y="122862"/>
                    <a:pt x="77687" y="122862"/>
                  </a:cubicBezTo>
                  <a:cubicBezTo>
                    <a:pt x="77970" y="122862"/>
                    <a:pt x="77687" y="123453"/>
                    <a:pt x="78278" y="123736"/>
                  </a:cubicBezTo>
                  <a:cubicBezTo>
                    <a:pt x="78561" y="123736"/>
                    <a:pt x="78278" y="123453"/>
                    <a:pt x="78561" y="123453"/>
                  </a:cubicBezTo>
                  <a:cubicBezTo>
                    <a:pt x="78561" y="123408"/>
                    <a:pt x="78568" y="123389"/>
                    <a:pt x="78580" y="123389"/>
                  </a:cubicBezTo>
                  <a:cubicBezTo>
                    <a:pt x="78650" y="123389"/>
                    <a:pt x="78910" y="124043"/>
                    <a:pt x="79152" y="124043"/>
                  </a:cubicBezTo>
                  <a:cubicBezTo>
                    <a:pt x="79459" y="124043"/>
                    <a:pt x="79459" y="123736"/>
                    <a:pt x="79152" y="123453"/>
                  </a:cubicBezTo>
                  <a:cubicBezTo>
                    <a:pt x="79057" y="123350"/>
                    <a:pt x="79060" y="123316"/>
                    <a:pt x="79116" y="123316"/>
                  </a:cubicBezTo>
                  <a:cubicBezTo>
                    <a:pt x="79228" y="123316"/>
                    <a:pt x="79554" y="123453"/>
                    <a:pt x="79743" y="123453"/>
                  </a:cubicBezTo>
                  <a:lnTo>
                    <a:pt x="80050" y="123453"/>
                  </a:lnTo>
                  <a:cubicBezTo>
                    <a:pt x="80050" y="123299"/>
                    <a:pt x="80121" y="123222"/>
                    <a:pt x="80191" y="123222"/>
                  </a:cubicBezTo>
                  <a:cubicBezTo>
                    <a:pt x="80262" y="123222"/>
                    <a:pt x="80333" y="123299"/>
                    <a:pt x="80333" y="123453"/>
                  </a:cubicBezTo>
                  <a:lnTo>
                    <a:pt x="80640" y="123453"/>
                  </a:lnTo>
                  <a:cubicBezTo>
                    <a:pt x="80924" y="123146"/>
                    <a:pt x="81231" y="123146"/>
                    <a:pt x="81515" y="123146"/>
                  </a:cubicBezTo>
                  <a:cubicBezTo>
                    <a:pt x="81822" y="122862"/>
                    <a:pt x="81515" y="122862"/>
                    <a:pt x="81231" y="122862"/>
                  </a:cubicBezTo>
                  <a:cubicBezTo>
                    <a:pt x="80640" y="122862"/>
                    <a:pt x="79743" y="121964"/>
                    <a:pt x="79459" y="121681"/>
                  </a:cubicBezTo>
                  <a:cubicBezTo>
                    <a:pt x="79152" y="121681"/>
                    <a:pt x="79459" y="121374"/>
                    <a:pt x="79152" y="121374"/>
                  </a:cubicBezTo>
                  <a:cubicBezTo>
                    <a:pt x="78868" y="121374"/>
                    <a:pt x="79152" y="121090"/>
                    <a:pt x="79152" y="121090"/>
                  </a:cubicBezTo>
                  <a:cubicBezTo>
                    <a:pt x="79459" y="121090"/>
                    <a:pt x="79152" y="120783"/>
                    <a:pt x="78868" y="120499"/>
                  </a:cubicBezTo>
                  <a:cubicBezTo>
                    <a:pt x="78718" y="120499"/>
                    <a:pt x="78573" y="120567"/>
                    <a:pt x="78465" y="120567"/>
                  </a:cubicBezTo>
                  <a:cubicBezTo>
                    <a:pt x="78351" y="120567"/>
                    <a:pt x="78278" y="120494"/>
                    <a:pt x="78278" y="120192"/>
                  </a:cubicBezTo>
                  <a:cubicBezTo>
                    <a:pt x="78467" y="120192"/>
                    <a:pt x="78666" y="120329"/>
                    <a:pt x="78862" y="120329"/>
                  </a:cubicBezTo>
                  <a:cubicBezTo>
                    <a:pt x="78960" y="120329"/>
                    <a:pt x="79057" y="120295"/>
                    <a:pt x="79152" y="120192"/>
                  </a:cubicBezTo>
                  <a:lnTo>
                    <a:pt x="78561" y="119601"/>
                  </a:lnTo>
                  <a:lnTo>
                    <a:pt x="78561" y="119011"/>
                  </a:lnTo>
                  <a:cubicBezTo>
                    <a:pt x="78561" y="118727"/>
                    <a:pt x="78561" y="118420"/>
                    <a:pt x="78868" y="118137"/>
                  </a:cubicBezTo>
                  <a:cubicBezTo>
                    <a:pt x="78868" y="118137"/>
                    <a:pt x="78868" y="117829"/>
                    <a:pt x="79152" y="117829"/>
                  </a:cubicBezTo>
                  <a:cubicBezTo>
                    <a:pt x="79459" y="117829"/>
                    <a:pt x="79743" y="117829"/>
                    <a:pt x="79743" y="117239"/>
                  </a:cubicBezTo>
                  <a:cubicBezTo>
                    <a:pt x="79743" y="116955"/>
                    <a:pt x="79743" y="116648"/>
                    <a:pt x="80333" y="116365"/>
                  </a:cubicBezTo>
                  <a:cubicBezTo>
                    <a:pt x="80640" y="116057"/>
                    <a:pt x="81231" y="115774"/>
                    <a:pt x="81231" y="115774"/>
                  </a:cubicBezTo>
                  <a:cubicBezTo>
                    <a:pt x="80924" y="115467"/>
                    <a:pt x="81231" y="115183"/>
                    <a:pt x="81231" y="114876"/>
                  </a:cubicBezTo>
                  <a:cubicBezTo>
                    <a:pt x="81231" y="114876"/>
                    <a:pt x="80640" y="114876"/>
                    <a:pt x="80333" y="114593"/>
                  </a:cubicBezTo>
                  <a:cubicBezTo>
                    <a:pt x="80333" y="114593"/>
                    <a:pt x="79459" y="114285"/>
                    <a:pt x="80050" y="113411"/>
                  </a:cubicBezTo>
                  <a:cubicBezTo>
                    <a:pt x="80333" y="112820"/>
                    <a:pt x="80924" y="112820"/>
                    <a:pt x="81231" y="112820"/>
                  </a:cubicBezTo>
                  <a:cubicBezTo>
                    <a:pt x="81515" y="112820"/>
                    <a:pt x="81231" y="112513"/>
                    <a:pt x="81515" y="112230"/>
                  </a:cubicBezTo>
                  <a:lnTo>
                    <a:pt x="81515" y="111923"/>
                  </a:lnTo>
                  <a:cubicBezTo>
                    <a:pt x="81515" y="111639"/>
                    <a:pt x="81515" y="111048"/>
                    <a:pt x="81822" y="111048"/>
                  </a:cubicBezTo>
                  <a:cubicBezTo>
                    <a:pt x="82412" y="111048"/>
                    <a:pt x="82412" y="110741"/>
                    <a:pt x="82105" y="110741"/>
                  </a:cubicBezTo>
                  <a:cubicBezTo>
                    <a:pt x="82105" y="110741"/>
                    <a:pt x="81822" y="110458"/>
                    <a:pt x="82105" y="110458"/>
                  </a:cubicBezTo>
                  <a:cubicBezTo>
                    <a:pt x="82412" y="110458"/>
                    <a:pt x="82412" y="110741"/>
                    <a:pt x="82696" y="110741"/>
                  </a:cubicBezTo>
                  <a:cubicBezTo>
                    <a:pt x="83003" y="110741"/>
                    <a:pt x="83287" y="110151"/>
                    <a:pt x="83003" y="110151"/>
                  </a:cubicBezTo>
                  <a:cubicBezTo>
                    <a:pt x="82901" y="110056"/>
                    <a:pt x="82832" y="110025"/>
                    <a:pt x="82776" y="110025"/>
                  </a:cubicBezTo>
                  <a:cubicBezTo>
                    <a:pt x="82664" y="110025"/>
                    <a:pt x="82601" y="110151"/>
                    <a:pt x="82412" y="110151"/>
                  </a:cubicBezTo>
                  <a:lnTo>
                    <a:pt x="82105" y="109867"/>
                  </a:lnTo>
                  <a:cubicBezTo>
                    <a:pt x="81822" y="109867"/>
                    <a:pt x="81822" y="109560"/>
                    <a:pt x="81822" y="109276"/>
                  </a:cubicBezTo>
                  <a:lnTo>
                    <a:pt x="81822" y="108686"/>
                  </a:lnTo>
                  <a:cubicBezTo>
                    <a:pt x="81822" y="108622"/>
                    <a:pt x="81859" y="108597"/>
                    <a:pt x="81921" y="108597"/>
                  </a:cubicBezTo>
                  <a:cubicBezTo>
                    <a:pt x="82158" y="108597"/>
                    <a:pt x="82759" y="108969"/>
                    <a:pt x="83003" y="108969"/>
                  </a:cubicBezTo>
                  <a:cubicBezTo>
                    <a:pt x="83594" y="108969"/>
                    <a:pt x="83877" y="108686"/>
                    <a:pt x="83877" y="108686"/>
                  </a:cubicBezTo>
                  <a:cubicBezTo>
                    <a:pt x="83877" y="108379"/>
                    <a:pt x="83877" y="108095"/>
                    <a:pt x="84184" y="107788"/>
                  </a:cubicBezTo>
                  <a:cubicBezTo>
                    <a:pt x="84468" y="107504"/>
                    <a:pt x="84184" y="107504"/>
                    <a:pt x="84184" y="107197"/>
                  </a:cubicBezTo>
                  <a:cubicBezTo>
                    <a:pt x="83877" y="106914"/>
                    <a:pt x="84184" y="106914"/>
                    <a:pt x="84184" y="106914"/>
                  </a:cubicBezTo>
                  <a:lnTo>
                    <a:pt x="86240" y="106914"/>
                  </a:lnTo>
                  <a:cubicBezTo>
                    <a:pt x="87138" y="106606"/>
                    <a:pt x="87729" y="106323"/>
                    <a:pt x="87729" y="106016"/>
                  </a:cubicBezTo>
                  <a:cubicBezTo>
                    <a:pt x="88012" y="105732"/>
                    <a:pt x="88319" y="105142"/>
                    <a:pt x="88603" y="105142"/>
                  </a:cubicBezTo>
                  <a:cubicBezTo>
                    <a:pt x="88603" y="104834"/>
                    <a:pt x="88603" y="104551"/>
                    <a:pt x="88319" y="104551"/>
                  </a:cubicBezTo>
                  <a:cubicBezTo>
                    <a:pt x="88012" y="104551"/>
                    <a:pt x="88012" y="103960"/>
                    <a:pt x="88012" y="103653"/>
                  </a:cubicBezTo>
                  <a:cubicBezTo>
                    <a:pt x="88319" y="103653"/>
                    <a:pt x="88012" y="103370"/>
                    <a:pt x="87729" y="103370"/>
                  </a:cubicBezTo>
                  <a:cubicBezTo>
                    <a:pt x="87421" y="103370"/>
                    <a:pt x="86831" y="103062"/>
                    <a:pt x="87138" y="102779"/>
                  </a:cubicBezTo>
                  <a:lnTo>
                    <a:pt x="87729" y="102779"/>
                  </a:lnTo>
                  <a:cubicBezTo>
                    <a:pt x="88012" y="102779"/>
                    <a:pt x="88319" y="103062"/>
                    <a:pt x="88603" y="103062"/>
                  </a:cubicBezTo>
                  <a:cubicBezTo>
                    <a:pt x="88800" y="103165"/>
                    <a:pt x="88899" y="103199"/>
                    <a:pt x="88955" y="103199"/>
                  </a:cubicBezTo>
                  <a:cubicBezTo>
                    <a:pt x="89067" y="103199"/>
                    <a:pt x="89004" y="103062"/>
                    <a:pt x="89194" y="103062"/>
                  </a:cubicBezTo>
                  <a:cubicBezTo>
                    <a:pt x="89587" y="103062"/>
                    <a:pt x="89855" y="103199"/>
                    <a:pt x="90165" y="103199"/>
                  </a:cubicBezTo>
                  <a:cubicBezTo>
                    <a:pt x="90320" y="103199"/>
                    <a:pt x="90485" y="103165"/>
                    <a:pt x="90682" y="103062"/>
                  </a:cubicBezTo>
                  <a:cubicBezTo>
                    <a:pt x="90682" y="102779"/>
                    <a:pt x="90966" y="102472"/>
                    <a:pt x="91273" y="102188"/>
                  </a:cubicBezTo>
                  <a:cubicBezTo>
                    <a:pt x="91273" y="102188"/>
                    <a:pt x="91273" y="101881"/>
                    <a:pt x="91556" y="101881"/>
                  </a:cubicBezTo>
                  <a:cubicBezTo>
                    <a:pt x="92147" y="101598"/>
                    <a:pt x="91863" y="101290"/>
                    <a:pt x="92147" y="101007"/>
                  </a:cubicBezTo>
                  <a:cubicBezTo>
                    <a:pt x="92454" y="100416"/>
                    <a:pt x="92147" y="100416"/>
                    <a:pt x="92454" y="99825"/>
                  </a:cubicBezTo>
                  <a:cubicBezTo>
                    <a:pt x="93045" y="99518"/>
                    <a:pt x="92454" y="99235"/>
                    <a:pt x="93045" y="99235"/>
                  </a:cubicBezTo>
                  <a:cubicBezTo>
                    <a:pt x="93121" y="99152"/>
                    <a:pt x="93177" y="99114"/>
                    <a:pt x="93212" y="99114"/>
                  </a:cubicBezTo>
                  <a:cubicBezTo>
                    <a:pt x="93308" y="99114"/>
                    <a:pt x="93252" y="99394"/>
                    <a:pt x="93045" y="99825"/>
                  </a:cubicBezTo>
                  <a:cubicBezTo>
                    <a:pt x="92702" y="100169"/>
                    <a:pt x="92558" y="100312"/>
                    <a:pt x="92613" y="100312"/>
                  </a:cubicBezTo>
                  <a:cubicBezTo>
                    <a:pt x="92653" y="100312"/>
                    <a:pt x="92797" y="100238"/>
                    <a:pt x="93045" y="100109"/>
                  </a:cubicBezTo>
                  <a:cubicBezTo>
                    <a:pt x="93635" y="99825"/>
                    <a:pt x="93635" y="99235"/>
                    <a:pt x="93919" y="98644"/>
                  </a:cubicBezTo>
                  <a:cubicBezTo>
                    <a:pt x="94226" y="98053"/>
                    <a:pt x="94510" y="97746"/>
                    <a:pt x="94817" y="97746"/>
                  </a:cubicBezTo>
                  <a:cubicBezTo>
                    <a:pt x="95100" y="97746"/>
                    <a:pt x="95100" y="96872"/>
                    <a:pt x="95100" y="96565"/>
                  </a:cubicBezTo>
                  <a:cubicBezTo>
                    <a:pt x="95100" y="95974"/>
                    <a:pt x="94817" y="95691"/>
                    <a:pt x="95100" y="95384"/>
                  </a:cubicBezTo>
                  <a:cubicBezTo>
                    <a:pt x="95408" y="95100"/>
                    <a:pt x="95100" y="94793"/>
                    <a:pt x="95408" y="94793"/>
                  </a:cubicBezTo>
                  <a:cubicBezTo>
                    <a:pt x="95691" y="94793"/>
                    <a:pt x="95998" y="94509"/>
                    <a:pt x="96282" y="93919"/>
                  </a:cubicBezTo>
                  <a:cubicBezTo>
                    <a:pt x="96872" y="93612"/>
                    <a:pt x="96872" y="93612"/>
                    <a:pt x="97463" y="93612"/>
                  </a:cubicBezTo>
                  <a:cubicBezTo>
                    <a:pt x="97770" y="93612"/>
                    <a:pt x="97463" y="93328"/>
                    <a:pt x="97770" y="93328"/>
                  </a:cubicBezTo>
                  <a:cubicBezTo>
                    <a:pt x="98054" y="93328"/>
                    <a:pt x="98361" y="93021"/>
                    <a:pt x="98361" y="92737"/>
                  </a:cubicBezTo>
                  <a:lnTo>
                    <a:pt x="99826" y="92737"/>
                  </a:lnTo>
                  <a:cubicBezTo>
                    <a:pt x="100031" y="92737"/>
                    <a:pt x="100225" y="92863"/>
                    <a:pt x="100332" y="92863"/>
                  </a:cubicBezTo>
                  <a:cubicBezTo>
                    <a:pt x="100385" y="92863"/>
                    <a:pt x="100417" y="92832"/>
                    <a:pt x="100417" y="92737"/>
                  </a:cubicBezTo>
                  <a:cubicBezTo>
                    <a:pt x="100417" y="92430"/>
                    <a:pt x="100724" y="92147"/>
                    <a:pt x="101007" y="92147"/>
                  </a:cubicBezTo>
                  <a:cubicBezTo>
                    <a:pt x="101007" y="92147"/>
                    <a:pt x="101314" y="92147"/>
                    <a:pt x="101314" y="91839"/>
                  </a:cubicBezTo>
                  <a:cubicBezTo>
                    <a:pt x="101314" y="91249"/>
                    <a:pt x="101314" y="91249"/>
                    <a:pt x="101598" y="90965"/>
                  </a:cubicBezTo>
                  <a:cubicBezTo>
                    <a:pt x="101905" y="90965"/>
                    <a:pt x="101905" y="90375"/>
                    <a:pt x="101905" y="90375"/>
                  </a:cubicBezTo>
                  <a:cubicBezTo>
                    <a:pt x="101905" y="90067"/>
                    <a:pt x="102189" y="90067"/>
                    <a:pt x="102189" y="89784"/>
                  </a:cubicBezTo>
                  <a:lnTo>
                    <a:pt x="102189" y="88886"/>
                  </a:lnTo>
                  <a:cubicBezTo>
                    <a:pt x="102189" y="88603"/>
                    <a:pt x="102496" y="88603"/>
                    <a:pt x="102779" y="88603"/>
                  </a:cubicBezTo>
                  <a:cubicBezTo>
                    <a:pt x="102779" y="88295"/>
                    <a:pt x="102496" y="88012"/>
                    <a:pt x="102779" y="87421"/>
                  </a:cubicBezTo>
                  <a:cubicBezTo>
                    <a:pt x="103086" y="86830"/>
                    <a:pt x="102779" y="86523"/>
                    <a:pt x="102779" y="85933"/>
                  </a:cubicBezTo>
                  <a:cubicBezTo>
                    <a:pt x="102779" y="85342"/>
                    <a:pt x="102779" y="85058"/>
                    <a:pt x="103086" y="84751"/>
                  </a:cubicBezTo>
                  <a:cubicBezTo>
                    <a:pt x="103086" y="84751"/>
                    <a:pt x="103086" y="84468"/>
                    <a:pt x="102779" y="84468"/>
                  </a:cubicBezTo>
                  <a:lnTo>
                    <a:pt x="103086" y="84161"/>
                  </a:lnTo>
                  <a:cubicBezTo>
                    <a:pt x="103086" y="84161"/>
                    <a:pt x="103370" y="84468"/>
                    <a:pt x="103677" y="84468"/>
                  </a:cubicBezTo>
                  <a:cubicBezTo>
                    <a:pt x="103677" y="84161"/>
                    <a:pt x="103961" y="83570"/>
                    <a:pt x="104268" y="83286"/>
                  </a:cubicBezTo>
                  <a:cubicBezTo>
                    <a:pt x="104268" y="82696"/>
                    <a:pt x="104551" y="82696"/>
                    <a:pt x="104858" y="82696"/>
                  </a:cubicBezTo>
                  <a:cubicBezTo>
                    <a:pt x="105142" y="82389"/>
                    <a:pt x="105733" y="81798"/>
                    <a:pt x="106040" y="80924"/>
                  </a:cubicBezTo>
                  <a:cubicBezTo>
                    <a:pt x="106323" y="80026"/>
                    <a:pt x="106040" y="79435"/>
                    <a:pt x="106040" y="78844"/>
                  </a:cubicBezTo>
                  <a:cubicBezTo>
                    <a:pt x="105733" y="78254"/>
                    <a:pt x="105449" y="78254"/>
                    <a:pt x="105142" y="78254"/>
                  </a:cubicBezTo>
                  <a:cubicBezTo>
                    <a:pt x="104858" y="78254"/>
                    <a:pt x="104268" y="78254"/>
                    <a:pt x="103370" y="77380"/>
                  </a:cubicBezTo>
                  <a:cubicBezTo>
                    <a:pt x="102779" y="76581"/>
                    <a:pt x="102178" y="76452"/>
                    <a:pt x="101668" y="76452"/>
                  </a:cubicBezTo>
                  <a:cubicBezTo>
                    <a:pt x="101423" y="76452"/>
                    <a:pt x="101199" y="76482"/>
                    <a:pt x="101007" y="76482"/>
                  </a:cubicBezTo>
                  <a:cubicBezTo>
                    <a:pt x="100885" y="76545"/>
                    <a:pt x="100763" y="76570"/>
                    <a:pt x="100644" y="76570"/>
                  </a:cubicBezTo>
                  <a:cubicBezTo>
                    <a:pt x="100186" y="76570"/>
                    <a:pt x="99767" y="76198"/>
                    <a:pt x="99542" y="76198"/>
                  </a:cubicBezTo>
                  <a:cubicBezTo>
                    <a:pt x="98952" y="76198"/>
                    <a:pt x="98644" y="76482"/>
                    <a:pt x="98361" y="76789"/>
                  </a:cubicBezTo>
                  <a:cubicBezTo>
                    <a:pt x="98054" y="76789"/>
                    <a:pt x="98644" y="76198"/>
                    <a:pt x="98644" y="75891"/>
                  </a:cubicBezTo>
                  <a:cubicBezTo>
                    <a:pt x="98644" y="75608"/>
                    <a:pt x="97463" y="75017"/>
                    <a:pt x="96589" y="74710"/>
                  </a:cubicBezTo>
                  <a:cubicBezTo>
                    <a:pt x="96417" y="74627"/>
                    <a:pt x="96246" y="74593"/>
                    <a:pt x="96089" y="74593"/>
                  </a:cubicBezTo>
                  <a:cubicBezTo>
                    <a:pt x="95705" y="74593"/>
                    <a:pt x="95408" y="74799"/>
                    <a:pt x="95408" y="75017"/>
                  </a:cubicBezTo>
                  <a:cubicBezTo>
                    <a:pt x="95408" y="75312"/>
                    <a:pt x="95331" y="75312"/>
                    <a:pt x="95254" y="75312"/>
                  </a:cubicBezTo>
                  <a:cubicBezTo>
                    <a:pt x="95177" y="75312"/>
                    <a:pt x="95100" y="75312"/>
                    <a:pt x="95100" y="75608"/>
                  </a:cubicBezTo>
                  <a:cubicBezTo>
                    <a:pt x="95006" y="75804"/>
                    <a:pt x="94877" y="75870"/>
                    <a:pt x="94758" y="75870"/>
                  </a:cubicBezTo>
                  <a:cubicBezTo>
                    <a:pt x="94520" y="75870"/>
                    <a:pt x="94321" y="75608"/>
                    <a:pt x="94510" y="75608"/>
                  </a:cubicBezTo>
                  <a:cubicBezTo>
                    <a:pt x="94817" y="75300"/>
                    <a:pt x="95100" y="75017"/>
                    <a:pt x="95100" y="74710"/>
                  </a:cubicBezTo>
                  <a:cubicBezTo>
                    <a:pt x="95408" y="74426"/>
                    <a:pt x="94226" y="74119"/>
                    <a:pt x="93635" y="74119"/>
                  </a:cubicBezTo>
                  <a:cubicBezTo>
                    <a:pt x="93389" y="74366"/>
                    <a:pt x="93538" y="74796"/>
                    <a:pt x="93300" y="74796"/>
                  </a:cubicBezTo>
                  <a:cubicBezTo>
                    <a:pt x="93242" y="74796"/>
                    <a:pt x="93161" y="74770"/>
                    <a:pt x="93045" y="74710"/>
                  </a:cubicBezTo>
                  <a:cubicBezTo>
                    <a:pt x="92738" y="74710"/>
                    <a:pt x="93045" y="74119"/>
                    <a:pt x="93328" y="74119"/>
                  </a:cubicBezTo>
                  <a:cubicBezTo>
                    <a:pt x="93635" y="74119"/>
                    <a:pt x="93919" y="73528"/>
                    <a:pt x="94226" y="73245"/>
                  </a:cubicBezTo>
                  <a:cubicBezTo>
                    <a:pt x="94226" y="72654"/>
                    <a:pt x="93919" y="72654"/>
                    <a:pt x="93635" y="72347"/>
                  </a:cubicBezTo>
                  <a:cubicBezTo>
                    <a:pt x="93045" y="72063"/>
                    <a:pt x="93328" y="70882"/>
                    <a:pt x="93045" y="70882"/>
                  </a:cubicBezTo>
                  <a:cubicBezTo>
                    <a:pt x="92454" y="70575"/>
                    <a:pt x="92147" y="69984"/>
                    <a:pt x="91556" y="69701"/>
                  </a:cubicBezTo>
                  <a:cubicBezTo>
                    <a:pt x="91273" y="69701"/>
                    <a:pt x="90966" y="69701"/>
                    <a:pt x="90966" y="69394"/>
                  </a:cubicBezTo>
                  <a:lnTo>
                    <a:pt x="90091" y="69394"/>
                  </a:lnTo>
                  <a:cubicBezTo>
                    <a:pt x="89887" y="69394"/>
                    <a:pt x="89556" y="69530"/>
                    <a:pt x="89358" y="69530"/>
                  </a:cubicBezTo>
                  <a:cubicBezTo>
                    <a:pt x="89259" y="69530"/>
                    <a:pt x="89194" y="69496"/>
                    <a:pt x="89194" y="69394"/>
                  </a:cubicBezTo>
                  <a:cubicBezTo>
                    <a:pt x="89052" y="69252"/>
                    <a:pt x="88904" y="69181"/>
                    <a:pt x="88792" y="69181"/>
                  </a:cubicBezTo>
                  <a:cubicBezTo>
                    <a:pt x="88680" y="69181"/>
                    <a:pt x="88603" y="69252"/>
                    <a:pt x="88603" y="69394"/>
                  </a:cubicBezTo>
                  <a:lnTo>
                    <a:pt x="88319" y="69394"/>
                  </a:lnTo>
                  <a:lnTo>
                    <a:pt x="87729" y="68803"/>
                  </a:lnTo>
                  <a:cubicBezTo>
                    <a:pt x="87421" y="68803"/>
                    <a:pt x="87138" y="68519"/>
                    <a:pt x="87138" y="68212"/>
                  </a:cubicBezTo>
                  <a:cubicBezTo>
                    <a:pt x="87421" y="67929"/>
                    <a:pt x="86831" y="67929"/>
                    <a:pt x="86547" y="67621"/>
                  </a:cubicBezTo>
                  <a:lnTo>
                    <a:pt x="86240" y="67338"/>
                  </a:lnTo>
                  <a:lnTo>
                    <a:pt x="85059" y="67338"/>
                  </a:lnTo>
                  <a:cubicBezTo>
                    <a:pt x="84775" y="67338"/>
                    <a:pt x="85366" y="67031"/>
                    <a:pt x="85366" y="66747"/>
                  </a:cubicBezTo>
                  <a:cubicBezTo>
                    <a:pt x="85366" y="66440"/>
                    <a:pt x="84468" y="66157"/>
                    <a:pt x="84184" y="66157"/>
                  </a:cubicBezTo>
                  <a:cubicBezTo>
                    <a:pt x="83594" y="66157"/>
                    <a:pt x="83877" y="65849"/>
                    <a:pt x="84184" y="65849"/>
                  </a:cubicBezTo>
                  <a:cubicBezTo>
                    <a:pt x="84468" y="65849"/>
                    <a:pt x="83877" y="65566"/>
                    <a:pt x="83594" y="65566"/>
                  </a:cubicBezTo>
                  <a:cubicBezTo>
                    <a:pt x="83003" y="65566"/>
                    <a:pt x="82412" y="65849"/>
                    <a:pt x="82105" y="66157"/>
                  </a:cubicBezTo>
                  <a:cubicBezTo>
                    <a:pt x="82023" y="66196"/>
                    <a:pt x="81940" y="66213"/>
                    <a:pt x="81858" y="66213"/>
                  </a:cubicBezTo>
                  <a:cubicBezTo>
                    <a:pt x="81350" y="66213"/>
                    <a:pt x="80841" y="65566"/>
                    <a:pt x="80333" y="65566"/>
                  </a:cubicBezTo>
                  <a:cubicBezTo>
                    <a:pt x="80191" y="65708"/>
                    <a:pt x="79973" y="65779"/>
                    <a:pt x="79790" y="65779"/>
                  </a:cubicBezTo>
                  <a:cubicBezTo>
                    <a:pt x="79607" y="65779"/>
                    <a:pt x="79459" y="65708"/>
                    <a:pt x="79459" y="65566"/>
                  </a:cubicBezTo>
                  <a:cubicBezTo>
                    <a:pt x="79459" y="65259"/>
                    <a:pt x="79152" y="64975"/>
                    <a:pt x="78868" y="64975"/>
                  </a:cubicBezTo>
                  <a:cubicBezTo>
                    <a:pt x="78278" y="64975"/>
                    <a:pt x="78561" y="64385"/>
                    <a:pt x="78278" y="64385"/>
                  </a:cubicBezTo>
                  <a:cubicBezTo>
                    <a:pt x="77970" y="64385"/>
                    <a:pt x="78278" y="64975"/>
                    <a:pt x="77970" y="64975"/>
                  </a:cubicBezTo>
                  <a:cubicBezTo>
                    <a:pt x="77687" y="64975"/>
                    <a:pt x="76789" y="65259"/>
                    <a:pt x="76789" y="65566"/>
                  </a:cubicBezTo>
                  <a:cubicBezTo>
                    <a:pt x="76789" y="65849"/>
                    <a:pt x="77380" y="66440"/>
                    <a:pt x="77096" y="66747"/>
                  </a:cubicBezTo>
                  <a:cubicBezTo>
                    <a:pt x="77096" y="66830"/>
                    <a:pt x="77046" y="66864"/>
                    <a:pt x="76968" y="66864"/>
                  </a:cubicBezTo>
                  <a:cubicBezTo>
                    <a:pt x="76777" y="66864"/>
                    <a:pt x="76416" y="66658"/>
                    <a:pt x="76198" y="66440"/>
                  </a:cubicBezTo>
                  <a:cubicBezTo>
                    <a:pt x="76198" y="66157"/>
                    <a:pt x="76789" y="65566"/>
                    <a:pt x="76506" y="65259"/>
                  </a:cubicBezTo>
                  <a:lnTo>
                    <a:pt x="76506" y="64975"/>
                  </a:lnTo>
                  <a:cubicBezTo>
                    <a:pt x="76506" y="64668"/>
                    <a:pt x="76506" y="64668"/>
                    <a:pt x="76789" y="64668"/>
                  </a:cubicBezTo>
                  <a:cubicBezTo>
                    <a:pt x="77096" y="64668"/>
                    <a:pt x="77380" y="64385"/>
                    <a:pt x="76789" y="64077"/>
                  </a:cubicBezTo>
                  <a:cubicBezTo>
                    <a:pt x="76506" y="64077"/>
                    <a:pt x="76506" y="64668"/>
                    <a:pt x="75915" y="64668"/>
                  </a:cubicBezTo>
                  <a:cubicBezTo>
                    <a:pt x="75608" y="64668"/>
                    <a:pt x="75608" y="64975"/>
                    <a:pt x="75324" y="64975"/>
                  </a:cubicBezTo>
                  <a:cubicBezTo>
                    <a:pt x="75171" y="65117"/>
                    <a:pt x="75023" y="65117"/>
                    <a:pt x="74914" y="65117"/>
                  </a:cubicBezTo>
                  <a:cubicBezTo>
                    <a:pt x="74804" y="65117"/>
                    <a:pt x="74734" y="65117"/>
                    <a:pt x="74734" y="65259"/>
                  </a:cubicBezTo>
                  <a:cubicBezTo>
                    <a:pt x="74734" y="65361"/>
                    <a:pt x="74699" y="65395"/>
                    <a:pt x="74643" y="65395"/>
                  </a:cubicBezTo>
                  <a:cubicBezTo>
                    <a:pt x="74531" y="65395"/>
                    <a:pt x="74332" y="65259"/>
                    <a:pt x="74143" y="65259"/>
                  </a:cubicBezTo>
                  <a:cubicBezTo>
                    <a:pt x="74143" y="65259"/>
                    <a:pt x="73552" y="65566"/>
                    <a:pt x="73552" y="65849"/>
                  </a:cubicBezTo>
                  <a:cubicBezTo>
                    <a:pt x="73552" y="66157"/>
                    <a:pt x="73552" y="66440"/>
                    <a:pt x="73245" y="66747"/>
                  </a:cubicBezTo>
                  <a:lnTo>
                    <a:pt x="72371" y="67621"/>
                  </a:lnTo>
                  <a:cubicBezTo>
                    <a:pt x="72064" y="67621"/>
                    <a:pt x="72064" y="67338"/>
                    <a:pt x="71780" y="67031"/>
                  </a:cubicBezTo>
                  <a:cubicBezTo>
                    <a:pt x="71473" y="66440"/>
                    <a:pt x="70882" y="66747"/>
                    <a:pt x="70599" y="66440"/>
                  </a:cubicBezTo>
                  <a:cubicBezTo>
                    <a:pt x="70292" y="66440"/>
                    <a:pt x="70008" y="66440"/>
                    <a:pt x="69417" y="66747"/>
                  </a:cubicBezTo>
                  <a:cubicBezTo>
                    <a:pt x="69289" y="66995"/>
                    <a:pt x="69110" y="67085"/>
                    <a:pt x="68925" y="67085"/>
                  </a:cubicBezTo>
                  <a:cubicBezTo>
                    <a:pt x="68669" y="67085"/>
                    <a:pt x="68401" y="66912"/>
                    <a:pt x="68236" y="66747"/>
                  </a:cubicBezTo>
                  <a:cubicBezTo>
                    <a:pt x="68236" y="66747"/>
                    <a:pt x="67929" y="66747"/>
                    <a:pt x="67929" y="66440"/>
                  </a:cubicBezTo>
                  <a:lnTo>
                    <a:pt x="67055" y="65566"/>
                  </a:lnTo>
                  <a:lnTo>
                    <a:pt x="67055" y="65259"/>
                  </a:lnTo>
                  <a:cubicBezTo>
                    <a:pt x="66747" y="64975"/>
                    <a:pt x="67055" y="64668"/>
                    <a:pt x="67055" y="64385"/>
                  </a:cubicBezTo>
                  <a:cubicBezTo>
                    <a:pt x="67338" y="64077"/>
                    <a:pt x="67055" y="63203"/>
                    <a:pt x="67338" y="62896"/>
                  </a:cubicBezTo>
                  <a:lnTo>
                    <a:pt x="67338" y="62022"/>
                  </a:lnTo>
                  <a:cubicBezTo>
                    <a:pt x="67338" y="61715"/>
                    <a:pt x="67055" y="61715"/>
                    <a:pt x="66464" y="61431"/>
                  </a:cubicBezTo>
                  <a:cubicBezTo>
                    <a:pt x="66310" y="61278"/>
                    <a:pt x="66015" y="61201"/>
                    <a:pt x="65720" y="61201"/>
                  </a:cubicBezTo>
                  <a:cubicBezTo>
                    <a:pt x="65424" y="61201"/>
                    <a:pt x="65129" y="61278"/>
                    <a:pt x="64975" y="61431"/>
                  </a:cubicBezTo>
                  <a:cubicBezTo>
                    <a:pt x="64855" y="61489"/>
                    <a:pt x="64734" y="61511"/>
                    <a:pt x="64616" y="61511"/>
                  </a:cubicBezTo>
                  <a:cubicBezTo>
                    <a:pt x="64282" y="61511"/>
                    <a:pt x="63969" y="61340"/>
                    <a:pt x="63736" y="61340"/>
                  </a:cubicBezTo>
                  <a:cubicBezTo>
                    <a:pt x="63649" y="61340"/>
                    <a:pt x="63572" y="61364"/>
                    <a:pt x="63511" y="61431"/>
                  </a:cubicBezTo>
                  <a:cubicBezTo>
                    <a:pt x="63408" y="61526"/>
                    <a:pt x="63308" y="61557"/>
                    <a:pt x="63231" y="61557"/>
                  </a:cubicBezTo>
                  <a:cubicBezTo>
                    <a:pt x="63077" y="61557"/>
                    <a:pt x="63014" y="61431"/>
                    <a:pt x="63203" y="61431"/>
                  </a:cubicBezTo>
                  <a:lnTo>
                    <a:pt x="63203" y="60840"/>
                  </a:lnTo>
                  <a:cubicBezTo>
                    <a:pt x="63511" y="60533"/>
                    <a:pt x="63203" y="59659"/>
                    <a:pt x="63511" y="59659"/>
                  </a:cubicBezTo>
                  <a:cubicBezTo>
                    <a:pt x="63511" y="59659"/>
                    <a:pt x="63794" y="59659"/>
                    <a:pt x="63794" y="59352"/>
                  </a:cubicBezTo>
                  <a:cubicBezTo>
                    <a:pt x="63794" y="59352"/>
                    <a:pt x="64101" y="58761"/>
                    <a:pt x="64101" y="58478"/>
                  </a:cubicBezTo>
                  <a:lnTo>
                    <a:pt x="64101" y="57580"/>
                  </a:lnTo>
                  <a:cubicBezTo>
                    <a:pt x="64385" y="57296"/>
                    <a:pt x="64692" y="57296"/>
                    <a:pt x="64692" y="56989"/>
                  </a:cubicBezTo>
                  <a:cubicBezTo>
                    <a:pt x="64692" y="56772"/>
                    <a:pt x="64612" y="56715"/>
                    <a:pt x="64511" y="56715"/>
                  </a:cubicBezTo>
                  <a:cubicBezTo>
                    <a:pt x="64397" y="56715"/>
                    <a:pt x="64257" y="56788"/>
                    <a:pt x="64173" y="56788"/>
                  </a:cubicBezTo>
                  <a:cubicBezTo>
                    <a:pt x="64129" y="56788"/>
                    <a:pt x="64101" y="56768"/>
                    <a:pt x="64101" y="56706"/>
                  </a:cubicBezTo>
                  <a:cubicBezTo>
                    <a:pt x="63999" y="56603"/>
                    <a:pt x="63899" y="56569"/>
                    <a:pt x="63778" y="56569"/>
                  </a:cubicBezTo>
                  <a:cubicBezTo>
                    <a:pt x="63537" y="56569"/>
                    <a:pt x="63211" y="56706"/>
                    <a:pt x="62613" y="56706"/>
                  </a:cubicBezTo>
                  <a:cubicBezTo>
                    <a:pt x="62022" y="56989"/>
                    <a:pt x="61738" y="57296"/>
                    <a:pt x="61738" y="57580"/>
                  </a:cubicBezTo>
                  <a:cubicBezTo>
                    <a:pt x="61738" y="58171"/>
                    <a:pt x="61431" y="57887"/>
                    <a:pt x="61431" y="58478"/>
                  </a:cubicBezTo>
                  <a:cubicBezTo>
                    <a:pt x="61431" y="58761"/>
                    <a:pt x="60841" y="58761"/>
                    <a:pt x="60841" y="59068"/>
                  </a:cubicBezTo>
                  <a:cubicBezTo>
                    <a:pt x="60841" y="59163"/>
                    <a:pt x="60809" y="59194"/>
                    <a:pt x="60756" y="59194"/>
                  </a:cubicBezTo>
                  <a:cubicBezTo>
                    <a:pt x="60649" y="59194"/>
                    <a:pt x="60455" y="59068"/>
                    <a:pt x="60250" y="59068"/>
                  </a:cubicBezTo>
                  <a:cubicBezTo>
                    <a:pt x="60250" y="59068"/>
                    <a:pt x="58785" y="59352"/>
                    <a:pt x="58478" y="59352"/>
                  </a:cubicBezTo>
                  <a:cubicBezTo>
                    <a:pt x="58194" y="59352"/>
                    <a:pt x="57887" y="59068"/>
                    <a:pt x="57604" y="59068"/>
                  </a:cubicBezTo>
                  <a:cubicBezTo>
                    <a:pt x="57296" y="59068"/>
                    <a:pt x="57296" y="58478"/>
                    <a:pt x="57013" y="58171"/>
                  </a:cubicBezTo>
                  <a:cubicBezTo>
                    <a:pt x="57013" y="57887"/>
                    <a:pt x="56422" y="57580"/>
                    <a:pt x="56422" y="57296"/>
                  </a:cubicBezTo>
                  <a:cubicBezTo>
                    <a:pt x="56115" y="56706"/>
                    <a:pt x="56115" y="56115"/>
                    <a:pt x="56115" y="55524"/>
                  </a:cubicBezTo>
                  <a:cubicBezTo>
                    <a:pt x="55832" y="55217"/>
                    <a:pt x="55832" y="54343"/>
                    <a:pt x="56115" y="53445"/>
                  </a:cubicBezTo>
                  <a:lnTo>
                    <a:pt x="56422" y="53162"/>
                  </a:lnTo>
                  <a:cubicBezTo>
                    <a:pt x="56422" y="52571"/>
                    <a:pt x="55832" y="52264"/>
                    <a:pt x="56115" y="51980"/>
                  </a:cubicBezTo>
                  <a:cubicBezTo>
                    <a:pt x="56422" y="51673"/>
                    <a:pt x="56115" y="51390"/>
                    <a:pt x="56422" y="51390"/>
                  </a:cubicBezTo>
                  <a:cubicBezTo>
                    <a:pt x="56422" y="51082"/>
                    <a:pt x="56706" y="51082"/>
                    <a:pt x="56706" y="50799"/>
                  </a:cubicBezTo>
                  <a:cubicBezTo>
                    <a:pt x="56706" y="50492"/>
                    <a:pt x="57013" y="50492"/>
                    <a:pt x="57296" y="50492"/>
                  </a:cubicBezTo>
                  <a:cubicBezTo>
                    <a:pt x="57357" y="50552"/>
                    <a:pt x="57428" y="50578"/>
                    <a:pt x="57504" y="50578"/>
                  </a:cubicBezTo>
                  <a:cubicBezTo>
                    <a:pt x="57813" y="50578"/>
                    <a:pt x="58194" y="50148"/>
                    <a:pt x="58194" y="49901"/>
                  </a:cubicBezTo>
                  <a:cubicBezTo>
                    <a:pt x="58194" y="49901"/>
                    <a:pt x="58194" y="49775"/>
                    <a:pt x="58278" y="49775"/>
                  </a:cubicBezTo>
                  <a:cubicBezTo>
                    <a:pt x="58320" y="49775"/>
                    <a:pt x="58383" y="49807"/>
                    <a:pt x="58478" y="49901"/>
                  </a:cubicBezTo>
                  <a:cubicBezTo>
                    <a:pt x="58722" y="49901"/>
                    <a:pt x="58772" y="49529"/>
                    <a:pt x="58924" y="49529"/>
                  </a:cubicBezTo>
                  <a:cubicBezTo>
                    <a:pt x="58964" y="49529"/>
                    <a:pt x="59010" y="49554"/>
                    <a:pt x="59069" y="49618"/>
                  </a:cubicBezTo>
                  <a:lnTo>
                    <a:pt x="59376" y="49618"/>
                  </a:lnTo>
                  <a:cubicBezTo>
                    <a:pt x="59376" y="49464"/>
                    <a:pt x="59447" y="49387"/>
                    <a:pt x="59517" y="49387"/>
                  </a:cubicBezTo>
                  <a:cubicBezTo>
                    <a:pt x="59588" y="49387"/>
                    <a:pt x="59659" y="49464"/>
                    <a:pt x="59659" y="49618"/>
                  </a:cubicBezTo>
                  <a:cubicBezTo>
                    <a:pt x="59813" y="49759"/>
                    <a:pt x="59960" y="49830"/>
                    <a:pt x="60108" y="49830"/>
                  </a:cubicBezTo>
                  <a:cubicBezTo>
                    <a:pt x="60256" y="49830"/>
                    <a:pt x="60403" y="49759"/>
                    <a:pt x="60557" y="49618"/>
                  </a:cubicBezTo>
                  <a:cubicBezTo>
                    <a:pt x="60557" y="49527"/>
                    <a:pt x="60582" y="49490"/>
                    <a:pt x="60617" y="49490"/>
                  </a:cubicBezTo>
                  <a:cubicBezTo>
                    <a:pt x="60700" y="49490"/>
                    <a:pt x="60841" y="49701"/>
                    <a:pt x="60841" y="49901"/>
                  </a:cubicBezTo>
                  <a:cubicBezTo>
                    <a:pt x="61148" y="50208"/>
                    <a:pt x="61148" y="50208"/>
                    <a:pt x="61738" y="50208"/>
                  </a:cubicBezTo>
                  <a:cubicBezTo>
                    <a:pt x="62022" y="50208"/>
                    <a:pt x="62022" y="49901"/>
                    <a:pt x="62022" y="49901"/>
                  </a:cubicBezTo>
                  <a:cubicBezTo>
                    <a:pt x="62022" y="49846"/>
                    <a:pt x="62033" y="49824"/>
                    <a:pt x="62054" y="49824"/>
                  </a:cubicBezTo>
                  <a:cubicBezTo>
                    <a:pt x="62140" y="49824"/>
                    <a:pt x="62384" y="50208"/>
                    <a:pt x="62613" y="50208"/>
                  </a:cubicBezTo>
                  <a:cubicBezTo>
                    <a:pt x="62920" y="50208"/>
                    <a:pt x="62613" y="50208"/>
                    <a:pt x="62613" y="49901"/>
                  </a:cubicBezTo>
                  <a:cubicBezTo>
                    <a:pt x="62329" y="49618"/>
                    <a:pt x="62613" y="49618"/>
                    <a:pt x="62329" y="49310"/>
                  </a:cubicBezTo>
                  <a:cubicBezTo>
                    <a:pt x="62022" y="49310"/>
                    <a:pt x="62613" y="49027"/>
                    <a:pt x="62920" y="49027"/>
                  </a:cubicBezTo>
                  <a:cubicBezTo>
                    <a:pt x="63314" y="49027"/>
                    <a:pt x="63445" y="49153"/>
                    <a:pt x="63489" y="49153"/>
                  </a:cubicBezTo>
                  <a:cubicBezTo>
                    <a:pt x="63511" y="49153"/>
                    <a:pt x="63511" y="49121"/>
                    <a:pt x="63511" y="49027"/>
                  </a:cubicBezTo>
                  <a:cubicBezTo>
                    <a:pt x="63594" y="48936"/>
                    <a:pt x="63653" y="48899"/>
                    <a:pt x="63695" y="48899"/>
                  </a:cubicBezTo>
                  <a:cubicBezTo>
                    <a:pt x="63794" y="48899"/>
                    <a:pt x="63794" y="49111"/>
                    <a:pt x="63794" y="49310"/>
                  </a:cubicBezTo>
                  <a:cubicBezTo>
                    <a:pt x="63794" y="49310"/>
                    <a:pt x="64692" y="49027"/>
                    <a:pt x="64975" y="49027"/>
                  </a:cubicBezTo>
                  <a:cubicBezTo>
                    <a:pt x="65283" y="49027"/>
                    <a:pt x="65566" y="49310"/>
                    <a:pt x="65566" y="49618"/>
                  </a:cubicBezTo>
                  <a:cubicBezTo>
                    <a:pt x="65720" y="49759"/>
                    <a:pt x="65796" y="49830"/>
                    <a:pt x="65870" y="49830"/>
                  </a:cubicBezTo>
                  <a:cubicBezTo>
                    <a:pt x="65944" y="49830"/>
                    <a:pt x="66015" y="49759"/>
                    <a:pt x="66157" y="49618"/>
                  </a:cubicBezTo>
                  <a:cubicBezTo>
                    <a:pt x="66464" y="49310"/>
                    <a:pt x="66747" y="49310"/>
                    <a:pt x="67055" y="49310"/>
                  </a:cubicBezTo>
                  <a:cubicBezTo>
                    <a:pt x="67338" y="49618"/>
                    <a:pt x="67338" y="49901"/>
                    <a:pt x="67645" y="50208"/>
                  </a:cubicBezTo>
                  <a:cubicBezTo>
                    <a:pt x="67929" y="50492"/>
                    <a:pt x="67645" y="51082"/>
                    <a:pt x="67645" y="51082"/>
                  </a:cubicBezTo>
                  <a:cubicBezTo>
                    <a:pt x="67929" y="51390"/>
                    <a:pt x="67645" y="51673"/>
                    <a:pt x="68236" y="51980"/>
                  </a:cubicBezTo>
                  <a:cubicBezTo>
                    <a:pt x="68520" y="52264"/>
                    <a:pt x="68236" y="52854"/>
                    <a:pt x="68520" y="52854"/>
                  </a:cubicBezTo>
                  <a:cubicBezTo>
                    <a:pt x="68827" y="52854"/>
                    <a:pt x="68827" y="53445"/>
                    <a:pt x="69110" y="53445"/>
                  </a:cubicBezTo>
                  <a:cubicBezTo>
                    <a:pt x="69110" y="53663"/>
                    <a:pt x="69265" y="53869"/>
                    <a:pt x="69456" y="53869"/>
                  </a:cubicBezTo>
                  <a:cubicBezTo>
                    <a:pt x="69534" y="53869"/>
                    <a:pt x="69619" y="53835"/>
                    <a:pt x="69701" y="53752"/>
                  </a:cubicBezTo>
                  <a:cubicBezTo>
                    <a:pt x="69701" y="53445"/>
                    <a:pt x="70008" y="52854"/>
                    <a:pt x="70008" y="52571"/>
                  </a:cubicBezTo>
                  <a:cubicBezTo>
                    <a:pt x="70008" y="52264"/>
                    <a:pt x="69701" y="51390"/>
                    <a:pt x="69417" y="51082"/>
                  </a:cubicBezTo>
                  <a:cubicBezTo>
                    <a:pt x="69110" y="50799"/>
                    <a:pt x="69417" y="50799"/>
                    <a:pt x="69110" y="50208"/>
                  </a:cubicBezTo>
                  <a:cubicBezTo>
                    <a:pt x="69110" y="49901"/>
                    <a:pt x="68827" y="49310"/>
                    <a:pt x="68827" y="48720"/>
                  </a:cubicBezTo>
                  <a:cubicBezTo>
                    <a:pt x="68827" y="48129"/>
                    <a:pt x="69417" y="47255"/>
                    <a:pt x="69701" y="47255"/>
                  </a:cubicBezTo>
                  <a:cubicBezTo>
                    <a:pt x="70008" y="46948"/>
                    <a:pt x="70292" y="46948"/>
                    <a:pt x="70599" y="46664"/>
                  </a:cubicBezTo>
                  <a:cubicBezTo>
                    <a:pt x="70599" y="46357"/>
                    <a:pt x="70882" y="46073"/>
                    <a:pt x="71189" y="46073"/>
                  </a:cubicBezTo>
                  <a:cubicBezTo>
                    <a:pt x="71189" y="46073"/>
                    <a:pt x="71473" y="46073"/>
                    <a:pt x="71473" y="45766"/>
                  </a:cubicBezTo>
                  <a:cubicBezTo>
                    <a:pt x="71473" y="45766"/>
                    <a:pt x="72064" y="45483"/>
                    <a:pt x="72371" y="45483"/>
                  </a:cubicBezTo>
                  <a:cubicBezTo>
                    <a:pt x="72961" y="45176"/>
                    <a:pt x="72654" y="44892"/>
                    <a:pt x="72371" y="44892"/>
                  </a:cubicBezTo>
                  <a:cubicBezTo>
                    <a:pt x="72371" y="44674"/>
                    <a:pt x="72514" y="44468"/>
                    <a:pt x="72596" y="44468"/>
                  </a:cubicBezTo>
                  <a:cubicBezTo>
                    <a:pt x="72630" y="44468"/>
                    <a:pt x="72654" y="44503"/>
                    <a:pt x="72654" y="44585"/>
                  </a:cubicBezTo>
                  <a:lnTo>
                    <a:pt x="73245" y="44585"/>
                  </a:lnTo>
                  <a:cubicBezTo>
                    <a:pt x="73552" y="44301"/>
                    <a:pt x="73836" y="43994"/>
                    <a:pt x="73552" y="43994"/>
                  </a:cubicBezTo>
                  <a:cubicBezTo>
                    <a:pt x="72961" y="43994"/>
                    <a:pt x="72961" y="43994"/>
                    <a:pt x="73245" y="43711"/>
                  </a:cubicBezTo>
                  <a:cubicBezTo>
                    <a:pt x="73552" y="43711"/>
                    <a:pt x="73245" y="43404"/>
                    <a:pt x="72961" y="43404"/>
                  </a:cubicBezTo>
                  <a:cubicBezTo>
                    <a:pt x="72654" y="43120"/>
                    <a:pt x="72654" y="43120"/>
                    <a:pt x="72961" y="42813"/>
                  </a:cubicBezTo>
                  <a:lnTo>
                    <a:pt x="72371" y="42222"/>
                  </a:lnTo>
                  <a:cubicBezTo>
                    <a:pt x="72064" y="41939"/>
                    <a:pt x="72371" y="41939"/>
                    <a:pt x="72654" y="41939"/>
                  </a:cubicBezTo>
                  <a:cubicBezTo>
                    <a:pt x="72961" y="41939"/>
                    <a:pt x="72654" y="41041"/>
                    <a:pt x="72961" y="41041"/>
                  </a:cubicBezTo>
                  <a:cubicBezTo>
                    <a:pt x="72961" y="40899"/>
                    <a:pt x="73032" y="40828"/>
                    <a:pt x="73068" y="40828"/>
                  </a:cubicBezTo>
                  <a:cubicBezTo>
                    <a:pt x="73103" y="40828"/>
                    <a:pt x="73103" y="40899"/>
                    <a:pt x="72961" y="41041"/>
                  </a:cubicBezTo>
                  <a:cubicBezTo>
                    <a:pt x="72961" y="41041"/>
                    <a:pt x="72654" y="41348"/>
                    <a:pt x="72961" y="41632"/>
                  </a:cubicBezTo>
                  <a:cubicBezTo>
                    <a:pt x="73245" y="41939"/>
                    <a:pt x="73245" y="42222"/>
                    <a:pt x="73245" y="42529"/>
                  </a:cubicBezTo>
                  <a:cubicBezTo>
                    <a:pt x="73245" y="42777"/>
                    <a:pt x="73245" y="42867"/>
                    <a:pt x="73268" y="42867"/>
                  </a:cubicBezTo>
                  <a:cubicBezTo>
                    <a:pt x="73299" y="42867"/>
                    <a:pt x="73374" y="42694"/>
                    <a:pt x="73552" y="42529"/>
                  </a:cubicBezTo>
                  <a:cubicBezTo>
                    <a:pt x="73836" y="41939"/>
                    <a:pt x="73836" y="41348"/>
                    <a:pt x="73552" y="41348"/>
                  </a:cubicBezTo>
                  <a:cubicBezTo>
                    <a:pt x="73552" y="41348"/>
                    <a:pt x="73552" y="40964"/>
                    <a:pt x="73701" y="40964"/>
                  </a:cubicBezTo>
                  <a:cubicBezTo>
                    <a:pt x="73737" y="40964"/>
                    <a:pt x="73781" y="40986"/>
                    <a:pt x="73836" y="41041"/>
                  </a:cubicBezTo>
                  <a:cubicBezTo>
                    <a:pt x="73836" y="41194"/>
                    <a:pt x="73836" y="41271"/>
                    <a:pt x="73874" y="41271"/>
                  </a:cubicBezTo>
                  <a:cubicBezTo>
                    <a:pt x="73912" y="41271"/>
                    <a:pt x="73989" y="41194"/>
                    <a:pt x="74143" y="41041"/>
                  </a:cubicBezTo>
                  <a:cubicBezTo>
                    <a:pt x="74734" y="40757"/>
                    <a:pt x="75017" y="40167"/>
                    <a:pt x="74734" y="39859"/>
                  </a:cubicBezTo>
                  <a:lnTo>
                    <a:pt x="75017" y="39859"/>
                  </a:lnTo>
                  <a:cubicBezTo>
                    <a:pt x="75608" y="39859"/>
                    <a:pt x="76198" y="39576"/>
                    <a:pt x="76198" y="39576"/>
                  </a:cubicBezTo>
                  <a:cubicBezTo>
                    <a:pt x="76301" y="39379"/>
                    <a:pt x="76204" y="39313"/>
                    <a:pt x="76029" y="39313"/>
                  </a:cubicBezTo>
                  <a:cubicBezTo>
                    <a:pt x="75679" y="39313"/>
                    <a:pt x="75017" y="39576"/>
                    <a:pt x="75017" y="39576"/>
                  </a:cubicBezTo>
                  <a:cubicBezTo>
                    <a:pt x="75017" y="39269"/>
                    <a:pt x="75915" y="38985"/>
                    <a:pt x="76506" y="38985"/>
                  </a:cubicBezTo>
                  <a:cubicBezTo>
                    <a:pt x="76734" y="38985"/>
                    <a:pt x="76594" y="38601"/>
                    <a:pt x="76680" y="38601"/>
                  </a:cubicBezTo>
                  <a:cubicBezTo>
                    <a:pt x="76701" y="38601"/>
                    <a:pt x="76734" y="38623"/>
                    <a:pt x="76789" y="38678"/>
                  </a:cubicBezTo>
                  <a:cubicBezTo>
                    <a:pt x="76789" y="38832"/>
                    <a:pt x="76866" y="38908"/>
                    <a:pt x="76978" y="38908"/>
                  </a:cubicBezTo>
                  <a:cubicBezTo>
                    <a:pt x="77090" y="38908"/>
                    <a:pt x="77238" y="38832"/>
                    <a:pt x="77380" y="38678"/>
                  </a:cubicBezTo>
                  <a:cubicBezTo>
                    <a:pt x="77687" y="38678"/>
                    <a:pt x="77380" y="38087"/>
                    <a:pt x="77096" y="38087"/>
                  </a:cubicBezTo>
                  <a:lnTo>
                    <a:pt x="77380" y="37804"/>
                  </a:lnTo>
                  <a:cubicBezTo>
                    <a:pt x="77096" y="37497"/>
                    <a:pt x="77380" y="36906"/>
                    <a:pt x="77970" y="36906"/>
                  </a:cubicBezTo>
                  <a:cubicBezTo>
                    <a:pt x="78278" y="36906"/>
                    <a:pt x="77970" y="36623"/>
                    <a:pt x="78278" y="36623"/>
                  </a:cubicBezTo>
                  <a:cubicBezTo>
                    <a:pt x="78561" y="36623"/>
                    <a:pt x="78561" y="36315"/>
                    <a:pt x="78868" y="36032"/>
                  </a:cubicBezTo>
                  <a:cubicBezTo>
                    <a:pt x="78930" y="35965"/>
                    <a:pt x="78993" y="35941"/>
                    <a:pt x="79057" y="35941"/>
                  </a:cubicBezTo>
                  <a:cubicBezTo>
                    <a:pt x="79225" y="35941"/>
                    <a:pt x="79398" y="36111"/>
                    <a:pt x="79566" y="36111"/>
                  </a:cubicBezTo>
                  <a:cubicBezTo>
                    <a:pt x="79626" y="36111"/>
                    <a:pt x="79685" y="36090"/>
                    <a:pt x="79743" y="36032"/>
                  </a:cubicBezTo>
                  <a:cubicBezTo>
                    <a:pt x="80050" y="36032"/>
                    <a:pt x="80333" y="35725"/>
                    <a:pt x="80333" y="35725"/>
                  </a:cubicBezTo>
                  <a:cubicBezTo>
                    <a:pt x="80640" y="35441"/>
                    <a:pt x="81231" y="35134"/>
                    <a:pt x="81231" y="35134"/>
                  </a:cubicBezTo>
                  <a:cubicBezTo>
                    <a:pt x="81515" y="35134"/>
                    <a:pt x="82105" y="34850"/>
                    <a:pt x="82105" y="34543"/>
                  </a:cubicBezTo>
                  <a:cubicBezTo>
                    <a:pt x="82165" y="34488"/>
                    <a:pt x="82213" y="34466"/>
                    <a:pt x="82251" y="34466"/>
                  </a:cubicBezTo>
                  <a:cubicBezTo>
                    <a:pt x="82412" y="34466"/>
                    <a:pt x="82412" y="34850"/>
                    <a:pt x="82412" y="34850"/>
                  </a:cubicBezTo>
                  <a:cubicBezTo>
                    <a:pt x="82105" y="35134"/>
                    <a:pt x="82412" y="35134"/>
                    <a:pt x="83003" y="35134"/>
                  </a:cubicBezTo>
                  <a:cubicBezTo>
                    <a:pt x="83594" y="35134"/>
                    <a:pt x="82696" y="35441"/>
                    <a:pt x="82412" y="35441"/>
                  </a:cubicBezTo>
                  <a:cubicBezTo>
                    <a:pt x="82105" y="35441"/>
                    <a:pt x="81822" y="35441"/>
                    <a:pt x="81231" y="36032"/>
                  </a:cubicBezTo>
                  <a:cubicBezTo>
                    <a:pt x="80924" y="36315"/>
                    <a:pt x="80924" y="36623"/>
                    <a:pt x="81231" y="36623"/>
                  </a:cubicBezTo>
                  <a:cubicBezTo>
                    <a:pt x="81373" y="36764"/>
                    <a:pt x="81521" y="36835"/>
                    <a:pt x="81707" y="36835"/>
                  </a:cubicBezTo>
                  <a:cubicBezTo>
                    <a:pt x="81893" y="36835"/>
                    <a:pt x="82117" y="36764"/>
                    <a:pt x="82412" y="36623"/>
                  </a:cubicBezTo>
                  <a:cubicBezTo>
                    <a:pt x="82696" y="36315"/>
                    <a:pt x="82696" y="36032"/>
                    <a:pt x="83003" y="36032"/>
                  </a:cubicBezTo>
                  <a:cubicBezTo>
                    <a:pt x="83594" y="36032"/>
                    <a:pt x="84468" y="35441"/>
                    <a:pt x="84775" y="35441"/>
                  </a:cubicBezTo>
                  <a:cubicBezTo>
                    <a:pt x="85366" y="35134"/>
                    <a:pt x="85059" y="35134"/>
                    <a:pt x="85059" y="35134"/>
                  </a:cubicBezTo>
                  <a:cubicBezTo>
                    <a:pt x="85059" y="34850"/>
                    <a:pt x="85957" y="34850"/>
                    <a:pt x="86240" y="34543"/>
                  </a:cubicBezTo>
                  <a:lnTo>
                    <a:pt x="85957" y="34260"/>
                  </a:lnTo>
                  <a:cubicBezTo>
                    <a:pt x="85694" y="34260"/>
                    <a:pt x="85656" y="34035"/>
                    <a:pt x="85650" y="33792"/>
                  </a:cubicBezTo>
                  <a:lnTo>
                    <a:pt x="85650" y="33792"/>
                  </a:lnTo>
                  <a:cubicBezTo>
                    <a:pt x="85540" y="33869"/>
                    <a:pt x="85366" y="33953"/>
                    <a:pt x="85366" y="33953"/>
                  </a:cubicBezTo>
                  <a:cubicBezTo>
                    <a:pt x="85366" y="34260"/>
                    <a:pt x="84775" y="34543"/>
                    <a:pt x="84775" y="34543"/>
                  </a:cubicBezTo>
                  <a:cubicBezTo>
                    <a:pt x="84775" y="34850"/>
                    <a:pt x="84775" y="34850"/>
                    <a:pt x="84468" y="34850"/>
                  </a:cubicBezTo>
                  <a:cubicBezTo>
                    <a:pt x="84386" y="34933"/>
                    <a:pt x="84228" y="34967"/>
                    <a:pt x="84045" y="34967"/>
                  </a:cubicBezTo>
                  <a:cubicBezTo>
                    <a:pt x="83598" y="34967"/>
                    <a:pt x="83003" y="34761"/>
                    <a:pt x="83003" y="34543"/>
                  </a:cubicBezTo>
                  <a:cubicBezTo>
                    <a:pt x="83003" y="34260"/>
                    <a:pt x="82412" y="34260"/>
                    <a:pt x="82105" y="33953"/>
                  </a:cubicBezTo>
                  <a:cubicBezTo>
                    <a:pt x="82105" y="33669"/>
                    <a:pt x="81822" y="33362"/>
                    <a:pt x="82105" y="33078"/>
                  </a:cubicBezTo>
                  <a:cubicBezTo>
                    <a:pt x="82323" y="32860"/>
                    <a:pt x="82232" y="32654"/>
                    <a:pt x="82059" y="32654"/>
                  </a:cubicBezTo>
                  <a:cubicBezTo>
                    <a:pt x="81988" y="32654"/>
                    <a:pt x="81904" y="32689"/>
                    <a:pt x="81822" y="32771"/>
                  </a:cubicBezTo>
                  <a:cubicBezTo>
                    <a:pt x="81731" y="32862"/>
                    <a:pt x="81642" y="32899"/>
                    <a:pt x="81578" y="32899"/>
                  </a:cubicBezTo>
                  <a:cubicBezTo>
                    <a:pt x="81423" y="32899"/>
                    <a:pt x="81405" y="32688"/>
                    <a:pt x="81822" y="32488"/>
                  </a:cubicBezTo>
                  <a:cubicBezTo>
                    <a:pt x="82105" y="32488"/>
                    <a:pt x="83003" y="32181"/>
                    <a:pt x="82412" y="31590"/>
                  </a:cubicBezTo>
                  <a:cubicBezTo>
                    <a:pt x="82319" y="31325"/>
                    <a:pt x="82037" y="31220"/>
                    <a:pt x="81672" y="31220"/>
                  </a:cubicBezTo>
                  <a:cubicBezTo>
                    <a:pt x="80834" y="31220"/>
                    <a:pt x="79563" y="31769"/>
                    <a:pt x="79152" y="32181"/>
                  </a:cubicBezTo>
                  <a:cubicBezTo>
                    <a:pt x="78561" y="32488"/>
                    <a:pt x="77687" y="33669"/>
                    <a:pt x="77380" y="33669"/>
                  </a:cubicBezTo>
                  <a:cubicBezTo>
                    <a:pt x="77096" y="33669"/>
                    <a:pt x="77970" y="33078"/>
                    <a:pt x="77970" y="32771"/>
                  </a:cubicBezTo>
                  <a:cubicBezTo>
                    <a:pt x="78187" y="32571"/>
                    <a:pt x="78098" y="32360"/>
                    <a:pt x="78135" y="32360"/>
                  </a:cubicBezTo>
                  <a:cubicBezTo>
                    <a:pt x="78150" y="32360"/>
                    <a:pt x="78187" y="32397"/>
                    <a:pt x="78278" y="32488"/>
                  </a:cubicBezTo>
                  <a:cubicBezTo>
                    <a:pt x="78278" y="32488"/>
                    <a:pt x="78868" y="31590"/>
                    <a:pt x="79459" y="31306"/>
                  </a:cubicBezTo>
                  <a:cubicBezTo>
                    <a:pt x="79601" y="31153"/>
                    <a:pt x="79748" y="31153"/>
                    <a:pt x="79861" y="31153"/>
                  </a:cubicBezTo>
                  <a:cubicBezTo>
                    <a:pt x="79973" y="31153"/>
                    <a:pt x="80050" y="31153"/>
                    <a:pt x="80050" y="30999"/>
                  </a:cubicBezTo>
                  <a:lnTo>
                    <a:pt x="80640" y="30409"/>
                  </a:lnTo>
                  <a:cubicBezTo>
                    <a:pt x="81231" y="30125"/>
                    <a:pt x="85366" y="30125"/>
                    <a:pt x="85649" y="30125"/>
                  </a:cubicBezTo>
                  <a:cubicBezTo>
                    <a:pt x="85957" y="30125"/>
                    <a:pt x="86831" y="29534"/>
                    <a:pt x="87138" y="29227"/>
                  </a:cubicBezTo>
                  <a:cubicBezTo>
                    <a:pt x="87421" y="28944"/>
                    <a:pt x="87729" y="28944"/>
                    <a:pt x="88319" y="28944"/>
                  </a:cubicBezTo>
                  <a:cubicBezTo>
                    <a:pt x="88910" y="28944"/>
                    <a:pt x="88910" y="28353"/>
                    <a:pt x="89194" y="28353"/>
                  </a:cubicBezTo>
                  <a:cubicBezTo>
                    <a:pt x="89501" y="28046"/>
                    <a:pt x="89501" y="28046"/>
                    <a:pt x="89194" y="28046"/>
                  </a:cubicBezTo>
                  <a:lnTo>
                    <a:pt x="88910" y="27762"/>
                  </a:lnTo>
                  <a:cubicBezTo>
                    <a:pt x="89194" y="27762"/>
                    <a:pt x="89501" y="27455"/>
                    <a:pt x="89501" y="27172"/>
                  </a:cubicBezTo>
                  <a:cubicBezTo>
                    <a:pt x="89501" y="26864"/>
                    <a:pt x="89501" y="27172"/>
                    <a:pt x="89194" y="26581"/>
                  </a:cubicBezTo>
                  <a:cubicBezTo>
                    <a:pt x="89072" y="26518"/>
                    <a:pt x="88975" y="26492"/>
                    <a:pt x="88896" y="26492"/>
                  </a:cubicBezTo>
                  <a:cubicBezTo>
                    <a:pt x="88591" y="26492"/>
                    <a:pt x="88544" y="26864"/>
                    <a:pt x="88319" y="26864"/>
                  </a:cubicBezTo>
                  <a:cubicBezTo>
                    <a:pt x="88012" y="26581"/>
                    <a:pt x="88319" y="26274"/>
                    <a:pt x="88012" y="25990"/>
                  </a:cubicBezTo>
                  <a:cubicBezTo>
                    <a:pt x="88012" y="25990"/>
                    <a:pt x="87421" y="25990"/>
                    <a:pt x="86831" y="26274"/>
                  </a:cubicBezTo>
                  <a:cubicBezTo>
                    <a:pt x="86689" y="26569"/>
                    <a:pt x="86618" y="26569"/>
                    <a:pt x="86544" y="26569"/>
                  </a:cubicBezTo>
                  <a:cubicBezTo>
                    <a:pt x="86470" y="26569"/>
                    <a:pt x="86394" y="26569"/>
                    <a:pt x="86240" y="26864"/>
                  </a:cubicBezTo>
                  <a:cubicBezTo>
                    <a:pt x="86184" y="26925"/>
                    <a:pt x="86140" y="26950"/>
                    <a:pt x="86104" y="26950"/>
                  </a:cubicBezTo>
                  <a:cubicBezTo>
                    <a:pt x="85957" y="26950"/>
                    <a:pt x="85957" y="26521"/>
                    <a:pt x="85957" y="26274"/>
                  </a:cubicBezTo>
                  <a:cubicBezTo>
                    <a:pt x="86146" y="26274"/>
                    <a:pt x="86209" y="26410"/>
                    <a:pt x="86321" y="26410"/>
                  </a:cubicBezTo>
                  <a:cubicBezTo>
                    <a:pt x="86377" y="26410"/>
                    <a:pt x="86445" y="26376"/>
                    <a:pt x="86547" y="26274"/>
                  </a:cubicBezTo>
                  <a:cubicBezTo>
                    <a:pt x="86547" y="26132"/>
                    <a:pt x="86618" y="26132"/>
                    <a:pt x="86727" y="26132"/>
                  </a:cubicBezTo>
                  <a:cubicBezTo>
                    <a:pt x="86837" y="26132"/>
                    <a:pt x="86984" y="26132"/>
                    <a:pt x="87138" y="25990"/>
                  </a:cubicBezTo>
                  <a:cubicBezTo>
                    <a:pt x="87421" y="25683"/>
                    <a:pt x="88012" y="25683"/>
                    <a:pt x="88012" y="25683"/>
                  </a:cubicBezTo>
                  <a:cubicBezTo>
                    <a:pt x="88012" y="25483"/>
                    <a:pt x="87871" y="25272"/>
                    <a:pt x="87681" y="25272"/>
                  </a:cubicBezTo>
                  <a:cubicBezTo>
                    <a:pt x="87601" y="25272"/>
                    <a:pt x="87512" y="25309"/>
                    <a:pt x="87421" y="25400"/>
                  </a:cubicBezTo>
                  <a:cubicBezTo>
                    <a:pt x="87138" y="25400"/>
                    <a:pt x="86831" y="24809"/>
                    <a:pt x="86547" y="24809"/>
                  </a:cubicBezTo>
                  <a:cubicBezTo>
                    <a:pt x="86484" y="24867"/>
                    <a:pt x="86434" y="24888"/>
                    <a:pt x="86392" y="24888"/>
                  </a:cubicBezTo>
                  <a:cubicBezTo>
                    <a:pt x="86273" y="24888"/>
                    <a:pt x="86216" y="24718"/>
                    <a:pt x="86108" y="24718"/>
                  </a:cubicBezTo>
                  <a:cubicBezTo>
                    <a:pt x="86067" y="24718"/>
                    <a:pt x="86018" y="24742"/>
                    <a:pt x="85957" y="24809"/>
                  </a:cubicBezTo>
                  <a:cubicBezTo>
                    <a:pt x="85957" y="24891"/>
                    <a:pt x="85931" y="24926"/>
                    <a:pt x="85894" y="24926"/>
                  </a:cubicBezTo>
                  <a:cubicBezTo>
                    <a:pt x="85804" y="24926"/>
                    <a:pt x="85649" y="24720"/>
                    <a:pt x="85649" y="24502"/>
                  </a:cubicBezTo>
                  <a:cubicBezTo>
                    <a:pt x="85366" y="24218"/>
                    <a:pt x="84775" y="23628"/>
                    <a:pt x="84184" y="23320"/>
                  </a:cubicBezTo>
                  <a:cubicBezTo>
                    <a:pt x="83791" y="23320"/>
                    <a:pt x="83922" y="23194"/>
                    <a:pt x="84053" y="23194"/>
                  </a:cubicBezTo>
                  <a:cubicBezTo>
                    <a:pt x="84119" y="23194"/>
                    <a:pt x="84184" y="23226"/>
                    <a:pt x="84184" y="23320"/>
                  </a:cubicBezTo>
                  <a:cubicBezTo>
                    <a:pt x="84468" y="23320"/>
                    <a:pt x="84775" y="23037"/>
                    <a:pt x="84775" y="22730"/>
                  </a:cubicBezTo>
                  <a:cubicBezTo>
                    <a:pt x="85059" y="22730"/>
                    <a:pt x="84775" y="22446"/>
                    <a:pt x="84468" y="22446"/>
                  </a:cubicBezTo>
                  <a:lnTo>
                    <a:pt x="84468" y="22139"/>
                  </a:lnTo>
                  <a:cubicBezTo>
                    <a:pt x="84468" y="21855"/>
                    <a:pt x="83877" y="21548"/>
                    <a:pt x="83877" y="21548"/>
                  </a:cubicBezTo>
                  <a:cubicBezTo>
                    <a:pt x="83877" y="21265"/>
                    <a:pt x="83594" y="21265"/>
                    <a:pt x="83594" y="20958"/>
                  </a:cubicBezTo>
                  <a:cubicBezTo>
                    <a:pt x="83594" y="20958"/>
                    <a:pt x="83287" y="20674"/>
                    <a:pt x="83287" y="20367"/>
                  </a:cubicBezTo>
                  <a:cubicBezTo>
                    <a:pt x="83287" y="20367"/>
                    <a:pt x="83003" y="19776"/>
                    <a:pt x="82696" y="19493"/>
                  </a:cubicBezTo>
                  <a:cubicBezTo>
                    <a:pt x="82696" y="19186"/>
                    <a:pt x="82412" y="19186"/>
                    <a:pt x="82412" y="18902"/>
                  </a:cubicBezTo>
                  <a:cubicBezTo>
                    <a:pt x="82412" y="18773"/>
                    <a:pt x="82359" y="18699"/>
                    <a:pt x="82296" y="18699"/>
                  </a:cubicBezTo>
                  <a:cubicBezTo>
                    <a:pt x="82209" y="18699"/>
                    <a:pt x="82105" y="18842"/>
                    <a:pt x="82105" y="19186"/>
                  </a:cubicBezTo>
                  <a:cubicBezTo>
                    <a:pt x="82105" y="19493"/>
                    <a:pt x="81515" y="19493"/>
                    <a:pt x="81822" y="19776"/>
                  </a:cubicBezTo>
                  <a:cubicBezTo>
                    <a:pt x="81822" y="20083"/>
                    <a:pt x="81822" y="20083"/>
                    <a:pt x="81515" y="20083"/>
                  </a:cubicBezTo>
                  <a:cubicBezTo>
                    <a:pt x="81515" y="20367"/>
                    <a:pt x="81822" y="20674"/>
                    <a:pt x="81515" y="20674"/>
                  </a:cubicBezTo>
                  <a:cubicBezTo>
                    <a:pt x="81231" y="20674"/>
                    <a:pt x="81231" y="20958"/>
                    <a:pt x="81231" y="20958"/>
                  </a:cubicBezTo>
                  <a:cubicBezTo>
                    <a:pt x="81077" y="20816"/>
                    <a:pt x="80930" y="20745"/>
                    <a:pt x="80821" y="20745"/>
                  </a:cubicBezTo>
                  <a:cubicBezTo>
                    <a:pt x="80711" y="20745"/>
                    <a:pt x="80640" y="20816"/>
                    <a:pt x="80640" y="20958"/>
                  </a:cubicBezTo>
                  <a:cubicBezTo>
                    <a:pt x="80640" y="21265"/>
                    <a:pt x="80050" y="21265"/>
                    <a:pt x="80050" y="21265"/>
                  </a:cubicBezTo>
                  <a:cubicBezTo>
                    <a:pt x="79743" y="21265"/>
                    <a:pt x="79743" y="20958"/>
                    <a:pt x="79459" y="20958"/>
                  </a:cubicBezTo>
                  <a:cubicBezTo>
                    <a:pt x="79396" y="21021"/>
                    <a:pt x="79358" y="21046"/>
                    <a:pt x="79337" y="21046"/>
                  </a:cubicBezTo>
                  <a:cubicBezTo>
                    <a:pt x="79252" y="21046"/>
                    <a:pt x="79396" y="20674"/>
                    <a:pt x="79152" y="20674"/>
                  </a:cubicBezTo>
                  <a:cubicBezTo>
                    <a:pt x="78868" y="20674"/>
                    <a:pt x="78561" y="20674"/>
                    <a:pt x="78561" y="20367"/>
                  </a:cubicBezTo>
                  <a:cubicBezTo>
                    <a:pt x="78561" y="20083"/>
                    <a:pt x="77970" y="20083"/>
                    <a:pt x="78278" y="19776"/>
                  </a:cubicBezTo>
                  <a:cubicBezTo>
                    <a:pt x="78561" y="19776"/>
                    <a:pt x="78278" y="19493"/>
                    <a:pt x="78278" y="18902"/>
                  </a:cubicBezTo>
                  <a:cubicBezTo>
                    <a:pt x="78278" y="18595"/>
                    <a:pt x="78561" y="18311"/>
                    <a:pt x="78561" y="18311"/>
                  </a:cubicBezTo>
                  <a:cubicBezTo>
                    <a:pt x="78561" y="18158"/>
                    <a:pt x="78490" y="18081"/>
                    <a:pt x="78381" y="18081"/>
                  </a:cubicBezTo>
                  <a:cubicBezTo>
                    <a:pt x="78272" y="18081"/>
                    <a:pt x="78124" y="18158"/>
                    <a:pt x="77970" y="18311"/>
                  </a:cubicBezTo>
                  <a:cubicBezTo>
                    <a:pt x="77970" y="18311"/>
                    <a:pt x="77970" y="18004"/>
                    <a:pt x="77687" y="18004"/>
                  </a:cubicBezTo>
                  <a:cubicBezTo>
                    <a:pt x="77380" y="18004"/>
                    <a:pt x="76789" y="18004"/>
                    <a:pt x="76789" y="17721"/>
                  </a:cubicBezTo>
                  <a:lnTo>
                    <a:pt x="76198" y="17130"/>
                  </a:lnTo>
                  <a:cubicBezTo>
                    <a:pt x="76198" y="17028"/>
                    <a:pt x="76167" y="16994"/>
                    <a:pt x="76125" y="16994"/>
                  </a:cubicBezTo>
                  <a:cubicBezTo>
                    <a:pt x="76041" y="16994"/>
                    <a:pt x="75915" y="17130"/>
                    <a:pt x="75915" y="17130"/>
                  </a:cubicBezTo>
                  <a:cubicBezTo>
                    <a:pt x="75915" y="16823"/>
                    <a:pt x="75915" y="16539"/>
                    <a:pt x="75608" y="16539"/>
                  </a:cubicBezTo>
                  <a:cubicBezTo>
                    <a:pt x="75324" y="16539"/>
                    <a:pt x="75324" y="16539"/>
                    <a:pt x="75017" y="16232"/>
                  </a:cubicBezTo>
                  <a:cubicBezTo>
                    <a:pt x="74734" y="16232"/>
                    <a:pt x="74426" y="16539"/>
                    <a:pt x="74143" y="16539"/>
                  </a:cubicBezTo>
                  <a:cubicBezTo>
                    <a:pt x="74143" y="16634"/>
                    <a:pt x="74077" y="16665"/>
                    <a:pt x="73990" y="16665"/>
                  </a:cubicBezTo>
                  <a:cubicBezTo>
                    <a:pt x="73815" y="16665"/>
                    <a:pt x="73552" y="16539"/>
                    <a:pt x="73552" y="16539"/>
                  </a:cubicBezTo>
                  <a:cubicBezTo>
                    <a:pt x="73245" y="16539"/>
                    <a:pt x="73245" y="16539"/>
                    <a:pt x="72961" y="16232"/>
                  </a:cubicBezTo>
                  <a:lnTo>
                    <a:pt x="71780" y="16232"/>
                  </a:lnTo>
                  <a:cubicBezTo>
                    <a:pt x="71780" y="16539"/>
                    <a:pt x="71473" y="16539"/>
                    <a:pt x="71473" y="16823"/>
                  </a:cubicBezTo>
                  <a:cubicBezTo>
                    <a:pt x="71473" y="17130"/>
                    <a:pt x="71780" y="17130"/>
                    <a:pt x="72064" y="17414"/>
                  </a:cubicBezTo>
                  <a:cubicBezTo>
                    <a:pt x="72064" y="17721"/>
                    <a:pt x="71780" y="17721"/>
                    <a:pt x="71780" y="17721"/>
                  </a:cubicBezTo>
                  <a:cubicBezTo>
                    <a:pt x="71780" y="18004"/>
                    <a:pt x="71473" y="18004"/>
                    <a:pt x="71473" y="18311"/>
                  </a:cubicBezTo>
                  <a:cubicBezTo>
                    <a:pt x="71473" y="18311"/>
                    <a:pt x="71780" y="18311"/>
                    <a:pt x="71780" y="18595"/>
                  </a:cubicBezTo>
                  <a:cubicBezTo>
                    <a:pt x="71780" y="18902"/>
                    <a:pt x="72064" y="18902"/>
                    <a:pt x="72064" y="19493"/>
                  </a:cubicBezTo>
                  <a:cubicBezTo>
                    <a:pt x="72064" y="19776"/>
                    <a:pt x="72064" y="19776"/>
                    <a:pt x="71780" y="19776"/>
                  </a:cubicBezTo>
                  <a:cubicBezTo>
                    <a:pt x="71473" y="19776"/>
                    <a:pt x="71780" y="20083"/>
                    <a:pt x="71473" y="20367"/>
                  </a:cubicBezTo>
                  <a:cubicBezTo>
                    <a:pt x="71189" y="20674"/>
                    <a:pt x="71189" y="20958"/>
                    <a:pt x="71189" y="20958"/>
                  </a:cubicBezTo>
                  <a:cubicBezTo>
                    <a:pt x="71473" y="21265"/>
                    <a:pt x="72064" y="21548"/>
                    <a:pt x="72371" y="21855"/>
                  </a:cubicBezTo>
                  <a:cubicBezTo>
                    <a:pt x="72654" y="22446"/>
                    <a:pt x="72654" y="23320"/>
                    <a:pt x="72654" y="23628"/>
                  </a:cubicBezTo>
                  <a:cubicBezTo>
                    <a:pt x="72654" y="24218"/>
                    <a:pt x="72064" y="24502"/>
                    <a:pt x="71473" y="24809"/>
                  </a:cubicBezTo>
                  <a:cubicBezTo>
                    <a:pt x="71334" y="25098"/>
                    <a:pt x="71121" y="25172"/>
                    <a:pt x="70904" y="25172"/>
                  </a:cubicBezTo>
                  <a:cubicBezTo>
                    <a:pt x="70678" y="25172"/>
                    <a:pt x="70448" y="25092"/>
                    <a:pt x="70292" y="25092"/>
                  </a:cubicBezTo>
                  <a:cubicBezTo>
                    <a:pt x="70292" y="25400"/>
                    <a:pt x="70292" y="25683"/>
                    <a:pt x="70599" y="25990"/>
                  </a:cubicBezTo>
                  <a:cubicBezTo>
                    <a:pt x="70882" y="26274"/>
                    <a:pt x="70599" y="26581"/>
                    <a:pt x="70882" y="26864"/>
                  </a:cubicBezTo>
                  <a:cubicBezTo>
                    <a:pt x="70882" y="27172"/>
                    <a:pt x="70882" y="27455"/>
                    <a:pt x="71189" y="27762"/>
                  </a:cubicBezTo>
                  <a:cubicBezTo>
                    <a:pt x="71189" y="28046"/>
                    <a:pt x="71189" y="28046"/>
                    <a:pt x="70882" y="28353"/>
                  </a:cubicBezTo>
                  <a:cubicBezTo>
                    <a:pt x="70599" y="28637"/>
                    <a:pt x="70882" y="28637"/>
                    <a:pt x="70882" y="28944"/>
                  </a:cubicBezTo>
                  <a:lnTo>
                    <a:pt x="70599" y="28637"/>
                  </a:lnTo>
                  <a:cubicBezTo>
                    <a:pt x="70599" y="28637"/>
                    <a:pt x="70292" y="28944"/>
                    <a:pt x="70292" y="29227"/>
                  </a:cubicBezTo>
                  <a:cubicBezTo>
                    <a:pt x="70292" y="29291"/>
                    <a:pt x="70266" y="29316"/>
                    <a:pt x="70226" y="29316"/>
                  </a:cubicBezTo>
                  <a:cubicBezTo>
                    <a:pt x="70073" y="29316"/>
                    <a:pt x="69701" y="28944"/>
                    <a:pt x="69701" y="28944"/>
                  </a:cubicBezTo>
                  <a:cubicBezTo>
                    <a:pt x="69417" y="28944"/>
                    <a:pt x="69701" y="28637"/>
                    <a:pt x="69417" y="28353"/>
                  </a:cubicBezTo>
                  <a:cubicBezTo>
                    <a:pt x="69110" y="28353"/>
                    <a:pt x="68827" y="28046"/>
                    <a:pt x="68827" y="28046"/>
                  </a:cubicBezTo>
                  <a:cubicBezTo>
                    <a:pt x="68827" y="27762"/>
                    <a:pt x="68236" y="27455"/>
                    <a:pt x="68236" y="27172"/>
                  </a:cubicBezTo>
                  <a:lnTo>
                    <a:pt x="68236" y="25990"/>
                  </a:lnTo>
                  <a:cubicBezTo>
                    <a:pt x="67929" y="25683"/>
                    <a:pt x="68236" y="25683"/>
                    <a:pt x="68236" y="25400"/>
                  </a:cubicBezTo>
                  <a:cubicBezTo>
                    <a:pt x="68236" y="25092"/>
                    <a:pt x="68236" y="24809"/>
                    <a:pt x="67645" y="24809"/>
                  </a:cubicBezTo>
                  <a:lnTo>
                    <a:pt x="65873" y="24809"/>
                  </a:lnTo>
                  <a:cubicBezTo>
                    <a:pt x="65566" y="24502"/>
                    <a:pt x="65283" y="24218"/>
                    <a:pt x="64692" y="24218"/>
                  </a:cubicBezTo>
                  <a:cubicBezTo>
                    <a:pt x="64101" y="23911"/>
                    <a:pt x="63794" y="23628"/>
                    <a:pt x="63794" y="23628"/>
                  </a:cubicBezTo>
                  <a:cubicBezTo>
                    <a:pt x="63794" y="23320"/>
                    <a:pt x="63203" y="23320"/>
                    <a:pt x="63203" y="23037"/>
                  </a:cubicBezTo>
                  <a:cubicBezTo>
                    <a:pt x="63014" y="23037"/>
                    <a:pt x="62689" y="22900"/>
                    <a:pt x="62493" y="22900"/>
                  </a:cubicBezTo>
                  <a:cubicBezTo>
                    <a:pt x="62395" y="22900"/>
                    <a:pt x="62329" y="22934"/>
                    <a:pt x="62329" y="23037"/>
                  </a:cubicBezTo>
                  <a:cubicBezTo>
                    <a:pt x="62022" y="23037"/>
                    <a:pt x="61431" y="22446"/>
                    <a:pt x="61148" y="22446"/>
                  </a:cubicBezTo>
                  <a:cubicBezTo>
                    <a:pt x="60841" y="22446"/>
                    <a:pt x="60250" y="22730"/>
                    <a:pt x="59966" y="22730"/>
                  </a:cubicBezTo>
                  <a:cubicBezTo>
                    <a:pt x="59966" y="22730"/>
                    <a:pt x="59966" y="22446"/>
                    <a:pt x="60250" y="22446"/>
                  </a:cubicBezTo>
                  <a:cubicBezTo>
                    <a:pt x="60250" y="22446"/>
                    <a:pt x="59966" y="21855"/>
                    <a:pt x="59659" y="21548"/>
                  </a:cubicBezTo>
                  <a:cubicBezTo>
                    <a:pt x="59659" y="20958"/>
                    <a:pt x="59659" y="20674"/>
                    <a:pt x="59069" y="20674"/>
                  </a:cubicBezTo>
                  <a:cubicBezTo>
                    <a:pt x="58974" y="20769"/>
                    <a:pt x="58877" y="20800"/>
                    <a:pt x="58779" y="20800"/>
                  </a:cubicBezTo>
                  <a:cubicBezTo>
                    <a:pt x="58583" y="20800"/>
                    <a:pt x="58383" y="20674"/>
                    <a:pt x="58194" y="20674"/>
                  </a:cubicBezTo>
                  <a:lnTo>
                    <a:pt x="58194" y="19186"/>
                  </a:lnTo>
                  <a:cubicBezTo>
                    <a:pt x="58478" y="18595"/>
                    <a:pt x="58785" y="18004"/>
                    <a:pt x="58785" y="17721"/>
                  </a:cubicBezTo>
                  <a:cubicBezTo>
                    <a:pt x="58785" y="17414"/>
                    <a:pt x="59069" y="17414"/>
                    <a:pt x="59376" y="17414"/>
                  </a:cubicBezTo>
                  <a:cubicBezTo>
                    <a:pt x="59659" y="17130"/>
                    <a:pt x="59376" y="16823"/>
                    <a:pt x="59659" y="16539"/>
                  </a:cubicBezTo>
                  <a:cubicBezTo>
                    <a:pt x="59966" y="16539"/>
                    <a:pt x="59966" y="16539"/>
                    <a:pt x="59966" y="16232"/>
                  </a:cubicBezTo>
                  <a:cubicBezTo>
                    <a:pt x="59966" y="16232"/>
                    <a:pt x="60557" y="16232"/>
                    <a:pt x="60250" y="15949"/>
                  </a:cubicBezTo>
                  <a:lnTo>
                    <a:pt x="60557" y="15949"/>
                  </a:lnTo>
                  <a:cubicBezTo>
                    <a:pt x="61148" y="15949"/>
                    <a:pt x="61738" y="15642"/>
                    <a:pt x="61431" y="15358"/>
                  </a:cubicBezTo>
                  <a:cubicBezTo>
                    <a:pt x="61431" y="14767"/>
                    <a:pt x="60250" y="15051"/>
                    <a:pt x="60250" y="14767"/>
                  </a:cubicBezTo>
                  <a:cubicBezTo>
                    <a:pt x="60250" y="14460"/>
                    <a:pt x="59069" y="14460"/>
                    <a:pt x="59069" y="14460"/>
                  </a:cubicBezTo>
                  <a:cubicBezTo>
                    <a:pt x="59069" y="14378"/>
                    <a:pt x="59194" y="14343"/>
                    <a:pt x="59379" y="14343"/>
                  </a:cubicBezTo>
                  <a:cubicBezTo>
                    <a:pt x="59831" y="14343"/>
                    <a:pt x="60639" y="14549"/>
                    <a:pt x="60841" y="14767"/>
                  </a:cubicBezTo>
                  <a:lnTo>
                    <a:pt x="61738" y="14767"/>
                  </a:lnTo>
                  <a:cubicBezTo>
                    <a:pt x="62329" y="14767"/>
                    <a:pt x="62022" y="14177"/>
                    <a:pt x="62022" y="14177"/>
                  </a:cubicBezTo>
                  <a:cubicBezTo>
                    <a:pt x="62022" y="14110"/>
                    <a:pt x="62065" y="14085"/>
                    <a:pt x="62134" y="14085"/>
                  </a:cubicBezTo>
                  <a:cubicBezTo>
                    <a:pt x="62319" y="14085"/>
                    <a:pt x="62693" y="14256"/>
                    <a:pt x="62965" y="14256"/>
                  </a:cubicBezTo>
                  <a:cubicBezTo>
                    <a:pt x="63062" y="14256"/>
                    <a:pt x="63145" y="14235"/>
                    <a:pt x="63203" y="14177"/>
                  </a:cubicBezTo>
                  <a:cubicBezTo>
                    <a:pt x="63511" y="14177"/>
                    <a:pt x="64101" y="13279"/>
                    <a:pt x="64385" y="12995"/>
                  </a:cubicBezTo>
                  <a:cubicBezTo>
                    <a:pt x="64692" y="12995"/>
                    <a:pt x="64385" y="12688"/>
                    <a:pt x="63794" y="12688"/>
                  </a:cubicBezTo>
                  <a:cubicBezTo>
                    <a:pt x="63203" y="12688"/>
                    <a:pt x="62613" y="12688"/>
                    <a:pt x="62329" y="12405"/>
                  </a:cubicBezTo>
                  <a:cubicBezTo>
                    <a:pt x="62022" y="12097"/>
                    <a:pt x="62022" y="11814"/>
                    <a:pt x="62329" y="11814"/>
                  </a:cubicBezTo>
                  <a:cubicBezTo>
                    <a:pt x="62920" y="11814"/>
                    <a:pt x="63794" y="12688"/>
                    <a:pt x="64101" y="12688"/>
                  </a:cubicBezTo>
                  <a:cubicBezTo>
                    <a:pt x="64385" y="12688"/>
                    <a:pt x="64975" y="12097"/>
                    <a:pt x="65283" y="11814"/>
                  </a:cubicBezTo>
                  <a:cubicBezTo>
                    <a:pt x="65566" y="11507"/>
                    <a:pt x="64975" y="11507"/>
                    <a:pt x="64692" y="11223"/>
                  </a:cubicBezTo>
                  <a:cubicBezTo>
                    <a:pt x="64692" y="11223"/>
                    <a:pt x="64975" y="10916"/>
                    <a:pt x="65283" y="10916"/>
                  </a:cubicBezTo>
                  <a:cubicBezTo>
                    <a:pt x="65566" y="10916"/>
                    <a:pt x="65873" y="11223"/>
                    <a:pt x="65873" y="11507"/>
                  </a:cubicBezTo>
                  <a:cubicBezTo>
                    <a:pt x="65873" y="11507"/>
                    <a:pt x="66464" y="11223"/>
                    <a:pt x="66747" y="11223"/>
                  </a:cubicBezTo>
                  <a:cubicBezTo>
                    <a:pt x="67055" y="11223"/>
                    <a:pt x="66747" y="10916"/>
                    <a:pt x="66157" y="10633"/>
                  </a:cubicBezTo>
                  <a:cubicBezTo>
                    <a:pt x="65968" y="10633"/>
                    <a:pt x="66031" y="10496"/>
                    <a:pt x="66185" y="10496"/>
                  </a:cubicBezTo>
                  <a:cubicBezTo>
                    <a:pt x="66262" y="10496"/>
                    <a:pt x="66362" y="10530"/>
                    <a:pt x="66464" y="10633"/>
                  </a:cubicBezTo>
                  <a:cubicBezTo>
                    <a:pt x="66464" y="10774"/>
                    <a:pt x="66535" y="10774"/>
                    <a:pt x="66644" y="10774"/>
                  </a:cubicBezTo>
                  <a:cubicBezTo>
                    <a:pt x="66753" y="10774"/>
                    <a:pt x="66901" y="10774"/>
                    <a:pt x="67055" y="10916"/>
                  </a:cubicBezTo>
                  <a:cubicBezTo>
                    <a:pt x="67055" y="11168"/>
                    <a:pt x="67106" y="11261"/>
                    <a:pt x="67189" y="11261"/>
                  </a:cubicBezTo>
                  <a:cubicBezTo>
                    <a:pt x="67301" y="11261"/>
                    <a:pt x="67469" y="11092"/>
                    <a:pt x="67645" y="10916"/>
                  </a:cubicBezTo>
                  <a:cubicBezTo>
                    <a:pt x="67929" y="10916"/>
                    <a:pt x="68236" y="10633"/>
                    <a:pt x="68236" y="10633"/>
                  </a:cubicBezTo>
                  <a:cubicBezTo>
                    <a:pt x="68378" y="10479"/>
                    <a:pt x="68449" y="10479"/>
                    <a:pt x="68522" y="10479"/>
                  </a:cubicBezTo>
                  <a:cubicBezTo>
                    <a:pt x="68596" y="10479"/>
                    <a:pt x="68673" y="10479"/>
                    <a:pt x="68827" y="10325"/>
                  </a:cubicBezTo>
                  <a:cubicBezTo>
                    <a:pt x="69110" y="9735"/>
                    <a:pt x="68827" y="9451"/>
                    <a:pt x="68520" y="9451"/>
                  </a:cubicBezTo>
                  <a:cubicBezTo>
                    <a:pt x="68236" y="9144"/>
                    <a:pt x="68520" y="8860"/>
                    <a:pt x="68236" y="8860"/>
                  </a:cubicBezTo>
                  <a:cubicBezTo>
                    <a:pt x="68018" y="8643"/>
                    <a:pt x="67955" y="8436"/>
                    <a:pt x="68046" y="8436"/>
                  </a:cubicBezTo>
                  <a:cubicBezTo>
                    <a:pt x="68083" y="8436"/>
                    <a:pt x="68147" y="8471"/>
                    <a:pt x="68236" y="8553"/>
                  </a:cubicBezTo>
                  <a:cubicBezTo>
                    <a:pt x="68520" y="8553"/>
                    <a:pt x="68827" y="8270"/>
                    <a:pt x="69110" y="8270"/>
                  </a:cubicBezTo>
                  <a:cubicBezTo>
                    <a:pt x="69110" y="7963"/>
                    <a:pt x="68520" y="7963"/>
                    <a:pt x="68827" y="7679"/>
                  </a:cubicBezTo>
                  <a:cubicBezTo>
                    <a:pt x="69110" y="7372"/>
                    <a:pt x="68827" y="7372"/>
                    <a:pt x="68520" y="7372"/>
                  </a:cubicBezTo>
                  <a:cubicBezTo>
                    <a:pt x="68236" y="7372"/>
                    <a:pt x="67929" y="7088"/>
                    <a:pt x="67929" y="6781"/>
                  </a:cubicBezTo>
                  <a:lnTo>
                    <a:pt x="67055" y="6781"/>
                  </a:lnTo>
                  <a:cubicBezTo>
                    <a:pt x="66747" y="6498"/>
                    <a:pt x="65873" y="6498"/>
                    <a:pt x="65873" y="6498"/>
                  </a:cubicBezTo>
                  <a:cubicBezTo>
                    <a:pt x="65566" y="6498"/>
                    <a:pt x="65566" y="7372"/>
                    <a:pt x="65873" y="7372"/>
                  </a:cubicBezTo>
                  <a:cubicBezTo>
                    <a:pt x="66157" y="7372"/>
                    <a:pt x="66157" y="7679"/>
                    <a:pt x="66157" y="7679"/>
                  </a:cubicBezTo>
                  <a:cubicBezTo>
                    <a:pt x="65873" y="7679"/>
                    <a:pt x="66157" y="7963"/>
                    <a:pt x="65873" y="7963"/>
                  </a:cubicBezTo>
                  <a:cubicBezTo>
                    <a:pt x="65873" y="7963"/>
                    <a:pt x="65566" y="7963"/>
                    <a:pt x="65566" y="8270"/>
                  </a:cubicBezTo>
                  <a:cubicBezTo>
                    <a:pt x="65283" y="8860"/>
                    <a:pt x="65283" y="9144"/>
                    <a:pt x="64975" y="9144"/>
                  </a:cubicBezTo>
                  <a:cubicBezTo>
                    <a:pt x="64934" y="9189"/>
                    <a:pt x="64905" y="9208"/>
                    <a:pt x="64884" y="9208"/>
                  </a:cubicBezTo>
                  <a:cubicBezTo>
                    <a:pt x="64763" y="9208"/>
                    <a:pt x="64934" y="8553"/>
                    <a:pt x="64692" y="8553"/>
                  </a:cubicBezTo>
                  <a:cubicBezTo>
                    <a:pt x="64385" y="8860"/>
                    <a:pt x="64385" y="9144"/>
                    <a:pt x="64692" y="9451"/>
                  </a:cubicBezTo>
                  <a:lnTo>
                    <a:pt x="64975" y="9735"/>
                  </a:lnTo>
                  <a:cubicBezTo>
                    <a:pt x="64975" y="10042"/>
                    <a:pt x="64385" y="9735"/>
                    <a:pt x="64385" y="10325"/>
                  </a:cubicBezTo>
                  <a:cubicBezTo>
                    <a:pt x="64329" y="10386"/>
                    <a:pt x="64284" y="10411"/>
                    <a:pt x="64246" y="10411"/>
                  </a:cubicBezTo>
                  <a:cubicBezTo>
                    <a:pt x="64089" y="10411"/>
                    <a:pt x="64041" y="9982"/>
                    <a:pt x="63794" y="9735"/>
                  </a:cubicBezTo>
                  <a:cubicBezTo>
                    <a:pt x="63511" y="9735"/>
                    <a:pt x="63203" y="9144"/>
                    <a:pt x="63511" y="9144"/>
                  </a:cubicBezTo>
                  <a:cubicBezTo>
                    <a:pt x="63511" y="8860"/>
                    <a:pt x="63511" y="8553"/>
                    <a:pt x="63794" y="8553"/>
                  </a:cubicBezTo>
                  <a:lnTo>
                    <a:pt x="63794" y="8270"/>
                  </a:lnTo>
                  <a:cubicBezTo>
                    <a:pt x="63794" y="7963"/>
                    <a:pt x="63511" y="7963"/>
                    <a:pt x="63203" y="7679"/>
                  </a:cubicBezTo>
                  <a:cubicBezTo>
                    <a:pt x="62920" y="7372"/>
                    <a:pt x="62613" y="7372"/>
                    <a:pt x="62329" y="7372"/>
                  </a:cubicBezTo>
                  <a:cubicBezTo>
                    <a:pt x="62329" y="7679"/>
                    <a:pt x="62329" y="7963"/>
                    <a:pt x="62022" y="7963"/>
                  </a:cubicBezTo>
                  <a:cubicBezTo>
                    <a:pt x="61738" y="7963"/>
                    <a:pt x="62022" y="8553"/>
                    <a:pt x="61738" y="8553"/>
                  </a:cubicBezTo>
                  <a:cubicBezTo>
                    <a:pt x="61431" y="8553"/>
                    <a:pt x="61738" y="7679"/>
                    <a:pt x="61431" y="7679"/>
                  </a:cubicBezTo>
                  <a:cubicBezTo>
                    <a:pt x="61431" y="7679"/>
                    <a:pt x="61431" y="7372"/>
                    <a:pt x="61738" y="7372"/>
                  </a:cubicBezTo>
                  <a:cubicBezTo>
                    <a:pt x="61738" y="7372"/>
                    <a:pt x="62022" y="7088"/>
                    <a:pt x="61738" y="7088"/>
                  </a:cubicBezTo>
                  <a:cubicBezTo>
                    <a:pt x="61431" y="7088"/>
                    <a:pt x="61148" y="6781"/>
                    <a:pt x="61148" y="6781"/>
                  </a:cubicBezTo>
                  <a:cubicBezTo>
                    <a:pt x="61085" y="6723"/>
                    <a:pt x="61023" y="6702"/>
                    <a:pt x="60964" y="6702"/>
                  </a:cubicBezTo>
                  <a:cubicBezTo>
                    <a:pt x="60799" y="6702"/>
                    <a:pt x="60659" y="6873"/>
                    <a:pt x="60595" y="6873"/>
                  </a:cubicBezTo>
                  <a:cubicBezTo>
                    <a:pt x="60571" y="6873"/>
                    <a:pt x="60557" y="6848"/>
                    <a:pt x="60557" y="6781"/>
                  </a:cubicBezTo>
                  <a:cubicBezTo>
                    <a:pt x="60250" y="6781"/>
                    <a:pt x="60557" y="6498"/>
                    <a:pt x="60557" y="6191"/>
                  </a:cubicBezTo>
                  <a:cubicBezTo>
                    <a:pt x="60557" y="6049"/>
                    <a:pt x="60628" y="6049"/>
                    <a:pt x="60699" y="6049"/>
                  </a:cubicBezTo>
                  <a:cubicBezTo>
                    <a:pt x="60770" y="6049"/>
                    <a:pt x="60841" y="6049"/>
                    <a:pt x="60841" y="5907"/>
                  </a:cubicBezTo>
                  <a:cubicBezTo>
                    <a:pt x="61148" y="5907"/>
                    <a:pt x="60557" y="5907"/>
                    <a:pt x="60557" y="5600"/>
                  </a:cubicBezTo>
                  <a:cubicBezTo>
                    <a:pt x="60557" y="5316"/>
                    <a:pt x="59966" y="5316"/>
                    <a:pt x="59659" y="5009"/>
                  </a:cubicBezTo>
                  <a:cubicBezTo>
                    <a:pt x="59659" y="5009"/>
                    <a:pt x="59966" y="4419"/>
                    <a:pt x="59659" y="4419"/>
                  </a:cubicBezTo>
                  <a:cubicBezTo>
                    <a:pt x="59659" y="4135"/>
                    <a:pt x="59069" y="3544"/>
                    <a:pt x="58785" y="3544"/>
                  </a:cubicBezTo>
                  <a:cubicBezTo>
                    <a:pt x="58726" y="3599"/>
                    <a:pt x="58678" y="3621"/>
                    <a:pt x="58639" y="3621"/>
                  </a:cubicBezTo>
                  <a:cubicBezTo>
                    <a:pt x="58478" y="3621"/>
                    <a:pt x="58478" y="3237"/>
                    <a:pt x="58478" y="3237"/>
                  </a:cubicBezTo>
                  <a:cubicBezTo>
                    <a:pt x="58785" y="3237"/>
                    <a:pt x="58785" y="3237"/>
                    <a:pt x="59069" y="2954"/>
                  </a:cubicBezTo>
                  <a:cubicBezTo>
                    <a:pt x="59376" y="2647"/>
                    <a:pt x="59376" y="2363"/>
                    <a:pt x="59376" y="2363"/>
                  </a:cubicBezTo>
                  <a:cubicBezTo>
                    <a:pt x="59069" y="2363"/>
                    <a:pt x="58785" y="2056"/>
                    <a:pt x="59376" y="2056"/>
                  </a:cubicBezTo>
                  <a:cubicBezTo>
                    <a:pt x="59659" y="2056"/>
                    <a:pt x="60250" y="2363"/>
                    <a:pt x="60557" y="2363"/>
                  </a:cubicBezTo>
                  <a:cubicBezTo>
                    <a:pt x="60841" y="2056"/>
                    <a:pt x="61431" y="1182"/>
                    <a:pt x="61738" y="591"/>
                  </a:cubicBezTo>
                  <a:cubicBezTo>
                    <a:pt x="62022" y="284"/>
                    <a:pt x="61431" y="284"/>
                    <a:pt x="60841" y="284"/>
                  </a:cubicBezTo>
                  <a:cubicBezTo>
                    <a:pt x="60250" y="284"/>
                    <a:pt x="59966" y="0"/>
                    <a:pt x="59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7"/>
            <p:cNvSpPr/>
            <p:nvPr/>
          </p:nvSpPr>
          <p:spPr>
            <a:xfrm>
              <a:off x="1893525" y="2890925"/>
              <a:ext cx="212950" cy="66325"/>
            </a:xfrm>
            <a:custGeom>
              <a:avLst/>
              <a:gdLst/>
              <a:ahLst/>
              <a:cxnLst/>
              <a:rect l="l" t="t" r="r" b="b"/>
              <a:pathLst>
                <a:path w="8518" h="2653" extrusionOk="0">
                  <a:moveTo>
                    <a:pt x="2046" y="0"/>
                  </a:moveTo>
                  <a:cubicBezTo>
                    <a:pt x="916" y="0"/>
                    <a:pt x="1" y="809"/>
                    <a:pt x="248" y="1038"/>
                  </a:cubicBezTo>
                  <a:cubicBezTo>
                    <a:pt x="304" y="1098"/>
                    <a:pt x="371" y="1124"/>
                    <a:pt x="446" y="1124"/>
                  </a:cubicBezTo>
                  <a:cubicBezTo>
                    <a:pt x="753" y="1124"/>
                    <a:pt x="1182" y="694"/>
                    <a:pt x="1429" y="447"/>
                  </a:cubicBezTo>
                  <a:cubicBezTo>
                    <a:pt x="1601" y="365"/>
                    <a:pt x="1746" y="330"/>
                    <a:pt x="1867" y="330"/>
                  </a:cubicBezTo>
                  <a:cubicBezTo>
                    <a:pt x="2161" y="330"/>
                    <a:pt x="2304" y="536"/>
                    <a:pt x="2304" y="754"/>
                  </a:cubicBezTo>
                  <a:cubicBezTo>
                    <a:pt x="2304" y="754"/>
                    <a:pt x="2894" y="1038"/>
                    <a:pt x="3792" y="1038"/>
                  </a:cubicBezTo>
                  <a:cubicBezTo>
                    <a:pt x="4383" y="1038"/>
                    <a:pt x="4666" y="1628"/>
                    <a:pt x="5257" y="1935"/>
                  </a:cubicBezTo>
                  <a:cubicBezTo>
                    <a:pt x="6155" y="1935"/>
                    <a:pt x="5257" y="2526"/>
                    <a:pt x="5848" y="2526"/>
                  </a:cubicBezTo>
                  <a:cubicBezTo>
                    <a:pt x="5950" y="2621"/>
                    <a:pt x="6247" y="2652"/>
                    <a:pt x="6597" y="2652"/>
                  </a:cubicBezTo>
                  <a:cubicBezTo>
                    <a:pt x="7297" y="2652"/>
                    <a:pt x="8210" y="2526"/>
                    <a:pt x="8210" y="2526"/>
                  </a:cubicBezTo>
                  <a:cubicBezTo>
                    <a:pt x="8518" y="2219"/>
                    <a:pt x="7336" y="1628"/>
                    <a:pt x="6745" y="1628"/>
                  </a:cubicBezTo>
                  <a:cubicBezTo>
                    <a:pt x="6438" y="1628"/>
                    <a:pt x="4666" y="447"/>
                    <a:pt x="2894" y="163"/>
                  </a:cubicBezTo>
                  <a:cubicBezTo>
                    <a:pt x="2608" y="48"/>
                    <a:pt x="2321" y="0"/>
                    <a:pt x="2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7"/>
            <p:cNvSpPr/>
            <p:nvPr/>
          </p:nvSpPr>
          <p:spPr>
            <a:xfrm>
              <a:off x="2017850" y="2987775"/>
              <a:ext cx="44325" cy="13525"/>
            </a:xfrm>
            <a:custGeom>
              <a:avLst/>
              <a:gdLst/>
              <a:ahLst/>
              <a:cxnLst/>
              <a:rect l="l" t="t" r="r" b="b"/>
              <a:pathLst>
                <a:path w="1773" h="541" extrusionOk="0">
                  <a:moveTo>
                    <a:pt x="362" y="0"/>
                  </a:moveTo>
                  <a:cubicBezTo>
                    <a:pt x="150" y="0"/>
                    <a:pt x="0" y="35"/>
                    <a:pt x="0" y="117"/>
                  </a:cubicBezTo>
                  <a:cubicBezTo>
                    <a:pt x="202" y="335"/>
                    <a:pt x="855" y="541"/>
                    <a:pt x="1327" y="541"/>
                  </a:cubicBezTo>
                  <a:cubicBezTo>
                    <a:pt x="1520" y="541"/>
                    <a:pt x="1683" y="506"/>
                    <a:pt x="1772" y="424"/>
                  </a:cubicBezTo>
                  <a:cubicBezTo>
                    <a:pt x="1772" y="206"/>
                    <a:pt x="880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97"/>
            <p:cNvSpPr/>
            <p:nvPr/>
          </p:nvSpPr>
          <p:spPr>
            <a:xfrm>
              <a:off x="2242900" y="2985375"/>
              <a:ext cx="36950" cy="13950"/>
            </a:xfrm>
            <a:custGeom>
              <a:avLst/>
              <a:gdLst/>
              <a:ahLst/>
              <a:cxnLst/>
              <a:rect l="l" t="t" r="r" b="b"/>
              <a:pathLst>
                <a:path w="1478" h="558" extrusionOk="0">
                  <a:moveTo>
                    <a:pt x="742" y="0"/>
                  </a:moveTo>
                  <a:cubicBezTo>
                    <a:pt x="373" y="0"/>
                    <a:pt x="0" y="71"/>
                    <a:pt x="142" y="213"/>
                  </a:cubicBezTo>
                  <a:cubicBezTo>
                    <a:pt x="273" y="465"/>
                    <a:pt x="507" y="558"/>
                    <a:pt x="732" y="558"/>
                  </a:cubicBezTo>
                  <a:cubicBezTo>
                    <a:pt x="1036" y="558"/>
                    <a:pt x="1324" y="389"/>
                    <a:pt x="1324" y="213"/>
                  </a:cubicBezTo>
                  <a:cubicBezTo>
                    <a:pt x="1477" y="71"/>
                    <a:pt x="1111" y="0"/>
                    <a:pt x="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7"/>
            <p:cNvSpPr/>
            <p:nvPr/>
          </p:nvSpPr>
          <p:spPr>
            <a:xfrm>
              <a:off x="2388725" y="4492000"/>
              <a:ext cx="42625" cy="19725"/>
            </a:xfrm>
            <a:custGeom>
              <a:avLst/>
              <a:gdLst/>
              <a:ahLst/>
              <a:cxnLst/>
              <a:rect l="l" t="t" r="r" b="b"/>
              <a:pathLst>
                <a:path w="1705" h="789" extrusionOk="0">
                  <a:moveTo>
                    <a:pt x="1326" y="0"/>
                  </a:moveTo>
                  <a:cubicBezTo>
                    <a:pt x="798" y="0"/>
                    <a:pt x="0" y="572"/>
                    <a:pt x="216" y="788"/>
                  </a:cubicBezTo>
                  <a:cubicBezTo>
                    <a:pt x="523" y="788"/>
                    <a:pt x="1705" y="505"/>
                    <a:pt x="1705" y="197"/>
                  </a:cubicBezTo>
                  <a:cubicBezTo>
                    <a:pt x="1631" y="57"/>
                    <a:pt x="1492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7"/>
            <p:cNvSpPr/>
            <p:nvPr/>
          </p:nvSpPr>
          <p:spPr>
            <a:xfrm>
              <a:off x="2357500" y="4482150"/>
              <a:ext cx="43275" cy="23875"/>
            </a:xfrm>
            <a:custGeom>
              <a:avLst/>
              <a:gdLst/>
              <a:ahLst/>
              <a:cxnLst/>
              <a:rect l="l" t="t" r="r" b="b"/>
              <a:pathLst>
                <a:path w="1731" h="955" extrusionOk="0">
                  <a:moveTo>
                    <a:pt x="1465" y="1"/>
                  </a:moveTo>
                  <a:cubicBezTo>
                    <a:pt x="1182" y="1"/>
                    <a:pt x="0" y="899"/>
                    <a:pt x="591" y="899"/>
                  </a:cubicBezTo>
                  <a:cubicBezTo>
                    <a:pt x="630" y="937"/>
                    <a:pt x="680" y="954"/>
                    <a:pt x="736" y="954"/>
                  </a:cubicBezTo>
                  <a:cubicBezTo>
                    <a:pt x="1097" y="954"/>
                    <a:pt x="1730" y="266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7"/>
            <p:cNvSpPr/>
            <p:nvPr/>
          </p:nvSpPr>
          <p:spPr>
            <a:xfrm>
              <a:off x="1752050" y="3355775"/>
              <a:ext cx="28050" cy="26550"/>
            </a:xfrm>
            <a:custGeom>
              <a:avLst/>
              <a:gdLst/>
              <a:ahLst/>
              <a:cxnLst/>
              <a:rect l="l" t="t" r="r" b="b"/>
              <a:pathLst>
                <a:path w="1122" h="1062" extrusionOk="0">
                  <a:moveTo>
                    <a:pt x="487" y="1"/>
                  </a:moveTo>
                  <a:cubicBezTo>
                    <a:pt x="414" y="1"/>
                    <a:pt x="344" y="49"/>
                    <a:pt x="284" y="164"/>
                  </a:cubicBezTo>
                  <a:cubicBezTo>
                    <a:pt x="0" y="755"/>
                    <a:pt x="591" y="1062"/>
                    <a:pt x="874" y="1062"/>
                  </a:cubicBezTo>
                  <a:cubicBezTo>
                    <a:pt x="1122" y="815"/>
                    <a:pt x="787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7"/>
            <p:cNvSpPr/>
            <p:nvPr/>
          </p:nvSpPr>
          <p:spPr>
            <a:xfrm>
              <a:off x="2482725" y="1653700"/>
              <a:ext cx="66775" cy="40700"/>
            </a:xfrm>
            <a:custGeom>
              <a:avLst/>
              <a:gdLst/>
              <a:ahLst/>
              <a:cxnLst/>
              <a:rect l="l" t="t" r="r" b="b"/>
              <a:pathLst>
                <a:path w="2671" h="1628" extrusionOk="0">
                  <a:moveTo>
                    <a:pt x="986" y="0"/>
                  </a:moveTo>
                  <a:cubicBezTo>
                    <a:pt x="759" y="0"/>
                    <a:pt x="591" y="95"/>
                    <a:pt x="591" y="319"/>
                  </a:cubicBezTo>
                  <a:cubicBezTo>
                    <a:pt x="591" y="319"/>
                    <a:pt x="0" y="626"/>
                    <a:pt x="307" y="909"/>
                  </a:cubicBezTo>
                  <a:cubicBezTo>
                    <a:pt x="591" y="1216"/>
                    <a:pt x="898" y="1216"/>
                    <a:pt x="1182" y="1500"/>
                  </a:cubicBezTo>
                  <a:cubicBezTo>
                    <a:pt x="1272" y="1591"/>
                    <a:pt x="1439" y="1628"/>
                    <a:pt x="1629" y="1628"/>
                  </a:cubicBezTo>
                  <a:cubicBezTo>
                    <a:pt x="2083" y="1628"/>
                    <a:pt x="2670" y="1416"/>
                    <a:pt x="2670" y="1216"/>
                  </a:cubicBezTo>
                  <a:cubicBezTo>
                    <a:pt x="2670" y="626"/>
                    <a:pt x="2363" y="909"/>
                    <a:pt x="2079" y="626"/>
                  </a:cubicBezTo>
                  <a:cubicBezTo>
                    <a:pt x="1888" y="258"/>
                    <a:pt x="1359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7"/>
            <p:cNvSpPr/>
            <p:nvPr/>
          </p:nvSpPr>
          <p:spPr>
            <a:xfrm>
              <a:off x="2135975" y="1085750"/>
              <a:ext cx="1210950" cy="908475"/>
            </a:xfrm>
            <a:custGeom>
              <a:avLst/>
              <a:gdLst/>
              <a:ahLst/>
              <a:cxnLst/>
              <a:rect l="l" t="t" r="r" b="b"/>
              <a:pathLst>
                <a:path w="48438" h="36339" extrusionOk="0">
                  <a:moveTo>
                    <a:pt x="43315" y="5951"/>
                  </a:moveTo>
                  <a:lnTo>
                    <a:pt x="43315" y="5951"/>
                  </a:lnTo>
                  <a:cubicBezTo>
                    <a:pt x="43168" y="6019"/>
                    <a:pt x="43069" y="6043"/>
                    <a:pt x="43033" y="6043"/>
                  </a:cubicBezTo>
                  <a:cubicBezTo>
                    <a:pt x="42978" y="6043"/>
                    <a:pt x="43058" y="5991"/>
                    <a:pt x="43315" y="5951"/>
                  </a:cubicBezTo>
                  <a:close/>
                  <a:moveTo>
                    <a:pt x="32772" y="0"/>
                  </a:moveTo>
                  <a:cubicBezTo>
                    <a:pt x="31898" y="307"/>
                    <a:pt x="29819" y="307"/>
                    <a:pt x="29535" y="307"/>
                  </a:cubicBezTo>
                  <a:lnTo>
                    <a:pt x="28354" y="307"/>
                  </a:lnTo>
                  <a:cubicBezTo>
                    <a:pt x="27763" y="307"/>
                    <a:pt x="27172" y="591"/>
                    <a:pt x="27456" y="898"/>
                  </a:cubicBezTo>
                  <a:cubicBezTo>
                    <a:pt x="27872" y="1098"/>
                    <a:pt x="27408" y="1309"/>
                    <a:pt x="27098" y="1309"/>
                  </a:cubicBezTo>
                  <a:cubicBezTo>
                    <a:pt x="26968" y="1309"/>
                    <a:pt x="26865" y="1272"/>
                    <a:pt x="26865" y="1181"/>
                  </a:cubicBezTo>
                  <a:cubicBezTo>
                    <a:pt x="27044" y="838"/>
                    <a:pt x="26720" y="694"/>
                    <a:pt x="26357" y="694"/>
                  </a:cubicBezTo>
                  <a:cubicBezTo>
                    <a:pt x="26095" y="694"/>
                    <a:pt x="25813" y="769"/>
                    <a:pt x="25684" y="898"/>
                  </a:cubicBezTo>
                  <a:cubicBezTo>
                    <a:pt x="25626" y="956"/>
                    <a:pt x="25517" y="977"/>
                    <a:pt x="25379" y="977"/>
                  </a:cubicBezTo>
                  <a:cubicBezTo>
                    <a:pt x="24989" y="977"/>
                    <a:pt x="24361" y="807"/>
                    <a:pt x="23960" y="807"/>
                  </a:cubicBezTo>
                  <a:cubicBezTo>
                    <a:pt x="23809" y="807"/>
                    <a:pt x="23690" y="831"/>
                    <a:pt x="23628" y="898"/>
                  </a:cubicBezTo>
                  <a:cubicBezTo>
                    <a:pt x="23475" y="1040"/>
                    <a:pt x="22955" y="1040"/>
                    <a:pt x="22400" y="1040"/>
                  </a:cubicBezTo>
                  <a:cubicBezTo>
                    <a:pt x="21844" y="1040"/>
                    <a:pt x="21254" y="1040"/>
                    <a:pt x="20958" y="1181"/>
                  </a:cubicBezTo>
                  <a:cubicBezTo>
                    <a:pt x="20368" y="1181"/>
                    <a:pt x="21856" y="1489"/>
                    <a:pt x="21856" y="1772"/>
                  </a:cubicBezTo>
                  <a:cubicBezTo>
                    <a:pt x="21856" y="2079"/>
                    <a:pt x="20084" y="1772"/>
                    <a:pt x="20368" y="2363"/>
                  </a:cubicBezTo>
                  <a:cubicBezTo>
                    <a:pt x="20675" y="2670"/>
                    <a:pt x="21856" y="2953"/>
                    <a:pt x="22447" y="3544"/>
                  </a:cubicBezTo>
                  <a:cubicBezTo>
                    <a:pt x="22675" y="3772"/>
                    <a:pt x="22639" y="3870"/>
                    <a:pt x="22474" y="3870"/>
                  </a:cubicBezTo>
                  <a:cubicBezTo>
                    <a:pt x="22213" y="3870"/>
                    <a:pt x="21628" y="3623"/>
                    <a:pt x="21266" y="3261"/>
                  </a:cubicBezTo>
                  <a:cubicBezTo>
                    <a:pt x="20675" y="2953"/>
                    <a:pt x="20084" y="2953"/>
                    <a:pt x="19494" y="2670"/>
                  </a:cubicBezTo>
                  <a:cubicBezTo>
                    <a:pt x="19276" y="2452"/>
                    <a:pt x="18475" y="2246"/>
                    <a:pt x="17918" y="2246"/>
                  </a:cubicBezTo>
                  <a:cubicBezTo>
                    <a:pt x="17690" y="2246"/>
                    <a:pt x="17504" y="2280"/>
                    <a:pt x="17414" y="2363"/>
                  </a:cubicBezTo>
                  <a:cubicBezTo>
                    <a:pt x="17131" y="2363"/>
                    <a:pt x="18312" y="2953"/>
                    <a:pt x="18312" y="3261"/>
                  </a:cubicBezTo>
                  <a:cubicBezTo>
                    <a:pt x="18312" y="3355"/>
                    <a:pt x="18212" y="3387"/>
                    <a:pt x="18079" y="3387"/>
                  </a:cubicBezTo>
                  <a:cubicBezTo>
                    <a:pt x="17813" y="3387"/>
                    <a:pt x="17414" y="3261"/>
                    <a:pt x="17414" y="3261"/>
                  </a:cubicBezTo>
                  <a:cubicBezTo>
                    <a:pt x="17375" y="3300"/>
                    <a:pt x="17323" y="3317"/>
                    <a:pt x="17263" y="3317"/>
                  </a:cubicBezTo>
                  <a:cubicBezTo>
                    <a:pt x="16892" y="3317"/>
                    <a:pt x="16193" y="2670"/>
                    <a:pt x="15949" y="2670"/>
                  </a:cubicBezTo>
                  <a:cubicBezTo>
                    <a:pt x="15359" y="2670"/>
                    <a:pt x="15642" y="2953"/>
                    <a:pt x="15642" y="3544"/>
                  </a:cubicBezTo>
                  <a:cubicBezTo>
                    <a:pt x="15642" y="3976"/>
                    <a:pt x="15176" y="4256"/>
                    <a:pt x="15035" y="4256"/>
                  </a:cubicBezTo>
                  <a:cubicBezTo>
                    <a:pt x="14983" y="4256"/>
                    <a:pt x="14975" y="4218"/>
                    <a:pt x="15052" y="4135"/>
                  </a:cubicBezTo>
                  <a:cubicBezTo>
                    <a:pt x="15359" y="3851"/>
                    <a:pt x="15052" y="2670"/>
                    <a:pt x="14768" y="2363"/>
                  </a:cubicBezTo>
                  <a:cubicBezTo>
                    <a:pt x="14177" y="2363"/>
                    <a:pt x="12996" y="2953"/>
                    <a:pt x="12405" y="2953"/>
                  </a:cubicBezTo>
                  <a:cubicBezTo>
                    <a:pt x="11507" y="2953"/>
                    <a:pt x="10633" y="2953"/>
                    <a:pt x="11224" y="3261"/>
                  </a:cubicBezTo>
                  <a:cubicBezTo>
                    <a:pt x="11567" y="3604"/>
                    <a:pt x="11512" y="3748"/>
                    <a:pt x="11344" y="3748"/>
                  </a:cubicBezTo>
                  <a:cubicBezTo>
                    <a:pt x="11224" y="3748"/>
                    <a:pt x="11045" y="3673"/>
                    <a:pt x="10917" y="3544"/>
                  </a:cubicBezTo>
                  <a:cubicBezTo>
                    <a:pt x="10745" y="3462"/>
                    <a:pt x="10500" y="3427"/>
                    <a:pt x="10245" y="3427"/>
                  </a:cubicBezTo>
                  <a:cubicBezTo>
                    <a:pt x="9623" y="3427"/>
                    <a:pt x="8944" y="3633"/>
                    <a:pt x="9145" y="3851"/>
                  </a:cubicBezTo>
                  <a:cubicBezTo>
                    <a:pt x="9452" y="4135"/>
                    <a:pt x="9452" y="4725"/>
                    <a:pt x="9145" y="5033"/>
                  </a:cubicBezTo>
                  <a:cubicBezTo>
                    <a:pt x="9145" y="5087"/>
                    <a:pt x="9112" y="5110"/>
                    <a:pt x="9055" y="5110"/>
                  </a:cubicBezTo>
                  <a:cubicBezTo>
                    <a:pt x="8817" y="5110"/>
                    <a:pt x="8156" y="4725"/>
                    <a:pt x="7680" y="4725"/>
                  </a:cubicBezTo>
                  <a:cubicBezTo>
                    <a:pt x="7089" y="4725"/>
                    <a:pt x="3829" y="6214"/>
                    <a:pt x="4136" y="6805"/>
                  </a:cubicBezTo>
                  <a:cubicBezTo>
                    <a:pt x="4277" y="6946"/>
                    <a:pt x="4644" y="6946"/>
                    <a:pt x="5048" y="6946"/>
                  </a:cubicBezTo>
                  <a:cubicBezTo>
                    <a:pt x="5453" y="6946"/>
                    <a:pt x="5896" y="6946"/>
                    <a:pt x="6191" y="7088"/>
                  </a:cubicBezTo>
                  <a:cubicBezTo>
                    <a:pt x="6498" y="7088"/>
                    <a:pt x="5908" y="7986"/>
                    <a:pt x="5317" y="8577"/>
                  </a:cubicBezTo>
                  <a:cubicBezTo>
                    <a:pt x="5163" y="8718"/>
                    <a:pt x="4573" y="8718"/>
                    <a:pt x="4021" y="8718"/>
                  </a:cubicBezTo>
                  <a:cubicBezTo>
                    <a:pt x="3468" y="8718"/>
                    <a:pt x="2954" y="8718"/>
                    <a:pt x="2954" y="8860"/>
                  </a:cubicBezTo>
                  <a:cubicBezTo>
                    <a:pt x="2954" y="9451"/>
                    <a:pt x="1" y="9451"/>
                    <a:pt x="1" y="10042"/>
                  </a:cubicBezTo>
                  <a:cubicBezTo>
                    <a:pt x="1" y="10349"/>
                    <a:pt x="1" y="10632"/>
                    <a:pt x="284" y="10632"/>
                  </a:cubicBezTo>
                  <a:cubicBezTo>
                    <a:pt x="875" y="10632"/>
                    <a:pt x="1466" y="10632"/>
                    <a:pt x="1773" y="10939"/>
                  </a:cubicBezTo>
                  <a:cubicBezTo>
                    <a:pt x="1938" y="11283"/>
                    <a:pt x="2406" y="11426"/>
                    <a:pt x="2884" y="11426"/>
                  </a:cubicBezTo>
                  <a:cubicBezTo>
                    <a:pt x="3230" y="11426"/>
                    <a:pt x="3581" y="11352"/>
                    <a:pt x="3829" y="11223"/>
                  </a:cubicBezTo>
                  <a:cubicBezTo>
                    <a:pt x="4089" y="11141"/>
                    <a:pt x="4298" y="11106"/>
                    <a:pt x="4463" y="11106"/>
                  </a:cubicBezTo>
                  <a:cubicBezTo>
                    <a:pt x="4867" y="11106"/>
                    <a:pt x="5010" y="11312"/>
                    <a:pt x="5010" y="11530"/>
                  </a:cubicBezTo>
                  <a:cubicBezTo>
                    <a:pt x="5010" y="11747"/>
                    <a:pt x="4812" y="11805"/>
                    <a:pt x="4532" y="11805"/>
                  </a:cubicBezTo>
                  <a:cubicBezTo>
                    <a:pt x="4217" y="11805"/>
                    <a:pt x="3798" y="11732"/>
                    <a:pt x="3441" y="11732"/>
                  </a:cubicBezTo>
                  <a:cubicBezTo>
                    <a:pt x="3254" y="11732"/>
                    <a:pt x="3083" y="11752"/>
                    <a:pt x="2954" y="11814"/>
                  </a:cubicBezTo>
                  <a:cubicBezTo>
                    <a:pt x="2659" y="11967"/>
                    <a:pt x="2139" y="11967"/>
                    <a:pt x="1732" y="11967"/>
                  </a:cubicBezTo>
                  <a:cubicBezTo>
                    <a:pt x="1324" y="11967"/>
                    <a:pt x="1029" y="11967"/>
                    <a:pt x="1182" y="12121"/>
                  </a:cubicBezTo>
                  <a:cubicBezTo>
                    <a:pt x="1182" y="12404"/>
                    <a:pt x="1773" y="12404"/>
                    <a:pt x="2364" y="12404"/>
                  </a:cubicBezTo>
                  <a:cubicBezTo>
                    <a:pt x="2954" y="12711"/>
                    <a:pt x="2647" y="12995"/>
                    <a:pt x="2364" y="13302"/>
                  </a:cubicBezTo>
                  <a:cubicBezTo>
                    <a:pt x="2364" y="13302"/>
                    <a:pt x="2954" y="13302"/>
                    <a:pt x="3545" y="13586"/>
                  </a:cubicBezTo>
                  <a:cubicBezTo>
                    <a:pt x="3964" y="13804"/>
                    <a:pt x="4526" y="14010"/>
                    <a:pt x="4716" y="14010"/>
                  </a:cubicBezTo>
                  <a:cubicBezTo>
                    <a:pt x="4793" y="14010"/>
                    <a:pt x="4809" y="13975"/>
                    <a:pt x="4726" y="13893"/>
                  </a:cubicBezTo>
                  <a:cubicBezTo>
                    <a:pt x="4573" y="13739"/>
                    <a:pt x="4720" y="13662"/>
                    <a:pt x="4942" y="13662"/>
                  </a:cubicBezTo>
                  <a:cubicBezTo>
                    <a:pt x="5163" y="13662"/>
                    <a:pt x="5459" y="13739"/>
                    <a:pt x="5601" y="13893"/>
                  </a:cubicBezTo>
                  <a:cubicBezTo>
                    <a:pt x="5601" y="13893"/>
                    <a:pt x="5985" y="13509"/>
                    <a:pt x="6295" y="13509"/>
                  </a:cubicBezTo>
                  <a:cubicBezTo>
                    <a:pt x="6369" y="13509"/>
                    <a:pt x="6439" y="13531"/>
                    <a:pt x="6498" y="13586"/>
                  </a:cubicBezTo>
                  <a:cubicBezTo>
                    <a:pt x="6967" y="13586"/>
                    <a:pt x="7064" y="13214"/>
                    <a:pt x="7379" y="13214"/>
                  </a:cubicBezTo>
                  <a:cubicBezTo>
                    <a:pt x="7461" y="13214"/>
                    <a:pt x="7558" y="13239"/>
                    <a:pt x="7680" y="13302"/>
                  </a:cubicBezTo>
                  <a:cubicBezTo>
                    <a:pt x="7963" y="13586"/>
                    <a:pt x="9452" y="13893"/>
                    <a:pt x="10043" y="14176"/>
                  </a:cubicBezTo>
                  <a:cubicBezTo>
                    <a:pt x="10633" y="14484"/>
                    <a:pt x="11507" y="14484"/>
                    <a:pt x="11224" y="14767"/>
                  </a:cubicBezTo>
                  <a:cubicBezTo>
                    <a:pt x="11224" y="15358"/>
                    <a:pt x="11815" y="15665"/>
                    <a:pt x="12405" y="15948"/>
                  </a:cubicBezTo>
                  <a:cubicBezTo>
                    <a:pt x="12996" y="16256"/>
                    <a:pt x="13280" y="16846"/>
                    <a:pt x="13280" y="17130"/>
                  </a:cubicBezTo>
                  <a:cubicBezTo>
                    <a:pt x="13280" y="17720"/>
                    <a:pt x="13870" y="18028"/>
                    <a:pt x="13870" y="18028"/>
                  </a:cubicBezTo>
                  <a:cubicBezTo>
                    <a:pt x="13587" y="18311"/>
                    <a:pt x="13587" y="18618"/>
                    <a:pt x="14177" y="18902"/>
                  </a:cubicBezTo>
                  <a:cubicBezTo>
                    <a:pt x="14461" y="19209"/>
                    <a:pt x="13587" y="19493"/>
                    <a:pt x="13870" y="19800"/>
                  </a:cubicBezTo>
                  <a:cubicBezTo>
                    <a:pt x="13870" y="20083"/>
                    <a:pt x="13280" y="20981"/>
                    <a:pt x="14177" y="20981"/>
                  </a:cubicBezTo>
                  <a:cubicBezTo>
                    <a:pt x="14768" y="20981"/>
                    <a:pt x="14768" y="20390"/>
                    <a:pt x="15359" y="20390"/>
                  </a:cubicBezTo>
                  <a:cubicBezTo>
                    <a:pt x="15949" y="20390"/>
                    <a:pt x="15359" y="20981"/>
                    <a:pt x="15642" y="21265"/>
                  </a:cubicBezTo>
                  <a:cubicBezTo>
                    <a:pt x="15949" y="21572"/>
                    <a:pt x="16540" y="21572"/>
                    <a:pt x="17131" y="21855"/>
                  </a:cubicBezTo>
                  <a:cubicBezTo>
                    <a:pt x="17498" y="22223"/>
                    <a:pt x="17518" y="22481"/>
                    <a:pt x="17339" y="22481"/>
                  </a:cubicBezTo>
                  <a:cubicBezTo>
                    <a:pt x="17229" y="22481"/>
                    <a:pt x="17047" y="22386"/>
                    <a:pt x="16824" y="22162"/>
                  </a:cubicBezTo>
                  <a:cubicBezTo>
                    <a:pt x="16528" y="22009"/>
                    <a:pt x="16014" y="21932"/>
                    <a:pt x="15574" y="21932"/>
                  </a:cubicBezTo>
                  <a:cubicBezTo>
                    <a:pt x="15134" y="21932"/>
                    <a:pt x="14768" y="22009"/>
                    <a:pt x="14768" y="22162"/>
                  </a:cubicBezTo>
                  <a:cubicBezTo>
                    <a:pt x="14768" y="22162"/>
                    <a:pt x="16156" y="23088"/>
                    <a:pt x="16672" y="23088"/>
                  </a:cubicBezTo>
                  <a:cubicBezTo>
                    <a:pt x="16739" y="23088"/>
                    <a:pt x="16791" y="23072"/>
                    <a:pt x="16824" y="23037"/>
                  </a:cubicBezTo>
                  <a:cubicBezTo>
                    <a:pt x="17131" y="23037"/>
                    <a:pt x="17721" y="23627"/>
                    <a:pt x="17414" y="23934"/>
                  </a:cubicBezTo>
                  <a:lnTo>
                    <a:pt x="17414" y="25116"/>
                  </a:lnTo>
                  <a:cubicBezTo>
                    <a:pt x="17414" y="25210"/>
                    <a:pt x="17349" y="25242"/>
                    <a:pt x="17239" y="25242"/>
                  </a:cubicBezTo>
                  <a:cubicBezTo>
                    <a:pt x="17021" y="25242"/>
                    <a:pt x="16627" y="25116"/>
                    <a:pt x="16233" y="25116"/>
                  </a:cubicBezTo>
                  <a:cubicBezTo>
                    <a:pt x="15949" y="25116"/>
                    <a:pt x="15642" y="25116"/>
                    <a:pt x="15642" y="25706"/>
                  </a:cubicBezTo>
                  <a:cubicBezTo>
                    <a:pt x="15642" y="25990"/>
                    <a:pt x="15052" y="26297"/>
                    <a:pt x="15052" y="26888"/>
                  </a:cubicBezTo>
                  <a:cubicBezTo>
                    <a:pt x="15052" y="27171"/>
                    <a:pt x="15642" y="27171"/>
                    <a:pt x="15949" y="27479"/>
                  </a:cubicBezTo>
                  <a:cubicBezTo>
                    <a:pt x="16233" y="27762"/>
                    <a:pt x="15359" y="27762"/>
                    <a:pt x="15359" y="28069"/>
                  </a:cubicBezTo>
                  <a:cubicBezTo>
                    <a:pt x="15052" y="28660"/>
                    <a:pt x="15949" y="29251"/>
                    <a:pt x="16233" y="29251"/>
                  </a:cubicBezTo>
                  <a:cubicBezTo>
                    <a:pt x="16540" y="29534"/>
                    <a:pt x="16233" y="30432"/>
                    <a:pt x="16540" y="30715"/>
                  </a:cubicBezTo>
                  <a:cubicBezTo>
                    <a:pt x="16540" y="30869"/>
                    <a:pt x="16688" y="30869"/>
                    <a:pt x="16797" y="30869"/>
                  </a:cubicBezTo>
                  <a:cubicBezTo>
                    <a:pt x="16906" y="30869"/>
                    <a:pt x="16977" y="30869"/>
                    <a:pt x="16824" y="31023"/>
                  </a:cubicBezTo>
                  <a:cubicBezTo>
                    <a:pt x="16824" y="31613"/>
                    <a:pt x="17414" y="31613"/>
                    <a:pt x="17414" y="31897"/>
                  </a:cubicBezTo>
                  <a:cubicBezTo>
                    <a:pt x="17414" y="32204"/>
                    <a:pt x="18005" y="32204"/>
                    <a:pt x="18005" y="32488"/>
                  </a:cubicBezTo>
                  <a:cubicBezTo>
                    <a:pt x="17721" y="33078"/>
                    <a:pt x="18005" y="33385"/>
                    <a:pt x="18312" y="33669"/>
                  </a:cubicBezTo>
                  <a:cubicBezTo>
                    <a:pt x="18596" y="33669"/>
                    <a:pt x="19186" y="34260"/>
                    <a:pt x="19186" y="34567"/>
                  </a:cubicBezTo>
                  <a:cubicBezTo>
                    <a:pt x="19186" y="34850"/>
                    <a:pt x="19777" y="35157"/>
                    <a:pt x="20084" y="35157"/>
                  </a:cubicBezTo>
                  <a:cubicBezTo>
                    <a:pt x="20143" y="35094"/>
                    <a:pt x="20202" y="35069"/>
                    <a:pt x="20262" y="35069"/>
                  </a:cubicBezTo>
                  <a:cubicBezTo>
                    <a:pt x="20493" y="35069"/>
                    <a:pt x="20733" y="35441"/>
                    <a:pt x="20958" y="35441"/>
                  </a:cubicBezTo>
                  <a:cubicBezTo>
                    <a:pt x="21048" y="35359"/>
                    <a:pt x="21161" y="35324"/>
                    <a:pt x="21276" y="35324"/>
                  </a:cubicBezTo>
                  <a:cubicBezTo>
                    <a:pt x="21559" y="35324"/>
                    <a:pt x="21856" y="35530"/>
                    <a:pt x="21856" y="35748"/>
                  </a:cubicBezTo>
                  <a:cubicBezTo>
                    <a:pt x="21856" y="36032"/>
                    <a:pt x="23038" y="36339"/>
                    <a:pt x="23321" y="36339"/>
                  </a:cubicBezTo>
                  <a:cubicBezTo>
                    <a:pt x="23321" y="36339"/>
                    <a:pt x="23628" y="35748"/>
                    <a:pt x="23912" y="35748"/>
                  </a:cubicBezTo>
                  <a:cubicBezTo>
                    <a:pt x="23912" y="35441"/>
                    <a:pt x="23912" y="34567"/>
                    <a:pt x="24219" y="34260"/>
                  </a:cubicBezTo>
                  <a:cubicBezTo>
                    <a:pt x="24503" y="34260"/>
                    <a:pt x="24219" y="33385"/>
                    <a:pt x="24219" y="33078"/>
                  </a:cubicBezTo>
                  <a:cubicBezTo>
                    <a:pt x="23912" y="33078"/>
                    <a:pt x="23912" y="32795"/>
                    <a:pt x="24503" y="32795"/>
                  </a:cubicBezTo>
                  <a:cubicBezTo>
                    <a:pt x="25093" y="32795"/>
                    <a:pt x="24810" y="32204"/>
                    <a:pt x="25093" y="32204"/>
                  </a:cubicBezTo>
                  <a:cubicBezTo>
                    <a:pt x="25400" y="32204"/>
                    <a:pt x="25400" y="31613"/>
                    <a:pt x="25400" y="31613"/>
                  </a:cubicBezTo>
                  <a:cubicBezTo>
                    <a:pt x="25684" y="31613"/>
                    <a:pt x="25684" y="31306"/>
                    <a:pt x="25400" y="31023"/>
                  </a:cubicBezTo>
                  <a:cubicBezTo>
                    <a:pt x="25400" y="30715"/>
                    <a:pt x="25400" y="30715"/>
                    <a:pt x="25684" y="30715"/>
                  </a:cubicBezTo>
                  <a:cubicBezTo>
                    <a:pt x="25991" y="30715"/>
                    <a:pt x="25991" y="30125"/>
                    <a:pt x="25684" y="30125"/>
                  </a:cubicBezTo>
                  <a:cubicBezTo>
                    <a:pt x="25268" y="29925"/>
                    <a:pt x="25297" y="29713"/>
                    <a:pt x="25450" y="29713"/>
                  </a:cubicBezTo>
                  <a:cubicBezTo>
                    <a:pt x="25514" y="29713"/>
                    <a:pt x="25600" y="29751"/>
                    <a:pt x="25684" y="29841"/>
                  </a:cubicBezTo>
                  <a:cubicBezTo>
                    <a:pt x="25773" y="29924"/>
                    <a:pt x="25860" y="29958"/>
                    <a:pt x="25939" y="29958"/>
                  </a:cubicBezTo>
                  <a:cubicBezTo>
                    <a:pt x="26132" y="29958"/>
                    <a:pt x="26275" y="29752"/>
                    <a:pt x="26275" y="29534"/>
                  </a:cubicBezTo>
                  <a:cubicBezTo>
                    <a:pt x="25991" y="29251"/>
                    <a:pt x="26275" y="29251"/>
                    <a:pt x="26865" y="29251"/>
                  </a:cubicBezTo>
                  <a:cubicBezTo>
                    <a:pt x="27456" y="28943"/>
                    <a:pt x="27763" y="28943"/>
                    <a:pt x="27456" y="28353"/>
                  </a:cubicBezTo>
                  <a:cubicBezTo>
                    <a:pt x="27456" y="28211"/>
                    <a:pt x="27604" y="28140"/>
                    <a:pt x="27751" y="28140"/>
                  </a:cubicBezTo>
                  <a:cubicBezTo>
                    <a:pt x="27899" y="28140"/>
                    <a:pt x="28047" y="28211"/>
                    <a:pt x="28047" y="28353"/>
                  </a:cubicBezTo>
                  <a:cubicBezTo>
                    <a:pt x="27763" y="28660"/>
                    <a:pt x="27763" y="28943"/>
                    <a:pt x="28047" y="28943"/>
                  </a:cubicBezTo>
                  <a:cubicBezTo>
                    <a:pt x="28354" y="28660"/>
                    <a:pt x="28944" y="28660"/>
                    <a:pt x="29535" y="28660"/>
                  </a:cubicBezTo>
                  <a:cubicBezTo>
                    <a:pt x="30409" y="28353"/>
                    <a:pt x="31307" y="27762"/>
                    <a:pt x="31307" y="26888"/>
                  </a:cubicBezTo>
                  <a:cubicBezTo>
                    <a:pt x="31591" y="26297"/>
                    <a:pt x="32489" y="26581"/>
                    <a:pt x="32489" y="25990"/>
                  </a:cubicBezTo>
                  <a:cubicBezTo>
                    <a:pt x="32272" y="25790"/>
                    <a:pt x="32361" y="25579"/>
                    <a:pt x="32639" y="25579"/>
                  </a:cubicBezTo>
                  <a:cubicBezTo>
                    <a:pt x="32755" y="25579"/>
                    <a:pt x="32905" y="25616"/>
                    <a:pt x="33079" y="25706"/>
                  </a:cubicBezTo>
                  <a:cubicBezTo>
                    <a:pt x="33194" y="25761"/>
                    <a:pt x="33264" y="25783"/>
                    <a:pt x="33309" y="25783"/>
                  </a:cubicBezTo>
                  <a:cubicBezTo>
                    <a:pt x="33496" y="25783"/>
                    <a:pt x="33248" y="25399"/>
                    <a:pt x="33954" y="25399"/>
                  </a:cubicBezTo>
                  <a:lnTo>
                    <a:pt x="35135" y="25399"/>
                  </a:lnTo>
                  <a:cubicBezTo>
                    <a:pt x="35726" y="25116"/>
                    <a:pt x="37214" y="25116"/>
                    <a:pt x="37805" y="24525"/>
                  </a:cubicBezTo>
                  <a:cubicBezTo>
                    <a:pt x="38395" y="23934"/>
                    <a:pt x="39577" y="23627"/>
                    <a:pt x="40168" y="23344"/>
                  </a:cubicBezTo>
                  <a:cubicBezTo>
                    <a:pt x="40587" y="23126"/>
                    <a:pt x="40708" y="22920"/>
                    <a:pt x="40634" y="22920"/>
                  </a:cubicBezTo>
                  <a:cubicBezTo>
                    <a:pt x="40604" y="22920"/>
                    <a:pt x="40540" y="22954"/>
                    <a:pt x="40451" y="23037"/>
                  </a:cubicBezTo>
                  <a:lnTo>
                    <a:pt x="38986" y="23037"/>
                  </a:lnTo>
                  <a:cubicBezTo>
                    <a:pt x="38770" y="22837"/>
                    <a:pt x="38272" y="22625"/>
                    <a:pt x="37790" y="22625"/>
                  </a:cubicBezTo>
                  <a:cubicBezTo>
                    <a:pt x="37588" y="22625"/>
                    <a:pt x="37388" y="22662"/>
                    <a:pt x="37214" y="22753"/>
                  </a:cubicBezTo>
                  <a:cubicBezTo>
                    <a:pt x="37105" y="22806"/>
                    <a:pt x="37025" y="22828"/>
                    <a:pt x="36972" y="22828"/>
                  </a:cubicBezTo>
                  <a:cubicBezTo>
                    <a:pt x="36739" y="22828"/>
                    <a:pt x="37016" y="22393"/>
                    <a:pt x="37498" y="22162"/>
                  </a:cubicBezTo>
                  <a:cubicBezTo>
                    <a:pt x="37805" y="22162"/>
                    <a:pt x="37805" y="21855"/>
                    <a:pt x="37498" y="21572"/>
                  </a:cubicBezTo>
                  <a:cubicBezTo>
                    <a:pt x="37498" y="21344"/>
                    <a:pt x="37632" y="21246"/>
                    <a:pt x="37812" y="21246"/>
                  </a:cubicBezTo>
                  <a:cubicBezTo>
                    <a:pt x="38100" y="21246"/>
                    <a:pt x="38505" y="21493"/>
                    <a:pt x="38679" y="21855"/>
                  </a:cubicBezTo>
                  <a:cubicBezTo>
                    <a:pt x="39110" y="22287"/>
                    <a:pt x="39542" y="22567"/>
                    <a:pt x="39973" y="22567"/>
                  </a:cubicBezTo>
                  <a:cubicBezTo>
                    <a:pt x="40133" y="22567"/>
                    <a:pt x="40292" y="22529"/>
                    <a:pt x="40451" y="22446"/>
                  </a:cubicBezTo>
                  <a:cubicBezTo>
                    <a:pt x="41042" y="22162"/>
                    <a:pt x="40451" y="21855"/>
                    <a:pt x="40758" y="21572"/>
                  </a:cubicBezTo>
                  <a:cubicBezTo>
                    <a:pt x="41042" y="20981"/>
                    <a:pt x="38986" y="20083"/>
                    <a:pt x="38679" y="19493"/>
                  </a:cubicBezTo>
                  <a:cubicBezTo>
                    <a:pt x="38679" y="19410"/>
                    <a:pt x="38729" y="19376"/>
                    <a:pt x="38814" y="19376"/>
                  </a:cubicBezTo>
                  <a:cubicBezTo>
                    <a:pt x="39022" y="19376"/>
                    <a:pt x="39441" y="19582"/>
                    <a:pt x="39860" y="19800"/>
                  </a:cubicBezTo>
                  <a:cubicBezTo>
                    <a:pt x="39941" y="19838"/>
                    <a:pt x="40016" y="19855"/>
                    <a:pt x="40086" y="19855"/>
                  </a:cubicBezTo>
                  <a:cubicBezTo>
                    <a:pt x="40529" y="19855"/>
                    <a:pt x="40758" y="19167"/>
                    <a:pt x="40758" y="18902"/>
                  </a:cubicBezTo>
                  <a:cubicBezTo>
                    <a:pt x="40758" y="18760"/>
                    <a:pt x="40386" y="18689"/>
                    <a:pt x="39940" y="18689"/>
                  </a:cubicBezTo>
                  <a:cubicBezTo>
                    <a:pt x="39494" y="18689"/>
                    <a:pt x="38974" y="18760"/>
                    <a:pt x="38679" y="18902"/>
                  </a:cubicBezTo>
                  <a:cubicBezTo>
                    <a:pt x="38563" y="18962"/>
                    <a:pt x="38447" y="18988"/>
                    <a:pt x="38342" y="18988"/>
                  </a:cubicBezTo>
                  <a:cubicBezTo>
                    <a:pt x="37914" y="18988"/>
                    <a:pt x="37674" y="18558"/>
                    <a:pt x="38395" y="18311"/>
                  </a:cubicBezTo>
                  <a:cubicBezTo>
                    <a:pt x="39270" y="18311"/>
                    <a:pt x="38395" y="18028"/>
                    <a:pt x="38679" y="17720"/>
                  </a:cubicBezTo>
                  <a:cubicBezTo>
                    <a:pt x="38722" y="17681"/>
                    <a:pt x="38776" y="17664"/>
                    <a:pt x="38838" y="17664"/>
                  </a:cubicBezTo>
                  <a:cubicBezTo>
                    <a:pt x="39225" y="17664"/>
                    <a:pt x="39943" y="18311"/>
                    <a:pt x="40451" y="18311"/>
                  </a:cubicBezTo>
                  <a:cubicBezTo>
                    <a:pt x="40746" y="18169"/>
                    <a:pt x="40971" y="18169"/>
                    <a:pt x="41157" y="18169"/>
                  </a:cubicBezTo>
                  <a:cubicBezTo>
                    <a:pt x="41343" y="18169"/>
                    <a:pt x="41491" y="18169"/>
                    <a:pt x="41632" y="18028"/>
                  </a:cubicBezTo>
                  <a:cubicBezTo>
                    <a:pt x="42223" y="17437"/>
                    <a:pt x="41042" y="17130"/>
                    <a:pt x="40758" y="16846"/>
                  </a:cubicBezTo>
                  <a:cubicBezTo>
                    <a:pt x="40656" y="16744"/>
                    <a:pt x="40753" y="16710"/>
                    <a:pt x="40950" y="16710"/>
                  </a:cubicBezTo>
                  <a:cubicBezTo>
                    <a:pt x="41344" y="16710"/>
                    <a:pt x="42136" y="16846"/>
                    <a:pt x="42530" y="16846"/>
                  </a:cubicBezTo>
                  <a:cubicBezTo>
                    <a:pt x="42772" y="16846"/>
                    <a:pt x="43032" y="16192"/>
                    <a:pt x="42911" y="16192"/>
                  </a:cubicBezTo>
                  <a:cubicBezTo>
                    <a:pt x="42890" y="16192"/>
                    <a:pt x="42859" y="16211"/>
                    <a:pt x="42814" y="16256"/>
                  </a:cubicBezTo>
                  <a:cubicBezTo>
                    <a:pt x="42223" y="16256"/>
                    <a:pt x="41042" y="15665"/>
                    <a:pt x="41349" y="15358"/>
                  </a:cubicBezTo>
                  <a:cubicBezTo>
                    <a:pt x="41453" y="15141"/>
                    <a:pt x="41560" y="15083"/>
                    <a:pt x="41684" y="15083"/>
                  </a:cubicBezTo>
                  <a:cubicBezTo>
                    <a:pt x="41823" y="15083"/>
                    <a:pt x="41983" y="15156"/>
                    <a:pt x="42182" y="15156"/>
                  </a:cubicBezTo>
                  <a:cubicBezTo>
                    <a:pt x="42286" y="15156"/>
                    <a:pt x="42401" y="15136"/>
                    <a:pt x="42530" y="15074"/>
                  </a:cubicBezTo>
                  <a:cubicBezTo>
                    <a:pt x="43121" y="14767"/>
                    <a:pt x="42814" y="13586"/>
                    <a:pt x="42223" y="13586"/>
                  </a:cubicBezTo>
                  <a:cubicBezTo>
                    <a:pt x="41940" y="13586"/>
                    <a:pt x="40758" y="13586"/>
                    <a:pt x="40758" y="13302"/>
                  </a:cubicBezTo>
                  <a:cubicBezTo>
                    <a:pt x="40758" y="12995"/>
                    <a:pt x="40168" y="12995"/>
                    <a:pt x="40168" y="12711"/>
                  </a:cubicBezTo>
                  <a:cubicBezTo>
                    <a:pt x="40234" y="12639"/>
                    <a:pt x="40302" y="12617"/>
                    <a:pt x="40375" y="12617"/>
                  </a:cubicBezTo>
                  <a:cubicBezTo>
                    <a:pt x="40496" y="12617"/>
                    <a:pt x="40631" y="12680"/>
                    <a:pt x="40795" y="12680"/>
                  </a:cubicBezTo>
                  <a:cubicBezTo>
                    <a:pt x="40949" y="12680"/>
                    <a:pt x="41130" y="12624"/>
                    <a:pt x="41349" y="12404"/>
                  </a:cubicBezTo>
                  <a:cubicBezTo>
                    <a:pt x="41470" y="12346"/>
                    <a:pt x="41615" y="12325"/>
                    <a:pt x="41773" y="12325"/>
                  </a:cubicBezTo>
                  <a:cubicBezTo>
                    <a:pt x="42218" y="12325"/>
                    <a:pt x="42758" y="12496"/>
                    <a:pt x="43107" y="12496"/>
                  </a:cubicBezTo>
                  <a:cubicBezTo>
                    <a:pt x="43238" y="12496"/>
                    <a:pt x="43343" y="12471"/>
                    <a:pt x="43404" y="12404"/>
                  </a:cubicBezTo>
                  <a:cubicBezTo>
                    <a:pt x="43913" y="12404"/>
                    <a:pt x="43546" y="11757"/>
                    <a:pt x="43254" y="11757"/>
                  </a:cubicBezTo>
                  <a:cubicBezTo>
                    <a:pt x="43206" y="11757"/>
                    <a:pt x="43161" y="11774"/>
                    <a:pt x="43121" y="11814"/>
                  </a:cubicBezTo>
                  <a:cubicBezTo>
                    <a:pt x="42814" y="11814"/>
                    <a:pt x="41632" y="11814"/>
                    <a:pt x="41632" y="11530"/>
                  </a:cubicBezTo>
                  <a:cubicBezTo>
                    <a:pt x="41632" y="11311"/>
                    <a:pt x="41756" y="11254"/>
                    <a:pt x="41926" y="11254"/>
                  </a:cubicBezTo>
                  <a:cubicBezTo>
                    <a:pt x="42107" y="11254"/>
                    <a:pt x="42339" y="11318"/>
                    <a:pt x="42532" y="11318"/>
                  </a:cubicBezTo>
                  <a:cubicBezTo>
                    <a:pt x="42647" y="11318"/>
                    <a:pt x="42747" y="11295"/>
                    <a:pt x="42814" y="11223"/>
                  </a:cubicBezTo>
                  <a:cubicBezTo>
                    <a:pt x="42814" y="11028"/>
                    <a:pt x="42118" y="10686"/>
                    <a:pt x="41686" y="10686"/>
                  </a:cubicBezTo>
                  <a:cubicBezTo>
                    <a:pt x="41490" y="10686"/>
                    <a:pt x="41349" y="10756"/>
                    <a:pt x="41349" y="10939"/>
                  </a:cubicBezTo>
                  <a:cubicBezTo>
                    <a:pt x="41195" y="11081"/>
                    <a:pt x="40900" y="11152"/>
                    <a:pt x="40678" y="11152"/>
                  </a:cubicBezTo>
                  <a:cubicBezTo>
                    <a:pt x="40457" y="11152"/>
                    <a:pt x="40309" y="11081"/>
                    <a:pt x="40451" y="10939"/>
                  </a:cubicBezTo>
                  <a:cubicBezTo>
                    <a:pt x="41042" y="10632"/>
                    <a:pt x="41042" y="9758"/>
                    <a:pt x="41042" y="9451"/>
                  </a:cubicBezTo>
                  <a:cubicBezTo>
                    <a:pt x="41042" y="9167"/>
                    <a:pt x="42530" y="8860"/>
                    <a:pt x="42530" y="8270"/>
                  </a:cubicBezTo>
                  <a:cubicBezTo>
                    <a:pt x="42223" y="7679"/>
                    <a:pt x="43121" y="7679"/>
                    <a:pt x="43712" y="7679"/>
                  </a:cubicBezTo>
                  <a:cubicBezTo>
                    <a:pt x="44302" y="7679"/>
                    <a:pt x="43712" y="6805"/>
                    <a:pt x="43121" y="6805"/>
                  </a:cubicBezTo>
                  <a:cubicBezTo>
                    <a:pt x="42871" y="7036"/>
                    <a:pt x="42432" y="7470"/>
                    <a:pt x="42125" y="7470"/>
                  </a:cubicBezTo>
                  <a:cubicBezTo>
                    <a:pt x="42055" y="7470"/>
                    <a:pt x="41992" y="7448"/>
                    <a:pt x="41940" y="7395"/>
                  </a:cubicBezTo>
                  <a:cubicBezTo>
                    <a:pt x="41632" y="7088"/>
                    <a:pt x="42530" y="6805"/>
                    <a:pt x="43121" y="6805"/>
                  </a:cubicBezTo>
                  <a:cubicBezTo>
                    <a:pt x="43404" y="6805"/>
                    <a:pt x="44586" y="6498"/>
                    <a:pt x="44893" y="6498"/>
                  </a:cubicBezTo>
                  <a:cubicBezTo>
                    <a:pt x="45426" y="6242"/>
                    <a:pt x="44516" y="5966"/>
                    <a:pt x="43673" y="5915"/>
                  </a:cubicBezTo>
                  <a:lnTo>
                    <a:pt x="43673" y="5915"/>
                  </a:lnTo>
                  <a:cubicBezTo>
                    <a:pt x="43769" y="5910"/>
                    <a:pt x="43876" y="5907"/>
                    <a:pt x="43995" y="5907"/>
                  </a:cubicBezTo>
                  <a:cubicBezTo>
                    <a:pt x="45177" y="5623"/>
                    <a:pt x="44893" y="5623"/>
                    <a:pt x="45767" y="5316"/>
                  </a:cubicBezTo>
                  <a:cubicBezTo>
                    <a:pt x="46358" y="5316"/>
                    <a:pt x="46074" y="5033"/>
                    <a:pt x="46665" y="5033"/>
                  </a:cubicBezTo>
                  <a:cubicBezTo>
                    <a:pt x="47256" y="5033"/>
                    <a:pt x="48437" y="4442"/>
                    <a:pt x="48437" y="4135"/>
                  </a:cubicBezTo>
                  <a:cubicBezTo>
                    <a:pt x="48437" y="3851"/>
                    <a:pt x="46665" y="3261"/>
                    <a:pt x="45767" y="3261"/>
                  </a:cubicBezTo>
                  <a:cubicBezTo>
                    <a:pt x="44893" y="3261"/>
                    <a:pt x="44302" y="3544"/>
                    <a:pt x="43995" y="4135"/>
                  </a:cubicBezTo>
                  <a:cubicBezTo>
                    <a:pt x="43995" y="4332"/>
                    <a:pt x="43898" y="4397"/>
                    <a:pt x="43747" y="4397"/>
                  </a:cubicBezTo>
                  <a:cubicBezTo>
                    <a:pt x="43444" y="4397"/>
                    <a:pt x="42924" y="4135"/>
                    <a:pt x="42530" y="4135"/>
                  </a:cubicBezTo>
                  <a:cubicBezTo>
                    <a:pt x="42408" y="4198"/>
                    <a:pt x="42324" y="4223"/>
                    <a:pt x="42264" y="4223"/>
                  </a:cubicBezTo>
                  <a:cubicBezTo>
                    <a:pt x="42032" y="4223"/>
                    <a:pt x="42165" y="3851"/>
                    <a:pt x="41940" y="3851"/>
                  </a:cubicBezTo>
                  <a:cubicBezTo>
                    <a:pt x="41349" y="4135"/>
                    <a:pt x="40758" y="4725"/>
                    <a:pt x="40168" y="5033"/>
                  </a:cubicBezTo>
                  <a:cubicBezTo>
                    <a:pt x="39577" y="5316"/>
                    <a:pt x="39270" y="5907"/>
                    <a:pt x="38986" y="5907"/>
                  </a:cubicBezTo>
                  <a:cubicBezTo>
                    <a:pt x="38679" y="5907"/>
                    <a:pt x="39577" y="4725"/>
                    <a:pt x="40168" y="4135"/>
                  </a:cubicBezTo>
                  <a:cubicBezTo>
                    <a:pt x="40758" y="3544"/>
                    <a:pt x="40451" y="2953"/>
                    <a:pt x="39860" y="2953"/>
                  </a:cubicBezTo>
                  <a:cubicBezTo>
                    <a:pt x="38986" y="3261"/>
                    <a:pt x="39270" y="3544"/>
                    <a:pt x="38679" y="3851"/>
                  </a:cubicBezTo>
                  <a:cubicBezTo>
                    <a:pt x="38435" y="3851"/>
                    <a:pt x="36862" y="4499"/>
                    <a:pt x="36427" y="4499"/>
                  </a:cubicBezTo>
                  <a:cubicBezTo>
                    <a:pt x="36357" y="4499"/>
                    <a:pt x="36316" y="4481"/>
                    <a:pt x="36316" y="4442"/>
                  </a:cubicBezTo>
                  <a:cubicBezTo>
                    <a:pt x="36033" y="4135"/>
                    <a:pt x="37805" y="3544"/>
                    <a:pt x="37805" y="3544"/>
                  </a:cubicBezTo>
                  <a:cubicBezTo>
                    <a:pt x="37805" y="3261"/>
                    <a:pt x="35726" y="3261"/>
                    <a:pt x="34544" y="3261"/>
                  </a:cubicBezTo>
                  <a:cubicBezTo>
                    <a:pt x="33832" y="3492"/>
                    <a:pt x="32524" y="3926"/>
                    <a:pt x="32064" y="3926"/>
                  </a:cubicBezTo>
                  <a:cubicBezTo>
                    <a:pt x="31959" y="3926"/>
                    <a:pt x="31898" y="3904"/>
                    <a:pt x="31898" y="3851"/>
                  </a:cubicBezTo>
                  <a:cubicBezTo>
                    <a:pt x="31898" y="3544"/>
                    <a:pt x="33954" y="3261"/>
                    <a:pt x="34851" y="2953"/>
                  </a:cubicBezTo>
                  <a:cubicBezTo>
                    <a:pt x="36033" y="2953"/>
                    <a:pt x="37805" y="2953"/>
                    <a:pt x="38679" y="2670"/>
                  </a:cubicBezTo>
                  <a:cubicBezTo>
                    <a:pt x="39577" y="2363"/>
                    <a:pt x="40758" y="2363"/>
                    <a:pt x="40758" y="2079"/>
                  </a:cubicBezTo>
                  <a:cubicBezTo>
                    <a:pt x="41042" y="1772"/>
                    <a:pt x="39860" y="1489"/>
                    <a:pt x="39270" y="1489"/>
                  </a:cubicBezTo>
                  <a:cubicBezTo>
                    <a:pt x="38986" y="1489"/>
                    <a:pt x="38395" y="1489"/>
                    <a:pt x="38395" y="1181"/>
                  </a:cubicBezTo>
                  <a:cubicBezTo>
                    <a:pt x="38395" y="898"/>
                    <a:pt x="37498" y="898"/>
                    <a:pt x="37498" y="591"/>
                  </a:cubicBezTo>
                  <a:cubicBezTo>
                    <a:pt x="37214" y="591"/>
                    <a:pt x="35442" y="591"/>
                    <a:pt x="35135" y="307"/>
                  </a:cubicBezTo>
                  <a:cubicBezTo>
                    <a:pt x="34851" y="307"/>
                    <a:pt x="33670" y="0"/>
                    <a:pt x="32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7"/>
            <p:cNvSpPr/>
            <p:nvPr/>
          </p:nvSpPr>
          <p:spPr>
            <a:xfrm>
              <a:off x="2830050" y="4561575"/>
              <a:ext cx="42875" cy="26200"/>
            </a:xfrm>
            <a:custGeom>
              <a:avLst/>
              <a:gdLst/>
              <a:ahLst/>
              <a:cxnLst/>
              <a:rect l="l" t="t" r="r" b="b"/>
              <a:pathLst>
                <a:path w="1715" h="1048" extrusionOk="0">
                  <a:moveTo>
                    <a:pt x="164" y="0"/>
                  </a:moveTo>
                  <a:cubicBezTo>
                    <a:pt x="63" y="0"/>
                    <a:pt x="0" y="26"/>
                    <a:pt x="0" y="84"/>
                  </a:cubicBezTo>
                  <a:cubicBezTo>
                    <a:pt x="0" y="368"/>
                    <a:pt x="284" y="368"/>
                    <a:pt x="591" y="675"/>
                  </a:cubicBezTo>
                  <a:cubicBezTo>
                    <a:pt x="816" y="675"/>
                    <a:pt x="1056" y="1047"/>
                    <a:pt x="1287" y="1047"/>
                  </a:cubicBezTo>
                  <a:cubicBezTo>
                    <a:pt x="1347" y="1047"/>
                    <a:pt x="1407" y="1022"/>
                    <a:pt x="1465" y="959"/>
                  </a:cubicBezTo>
                  <a:cubicBezTo>
                    <a:pt x="1714" y="479"/>
                    <a:pt x="595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7"/>
            <p:cNvSpPr/>
            <p:nvPr/>
          </p:nvSpPr>
          <p:spPr>
            <a:xfrm>
              <a:off x="1495575" y="1456275"/>
              <a:ext cx="25100" cy="16625"/>
            </a:xfrm>
            <a:custGeom>
              <a:avLst/>
              <a:gdLst/>
              <a:ahLst/>
              <a:cxnLst/>
              <a:rect l="l" t="t" r="r" b="b"/>
              <a:pathLst>
                <a:path w="1004" h="665" extrusionOk="0">
                  <a:moveTo>
                    <a:pt x="535" y="0"/>
                  </a:moveTo>
                  <a:cubicBezTo>
                    <a:pt x="423" y="0"/>
                    <a:pt x="306" y="70"/>
                    <a:pt x="217" y="253"/>
                  </a:cubicBezTo>
                  <a:cubicBezTo>
                    <a:pt x="1" y="453"/>
                    <a:pt x="383" y="665"/>
                    <a:pt x="627" y="665"/>
                  </a:cubicBezTo>
                  <a:cubicBezTo>
                    <a:pt x="730" y="665"/>
                    <a:pt x="808" y="627"/>
                    <a:pt x="808" y="537"/>
                  </a:cubicBezTo>
                  <a:cubicBezTo>
                    <a:pt x="1003" y="341"/>
                    <a:pt x="784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7"/>
            <p:cNvSpPr/>
            <p:nvPr/>
          </p:nvSpPr>
          <p:spPr>
            <a:xfrm>
              <a:off x="1205650" y="1521650"/>
              <a:ext cx="369200" cy="192000"/>
            </a:xfrm>
            <a:custGeom>
              <a:avLst/>
              <a:gdLst/>
              <a:ahLst/>
              <a:cxnLst/>
              <a:rect l="l" t="t" r="r" b="b"/>
              <a:pathLst>
                <a:path w="14768" h="7680" extrusionOk="0">
                  <a:moveTo>
                    <a:pt x="11507" y="1"/>
                  </a:moveTo>
                  <a:cubicBezTo>
                    <a:pt x="10917" y="1"/>
                    <a:pt x="9735" y="284"/>
                    <a:pt x="10042" y="592"/>
                  </a:cubicBezTo>
                  <a:cubicBezTo>
                    <a:pt x="10042" y="592"/>
                    <a:pt x="10917" y="1182"/>
                    <a:pt x="10917" y="1466"/>
                  </a:cubicBezTo>
                  <a:cubicBezTo>
                    <a:pt x="10917" y="1466"/>
                    <a:pt x="10042" y="875"/>
                    <a:pt x="9735" y="875"/>
                  </a:cubicBezTo>
                  <a:cubicBezTo>
                    <a:pt x="9673" y="942"/>
                    <a:pt x="9611" y="966"/>
                    <a:pt x="9550" y="966"/>
                  </a:cubicBezTo>
                  <a:cubicBezTo>
                    <a:pt x="9389" y="966"/>
                    <a:pt x="9245" y="796"/>
                    <a:pt x="9180" y="796"/>
                  </a:cubicBezTo>
                  <a:cubicBezTo>
                    <a:pt x="9157" y="796"/>
                    <a:pt x="9145" y="817"/>
                    <a:pt x="9145" y="875"/>
                  </a:cubicBezTo>
                  <a:cubicBezTo>
                    <a:pt x="8861" y="1182"/>
                    <a:pt x="9452" y="2364"/>
                    <a:pt x="9452" y="2954"/>
                  </a:cubicBezTo>
                  <a:cubicBezTo>
                    <a:pt x="9735" y="3238"/>
                    <a:pt x="9452" y="3238"/>
                    <a:pt x="9145" y="3238"/>
                  </a:cubicBezTo>
                  <a:cubicBezTo>
                    <a:pt x="8861" y="3238"/>
                    <a:pt x="8861" y="2364"/>
                    <a:pt x="8554" y="1773"/>
                  </a:cubicBezTo>
                  <a:cubicBezTo>
                    <a:pt x="8353" y="1555"/>
                    <a:pt x="7699" y="1349"/>
                    <a:pt x="7337" y="1349"/>
                  </a:cubicBezTo>
                  <a:cubicBezTo>
                    <a:pt x="7189" y="1349"/>
                    <a:pt x="7089" y="1383"/>
                    <a:pt x="7089" y="1466"/>
                  </a:cubicBezTo>
                  <a:cubicBezTo>
                    <a:pt x="6782" y="1466"/>
                    <a:pt x="7680" y="1466"/>
                    <a:pt x="7680" y="2057"/>
                  </a:cubicBezTo>
                  <a:cubicBezTo>
                    <a:pt x="7613" y="2123"/>
                    <a:pt x="7547" y="2148"/>
                    <a:pt x="7482" y="2148"/>
                  </a:cubicBezTo>
                  <a:cubicBezTo>
                    <a:pt x="7309" y="2148"/>
                    <a:pt x="7141" y="1977"/>
                    <a:pt x="6968" y="1977"/>
                  </a:cubicBezTo>
                  <a:cubicBezTo>
                    <a:pt x="6906" y="1977"/>
                    <a:pt x="6845" y="1998"/>
                    <a:pt x="6782" y="2057"/>
                  </a:cubicBezTo>
                  <a:cubicBezTo>
                    <a:pt x="6607" y="2147"/>
                    <a:pt x="6511" y="2184"/>
                    <a:pt x="6462" y="2184"/>
                  </a:cubicBezTo>
                  <a:cubicBezTo>
                    <a:pt x="6346" y="2184"/>
                    <a:pt x="6498" y="1973"/>
                    <a:pt x="6498" y="1773"/>
                  </a:cubicBezTo>
                  <a:cubicBezTo>
                    <a:pt x="6498" y="1466"/>
                    <a:pt x="5908" y="1182"/>
                    <a:pt x="5010" y="1182"/>
                  </a:cubicBezTo>
                  <a:cubicBezTo>
                    <a:pt x="4419" y="1466"/>
                    <a:pt x="4726" y="1773"/>
                    <a:pt x="4726" y="2057"/>
                  </a:cubicBezTo>
                  <a:cubicBezTo>
                    <a:pt x="4419" y="2057"/>
                    <a:pt x="3238" y="1773"/>
                    <a:pt x="4136" y="1773"/>
                  </a:cubicBezTo>
                  <a:cubicBezTo>
                    <a:pt x="4726" y="1466"/>
                    <a:pt x="4419" y="1182"/>
                    <a:pt x="4136" y="875"/>
                  </a:cubicBezTo>
                  <a:cubicBezTo>
                    <a:pt x="4046" y="793"/>
                    <a:pt x="3933" y="758"/>
                    <a:pt x="3789" y="758"/>
                  </a:cubicBezTo>
                  <a:cubicBezTo>
                    <a:pt x="3435" y="758"/>
                    <a:pt x="2895" y="964"/>
                    <a:pt x="2056" y="1182"/>
                  </a:cubicBezTo>
                  <a:cubicBezTo>
                    <a:pt x="1182" y="1773"/>
                    <a:pt x="591" y="2057"/>
                    <a:pt x="591" y="2057"/>
                  </a:cubicBezTo>
                  <a:cubicBezTo>
                    <a:pt x="875" y="2057"/>
                    <a:pt x="875" y="2364"/>
                    <a:pt x="591" y="2647"/>
                  </a:cubicBezTo>
                  <a:cubicBezTo>
                    <a:pt x="1" y="2954"/>
                    <a:pt x="591" y="3238"/>
                    <a:pt x="875" y="3238"/>
                  </a:cubicBezTo>
                  <a:cubicBezTo>
                    <a:pt x="1182" y="3238"/>
                    <a:pt x="875" y="3545"/>
                    <a:pt x="1182" y="3829"/>
                  </a:cubicBezTo>
                  <a:cubicBezTo>
                    <a:pt x="1407" y="3829"/>
                    <a:pt x="2198" y="3456"/>
                    <a:pt x="2668" y="3456"/>
                  </a:cubicBezTo>
                  <a:cubicBezTo>
                    <a:pt x="2790" y="3456"/>
                    <a:pt x="2891" y="3482"/>
                    <a:pt x="2954" y="3545"/>
                  </a:cubicBezTo>
                  <a:cubicBezTo>
                    <a:pt x="3545" y="3829"/>
                    <a:pt x="875" y="3829"/>
                    <a:pt x="875" y="4419"/>
                  </a:cubicBezTo>
                  <a:cubicBezTo>
                    <a:pt x="875" y="4637"/>
                    <a:pt x="1624" y="4843"/>
                    <a:pt x="2372" y="4843"/>
                  </a:cubicBezTo>
                  <a:cubicBezTo>
                    <a:pt x="2678" y="4843"/>
                    <a:pt x="2984" y="4809"/>
                    <a:pt x="3238" y="4726"/>
                  </a:cubicBezTo>
                  <a:cubicBezTo>
                    <a:pt x="4419" y="4726"/>
                    <a:pt x="5908" y="5010"/>
                    <a:pt x="5908" y="5317"/>
                  </a:cubicBezTo>
                  <a:lnTo>
                    <a:pt x="3828" y="5317"/>
                  </a:lnTo>
                  <a:cubicBezTo>
                    <a:pt x="2954" y="5317"/>
                    <a:pt x="1466" y="5601"/>
                    <a:pt x="1773" y="5908"/>
                  </a:cubicBezTo>
                  <a:cubicBezTo>
                    <a:pt x="1773" y="6191"/>
                    <a:pt x="1773" y="6191"/>
                    <a:pt x="2647" y="6498"/>
                  </a:cubicBezTo>
                  <a:cubicBezTo>
                    <a:pt x="3096" y="6794"/>
                    <a:pt x="3616" y="6794"/>
                    <a:pt x="3985" y="6794"/>
                  </a:cubicBezTo>
                  <a:cubicBezTo>
                    <a:pt x="4354" y="6794"/>
                    <a:pt x="4573" y="6794"/>
                    <a:pt x="4419" y="7089"/>
                  </a:cubicBezTo>
                  <a:cubicBezTo>
                    <a:pt x="4419" y="7680"/>
                    <a:pt x="5010" y="7680"/>
                    <a:pt x="6191" y="7680"/>
                  </a:cubicBezTo>
                  <a:cubicBezTo>
                    <a:pt x="7144" y="7680"/>
                    <a:pt x="7712" y="7296"/>
                    <a:pt x="8207" y="7296"/>
                  </a:cubicBezTo>
                  <a:cubicBezTo>
                    <a:pt x="8325" y="7296"/>
                    <a:pt x="8440" y="7318"/>
                    <a:pt x="8554" y="7373"/>
                  </a:cubicBezTo>
                  <a:cubicBezTo>
                    <a:pt x="9145" y="7373"/>
                    <a:pt x="9452" y="7089"/>
                    <a:pt x="9735" y="6782"/>
                  </a:cubicBezTo>
                  <a:cubicBezTo>
                    <a:pt x="9864" y="6534"/>
                    <a:pt x="9988" y="6445"/>
                    <a:pt x="10090" y="6445"/>
                  </a:cubicBezTo>
                  <a:cubicBezTo>
                    <a:pt x="10230" y="6445"/>
                    <a:pt x="10326" y="6617"/>
                    <a:pt x="10326" y="6782"/>
                  </a:cubicBezTo>
                  <a:cubicBezTo>
                    <a:pt x="10633" y="7089"/>
                    <a:pt x="11224" y="7089"/>
                    <a:pt x="11507" y="7089"/>
                  </a:cubicBezTo>
                  <a:cubicBezTo>
                    <a:pt x="11636" y="7337"/>
                    <a:pt x="11968" y="7427"/>
                    <a:pt x="12354" y="7427"/>
                  </a:cubicBezTo>
                  <a:cubicBezTo>
                    <a:pt x="12889" y="7427"/>
                    <a:pt x="13527" y="7254"/>
                    <a:pt x="13870" y="7089"/>
                  </a:cubicBezTo>
                  <a:cubicBezTo>
                    <a:pt x="14345" y="6842"/>
                    <a:pt x="13873" y="6412"/>
                    <a:pt x="13511" y="6412"/>
                  </a:cubicBezTo>
                  <a:cubicBezTo>
                    <a:pt x="13422" y="6412"/>
                    <a:pt x="13340" y="6438"/>
                    <a:pt x="13279" y="6498"/>
                  </a:cubicBezTo>
                  <a:cubicBezTo>
                    <a:pt x="13185" y="6593"/>
                    <a:pt x="13122" y="6624"/>
                    <a:pt x="13068" y="6624"/>
                  </a:cubicBezTo>
                  <a:cubicBezTo>
                    <a:pt x="12962" y="6624"/>
                    <a:pt x="12893" y="6498"/>
                    <a:pt x="12689" y="6498"/>
                  </a:cubicBezTo>
                  <a:cubicBezTo>
                    <a:pt x="12689" y="6191"/>
                    <a:pt x="13279" y="6191"/>
                    <a:pt x="13586" y="5908"/>
                  </a:cubicBezTo>
                  <a:cubicBezTo>
                    <a:pt x="13630" y="5860"/>
                    <a:pt x="13688" y="5842"/>
                    <a:pt x="13756" y="5842"/>
                  </a:cubicBezTo>
                  <a:cubicBezTo>
                    <a:pt x="14012" y="5842"/>
                    <a:pt x="14400" y="6114"/>
                    <a:pt x="14613" y="6114"/>
                  </a:cubicBezTo>
                  <a:cubicBezTo>
                    <a:pt x="14708" y="6114"/>
                    <a:pt x="14768" y="6061"/>
                    <a:pt x="14768" y="5908"/>
                  </a:cubicBezTo>
                  <a:cubicBezTo>
                    <a:pt x="14768" y="5317"/>
                    <a:pt x="13870" y="5010"/>
                    <a:pt x="13279" y="4726"/>
                  </a:cubicBezTo>
                  <a:cubicBezTo>
                    <a:pt x="12996" y="4419"/>
                    <a:pt x="12689" y="4726"/>
                    <a:pt x="12098" y="4136"/>
                  </a:cubicBezTo>
                  <a:cubicBezTo>
                    <a:pt x="11507" y="3829"/>
                    <a:pt x="12098" y="3545"/>
                    <a:pt x="11814" y="2954"/>
                  </a:cubicBezTo>
                  <a:cubicBezTo>
                    <a:pt x="11224" y="2647"/>
                    <a:pt x="10917" y="1466"/>
                    <a:pt x="11507" y="1182"/>
                  </a:cubicBezTo>
                  <a:cubicBezTo>
                    <a:pt x="11814" y="875"/>
                    <a:pt x="12098" y="284"/>
                    <a:pt x="1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7"/>
            <p:cNvSpPr/>
            <p:nvPr/>
          </p:nvSpPr>
          <p:spPr>
            <a:xfrm>
              <a:off x="1655750" y="1359225"/>
              <a:ext cx="73875" cy="19725"/>
            </a:xfrm>
            <a:custGeom>
              <a:avLst/>
              <a:gdLst/>
              <a:ahLst/>
              <a:cxnLst/>
              <a:rect l="l" t="t" r="r" b="b"/>
              <a:pathLst>
                <a:path w="2955" h="789" extrusionOk="0">
                  <a:moveTo>
                    <a:pt x="2954" y="0"/>
                  </a:moveTo>
                  <a:cubicBezTo>
                    <a:pt x="2671" y="0"/>
                    <a:pt x="1" y="284"/>
                    <a:pt x="591" y="591"/>
                  </a:cubicBezTo>
                  <a:cubicBezTo>
                    <a:pt x="732" y="732"/>
                    <a:pt x="941" y="788"/>
                    <a:pt x="1176" y="788"/>
                  </a:cubicBezTo>
                  <a:cubicBezTo>
                    <a:pt x="1927" y="788"/>
                    <a:pt x="2954" y="216"/>
                    <a:pt x="2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7"/>
            <p:cNvSpPr/>
            <p:nvPr/>
          </p:nvSpPr>
          <p:spPr>
            <a:xfrm>
              <a:off x="1761200" y="1364900"/>
              <a:ext cx="45525" cy="18350"/>
            </a:xfrm>
            <a:custGeom>
              <a:avLst/>
              <a:gdLst/>
              <a:ahLst/>
              <a:cxnLst/>
              <a:rect l="l" t="t" r="r" b="b"/>
              <a:pathLst>
                <a:path w="1821" h="734" extrusionOk="0">
                  <a:moveTo>
                    <a:pt x="855" y="0"/>
                  </a:moveTo>
                  <a:cubicBezTo>
                    <a:pt x="366" y="0"/>
                    <a:pt x="0" y="648"/>
                    <a:pt x="508" y="648"/>
                  </a:cubicBezTo>
                  <a:cubicBezTo>
                    <a:pt x="624" y="708"/>
                    <a:pt x="752" y="734"/>
                    <a:pt x="876" y="734"/>
                  </a:cubicBezTo>
                  <a:cubicBezTo>
                    <a:pt x="1382" y="734"/>
                    <a:pt x="1820" y="304"/>
                    <a:pt x="1099" y="57"/>
                  </a:cubicBezTo>
                  <a:cubicBezTo>
                    <a:pt x="1017" y="17"/>
                    <a:pt x="934" y="0"/>
                    <a:pt x="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7"/>
            <p:cNvSpPr/>
            <p:nvPr/>
          </p:nvSpPr>
          <p:spPr>
            <a:xfrm>
              <a:off x="1650050" y="1450850"/>
              <a:ext cx="79575" cy="41300"/>
            </a:xfrm>
            <a:custGeom>
              <a:avLst/>
              <a:gdLst/>
              <a:ahLst/>
              <a:cxnLst/>
              <a:rect l="l" t="t" r="r" b="b"/>
              <a:pathLst>
                <a:path w="3183" h="1652" extrusionOk="0">
                  <a:moveTo>
                    <a:pt x="1851" y="0"/>
                  </a:moveTo>
                  <a:cubicBezTo>
                    <a:pt x="1104" y="0"/>
                    <a:pt x="1" y="814"/>
                    <a:pt x="229" y="1061"/>
                  </a:cubicBezTo>
                  <a:cubicBezTo>
                    <a:pt x="536" y="1344"/>
                    <a:pt x="2001" y="1652"/>
                    <a:pt x="2592" y="1652"/>
                  </a:cubicBezTo>
                  <a:cubicBezTo>
                    <a:pt x="3182" y="1652"/>
                    <a:pt x="2899" y="754"/>
                    <a:pt x="2308" y="163"/>
                  </a:cubicBezTo>
                  <a:cubicBezTo>
                    <a:pt x="2193" y="48"/>
                    <a:pt x="2033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7"/>
            <p:cNvSpPr/>
            <p:nvPr/>
          </p:nvSpPr>
          <p:spPr>
            <a:xfrm>
              <a:off x="1781575" y="1520325"/>
              <a:ext cx="590700" cy="416225"/>
            </a:xfrm>
            <a:custGeom>
              <a:avLst/>
              <a:gdLst/>
              <a:ahLst/>
              <a:cxnLst/>
              <a:rect l="l" t="t" r="r" b="b"/>
              <a:pathLst>
                <a:path w="23628" h="16649" extrusionOk="0">
                  <a:moveTo>
                    <a:pt x="6618" y="0"/>
                  </a:moveTo>
                  <a:cubicBezTo>
                    <a:pt x="6252" y="0"/>
                    <a:pt x="5779" y="173"/>
                    <a:pt x="5600" y="337"/>
                  </a:cubicBezTo>
                  <a:cubicBezTo>
                    <a:pt x="5317" y="645"/>
                    <a:pt x="4419" y="645"/>
                    <a:pt x="3828" y="928"/>
                  </a:cubicBezTo>
                  <a:cubicBezTo>
                    <a:pt x="3545" y="1519"/>
                    <a:pt x="3828" y="2110"/>
                    <a:pt x="4135" y="2110"/>
                  </a:cubicBezTo>
                  <a:cubicBezTo>
                    <a:pt x="4419" y="2417"/>
                    <a:pt x="3545" y="2700"/>
                    <a:pt x="3828" y="3007"/>
                  </a:cubicBezTo>
                  <a:cubicBezTo>
                    <a:pt x="4135" y="3291"/>
                    <a:pt x="4419" y="3007"/>
                    <a:pt x="4726" y="3598"/>
                  </a:cubicBezTo>
                  <a:cubicBezTo>
                    <a:pt x="4726" y="3651"/>
                    <a:pt x="4685" y="3673"/>
                    <a:pt x="4617" y="3673"/>
                  </a:cubicBezTo>
                  <a:cubicBezTo>
                    <a:pt x="4318" y="3673"/>
                    <a:pt x="3488" y="3238"/>
                    <a:pt x="3237" y="3007"/>
                  </a:cubicBezTo>
                  <a:cubicBezTo>
                    <a:pt x="2954" y="2700"/>
                    <a:pt x="3237" y="2417"/>
                    <a:pt x="2954" y="2110"/>
                  </a:cubicBezTo>
                  <a:cubicBezTo>
                    <a:pt x="2954" y="1826"/>
                    <a:pt x="2954" y="1519"/>
                    <a:pt x="3545" y="928"/>
                  </a:cubicBezTo>
                  <a:cubicBezTo>
                    <a:pt x="3828" y="337"/>
                    <a:pt x="4419" y="337"/>
                    <a:pt x="4419" y="54"/>
                  </a:cubicBezTo>
                  <a:lnTo>
                    <a:pt x="4419" y="54"/>
                  </a:lnTo>
                  <a:cubicBezTo>
                    <a:pt x="4419" y="54"/>
                    <a:pt x="2363" y="54"/>
                    <a:pt x="1182" y="928"/>
                  </a:cubicBezTo>
                  <a:cubicBezTo>
                    <a:pt x="0" y="2110"/>
                    <a:pt x="284" y="3291"/>
                    <a:pt x="591" y="3598"/>
                  </a:cubicBezTo>
                  <a:cubicBezTo>
                    <a:pt x="591" y="3882"/>
                    <a:pt x="1465" y="3882"/>
                    <a:pt x="2056" y="3882"/>
                  </a:cubicBezTo>
                  <a:cubicBezTo>
                    <a:pt x="2647" y="4189"/>
                    <a:pt x="2363" y="4472"/>
                    <a:pt x="2056" y="4472"/>
                  </a:cubicBezTo>
                  <a:cubicBezTo>
                    <a:pt x="1761" y="4330"/>
                    <a:pt x="1465" y="4260"/>
                    <a:pt x="1244" y="4260"/>
                  </a:cubicBezTo>
                  <a:cubicBezTo>
                    <a:pt x="1022" y="4260"/>
                    <a:pt x="875" y="4330"/>
                    <a:pt x="875" y="4472"/>
                  </a:cubicBezTo>
                  <a:cubicBezTo>
                    <a:pt x="875" y="4779"/>
                    <a:pt x="1773" y="5370"/>
                    <a:pt x="2363" y="5370"/>
                  </a:cubicBezTo>
                  <a:cubicBezTo>
                    <a:pt x="2659" y="5216"/>
                    <a:pt x="2806" y="5140"/>
                    <a:pt x="2915" y="5140"/>
                  </a:cubicBezTo>
                  <a:cubicBezTo>
                    <a:pt x="3025" y="5140"/>
                    <a:pt x="3096" y="5216"/>
                    <a:pt x="3237" y="5370"/>
                  </a:cubicBezTo>
                  <a:cubicBezTo>
                    <a:pt x="3237" y="5654"/>
                    <a:pt x="4135" y="5654"/>
                    <a:pt x="4726" y="5654"/>
                  </a:cubicBezTo>
                  <a:cubicBezTo>
                    <a:pt x="5317" y="5654"/>
                    <a:pt x="6191" y="5961"/>
                    <a:pt x="6498" y="5961"/>
                  </a:cubicBezTo>
                  <a:cubicBezTo>
                    <a:pt x="6782" y="5961"/>
                    <a:pt x="7089" y="5961"/>
                    <a:pt x="7372" y="5654"/>
                  </a:cubicBezTo>
                  <a:cubicBezTo>
                    <a:pt x="7372" y="5599"/>
                    <a:pt x="7416" y="5577"/>
                    <a:pt x="7492" y="5577"/>
                  </a:cubicBezTo>
                  <a:cubicBezTo>
                    <a:pt x="7807" y="5577"/>
                    <a:pt x="8668" y="5961"/>
                    <a:pt x="9144" y="5961"/>
                  </a:cubicBezTo>
                  <a:cubicBezTo>
                    <a:pt x="9451" y="5961"/>
                    <a:pt x="9144" y="5370"/>
                    <a:pt x="8861" y="5370"/>
                  </a:cubicBezTo>
                  <a:cubicBezTo>
                    <a:pt x="8861" y="5370"/>
                    <a:pt x="8861" y="4986"/>
                    <a:pt x="9009" y="4986"/>
                  </a:cubicBezTo>
                  <a:cubicBezTo>
                    <a:pt x="9045" y="4986"/>
                    <a:pt x="9089" y="5008"/>
                    <a:pt x="9144" y="5063"/>
                  </a:cubicBezTo>
                  <a:cubicBezTo>
                    <a:pt x="9451" y="5063"/>
                    <a:pt x="10042" y="5370"/>
                    <a:pt x="10042" y="5654"/>
                  </a:cubicBezTo>
                  <a:cubicBezTo>
                    <a:pt x="10042" y="5807"/>
                    <a:pt x="10113" y="5807"/>
                    <a:pt x="10222" y="5807"/>
                  </a:cubicBezTo>
                  <a:cubicBezTo>
                    <a:pt x="10332" y="5807"/>
                    <a:pt x="10479" y="5807"/>
                    <a:pt x="10633" y="5961"/>
                  </a:cubicBezTo>
                  <a:cubicBezTo>
                    <a:pt x="10633" y="6244"/>
                    <a:pt x="11814" y="6551"/>
                    <a:pt x="11814" y="6835"/>
                  </a:cubicBezTo>
                  <a:cubicBezTo>
                    <a:pt x="11814" y="7142"/>
                    <a:pt x="10633" y="7142"/>
                    <a:pt x="10916" y="7426"/>
                  </a:cubicBezTo>
                  <a:cubicBezTo>
                    <a:pt x="10980" y="7489"/>
                    <a:pt x="11055" y="7514"/>
                    <a:pt x="11137" y="7514"/>
                  </a:cubicBezTo>
                  <a:cubicBezTo>
                    <a:pt x="11454" y="7514"/>
                    <a:pt x="11873" y="7142"/>
                    <a:pt x="12098" y="7142"/>
                  </a:cubicBezTo>
                  <a:cubicBezTo>
                    <a:pt x="12688" y="7142"/>
                    <a:pt x="12688" y="8016"/>
                    <a:pt x="12996" y="8016"/>
                  </a:cubicBezTo>
                  <a:cubicBezTo>
                    <a:pt x="13071" y="7941"/>
                    <a:pt x="13148" y="7906"/>
                    <a:pt x="13232" y="7906"/>
                  </a:cubicBezTo>
                  <a:cubicBezTo>
                    <a:pt x="13463" y="7906"/>
                    <a:pt x="13743" y="8174"/>
                    <a:pt x="14177" y="8607"/>
                  </a:cubicBezTo>
                  <a:cubicBezTo>
                    <a:pt x="14460" y="9198"/>
                    <a:pt x="14177" y="9788"/>
                    <a:pt x="14177" y="10096"/>
                  </a:cubicBezTo>
                  <a:cubicBezTo>
                    <a:pt x="14177" y="10178"/>
                    <a:pt x="14251" y="10212"/>
                    <a:pt x="14363" y="10212"/>
                  </a:cubicBezTo>
                  <a:cubicBezTo>
                    <a:pt x="14637" y="10212"/>
                    <a:pt x="15140" y="10006"/>
                    <a:pt x="15358" y="9788"/>
                  </a:cubicBezTo>
                  <a:cubicBezTo>
                    <a:pt x="15949" y="9788"/>
                    <a:pt x="16232" y="10096"/>
                    <a:pt x="16540" y="10379"/>
                  </a:cubicBezTo>
                  <a:cubicBezTo>
                    <a:pt x="16747" y="10811"/>
                    <a:pt x="16021" y="11091"/>
                    <a:pt x="15615" y="11091"/>
                  </a:cubicBezTo>
                  <a:cubicBezTo>
                    <a:pt x="15465" y="11091"/>
                    <a:pt x="15358" y="11053"/>
                    <a:pt x="15358" y="10970"/>
                  </a:cubicBezTo>
                  <a:cubicBezTo>
                    <a:pt x="15589" y="10739"/>
                    <a:pt x="14848" y="10304"/>
                    <a:pt x="14093" y="10304"/>
                  </a:cubicBezTo>
                  <a:cubicBezTo>
                    <a:pt x="13921" y="10304"/>
                    <a:pt x="13748" y="10326"/>
                    <a:pt x="13586" y="10379"/>
                  </a:cubicBezTo>
                  <a:cubicBezTo>
                    <a:pt x="12405" y="10686"/>
                    <a:pt x="13279" y="11277"/>
                    <a:pt x="13279" y="11560"/>
                  </a:cubicBezTo>
                  <a:cubicBezTo>
                    <a:pt x="13279" y="11992"/>
                    <a:pt x="12813" y="12272"/>
                    <a:pt x="12211" y="12272"/>
                  </a:cubicBezTo>
                  <a:cubicBezTo>
                    <a:pt x="11989" y="12272"/>
                    <a:pt x="11749" y="12234"/>
                    <a:pt x="11507" y="12151"/>
                  </a:cubicBezTo>
                  <a:cubicBezTo>
                    <a:pt x="11113" y="12057"/>
                    <a:pt x="10885" y="12025"/>
                    <a:pt x="10744" y="12025"/>
                  </a:cubicBezTo>
                  <a:cubicBezTo>
                    <a:pt x="10462" y="12025"/>
                    <a:pt x="10530" y="12151"/>
                    <a:pt x="10326" y="12151"/>
                  </a:cubicBezTo>
                  <a:cubicBezTo>
                    <a:pt x="10042" y="12151"/>
                    <a:pt x="9451" y="12742"/>
                    <a:pt x="9735" y="13332"/>
                  </a:cubicBezTo>
                  <a:cubicBezTo>
                    <a:pt x="9932" y="13435"/>
                    <a:pt x="10129" y="13469"/>
                    <a:pt x="10326" y="13469"/>
                  </a:cubicBezTo>
                  <a:cubicBezTo>
                    <a:pt x="10719" y="13469"/>
                    <a:pt x="11113" y="13332"/>
                    <a:pt x="11507" y="13332"/>
                  </a:cubicBezTo>
                  <a:cubicBezTo>
                    <a:pt x="12106" y="13332"/>
                    <a:pt x="12305" y="13469"/>
                    <a:pt x="12372" y="13469"/>
                  </a:cubicBezTo>
                  <a:cubicBezTo>
                    <a:pt x="12405" y="13469"/>
                    <a:pt x="12405" y="13435"/>
                    <a:pt x="12405" y="13332"/>
                  </a:cubicBezTo>
                  <a:cubicBezTo>
                    <a:pt x="12405" y="13043"/>
                    <a:pt x="12615" y="12969"/>
                    <a:pt x="12865" y="12969"/>
                  </a:cubicBezTo>
                  <a:cubicBezTo>
                    <a:pt x="13126" y="12969"/>
                    <a:pt x="13430" y="13049"/>
                    <a:pt x="13586" y="13049"/>
                  </a:cubicBezTo>
                  <a:cubicBezTo>
                    <a:pt x="14177" y="13332"/>
                    <a:pt x="13870" y="13923"/>
                    <a:pt x="14460" y="13923"/>
                  </a:cubicBezTo>
                  <a:cubicBezTo>
                    <a:pt x="15051" y="13923"/>
                    <a:pt x="14768" y="14514"/>
                    <a:pt x="15051" y="14821"/>
                  </a:cubicBezTo>
                  <a:cubicBezTo>
                    <a:pt x="15358" y="15412"/>
                    <a:pt x="16540" y="15105"/>
                    <a:pt x="16823" y="15412"/>
                  </a:cubicBezTo>
                  <a:cubicBezTo>
                    <a:pt x="17335" y="15923"/>
                    <a:pt x="18734" y="16648"/>
                    <a:pt x="19098" y="16648"/>
                  </a:cubicBezTo>
                  <a:cubicBezTo>
                    <a:pt x="19154" y="16648"/>
                    <a:pt x="19186" y="16631"/>
                    <a:pt x="19186" y="16593"/>
                  </a:cubicBezTo>
                  <a:cubicBezTo>
                    <a:pt x="19493" y="16002"/>
                    <a:pt x="17721" y="14514"/>
                    <a:pt x="17130" y="14514"/>
                  </a:cubicBezTo>
                  <a:cubicBezTo>
                    <a:pt x="16952" y="14349"/>
                    <a:pt x="17180" y="14176"/>
                    <a:pt x="17519" y="14176"/>
                  </a:cubicBezTo>
                  <a:cubicBezTo>
                    <a:pt x="17763" y="14176"/>
                    <a:pt x="18064" y="14266"/>
                    <a:pt x="18312" y="14514"/>
                  </a:cubicBezTo>
                  <a:cubicBezTo>
                    <a:pt x="18856" y="14881"/>
                    <a:pt x="19409" y="15139"/>
                    <a:pt x="19891" y="15139"/>
                  </a:cubicBezTo>
                  <a:cubicBezTo>
                    <a:pt x="20184" y="15139"/>
                    <a:pt x="20451" y="15044"/>
                    <a:pt x="20674" y="14821"/>
                  </a:cubicBezTo>
                  <a:cubicBezTo>
                    <a:pt x="20958" y="14230"/>
                    <a:pt x="20084" y="14230"/>
                    <a:pt x="20084" y="13923"/>
                  </a:cubicBezTo>
                  <a:cubicBezTo>
                    <a:pt x="20084" y="13332"/>
                    <a:pt x="19777" y="12742"/>
                    <a:pt x="19493" y="12742"/>
                  </a:cubicBezTo>
                  <a:cubicBezTo>
                    <a:pt x="18902" y="12742"/>
                    <a:pt x="17721" y="11868"/>
                    <a:pt x="18005" y="11560"/>
                  </a:cubicBezTo>
                  <a:cubicBezTo>
                    <a:pt x="18595" y="11277"/>
                    <a:pt x="18005" y="10970"/>
                    <a:pt x="18312" y="10686"/>
                  </a:cubicBezTo>
                  <a:cubicBezTo>
                    <a:pt x="18370" y="10623"/>
                    <a:pt x="18430" y="10598"/>
                    <a:pt x="18493" y="10598"/>
                  </a:cubicBezTo>
                  <a:cubicBezTo>
                    <a:pt x="18734" y="10598"/>
                    <a:pt x="19024" y="10970"/>
                    <a:pt x="19493" y="10970"/>
                  </a:cubicBezTo>
                  <a:cubicBezTo>
                    <a:pt x="19777" y="10970"/>
                    <a:pt x="19777" y="11560"/>
                    <a:pt x="20674" y="12151"/>
                  </a:cubicBezTo>
                  <a:cubicBezTo>
                    <a:pt x="20903" y="12379"/>
                    <a:pt x="21043" y="12477"/>
                    <a:pt x="21129" y="12477"/>
                  </a:cubicBezTo>
                  <a:cubicBezTo>
                    <a:pt x="21265" y="12477"/>
                    <a:pt x="21265" y="12230"/>
                    <a:pt x="21265" y="11868"/>
                  </a:cubicBezTo>
                  <a:cubicBezTo>
                    <a:pt x="21407" y="11714"/>
                    <a:pt x="21625" y="11714"/>
                    <a:pt x="21809" y="11714"/>
                  </a:cubicBezTo>
                  <a:cubicBezTo>
                    <a:pt x="21992" y="11714"/>
                    <a:pt x="22139" y="11714"/>
                    <a:pt x="22139" y="11560"/>
                  </a:cubicBezTo>
                  <a:cubicBezTo>
                    <a:pt x="22139" y="10970"/>
                    <a:pt x="22730" y="10686"/>
                    <a:pt x="23321" y="10379"/>
                  </a:cubicBezTo>
                  <a:cubicBezTo>
                    <a:pt x="23628" y="10379"/>
                    <a:pt x="22730" y="9788"/>
                    <a:pt x="22446" y="9788"/>
                  </a:cubicBezTo>
                  <a:cubicBezTo>
                    <a:pt x="22330" y="9849"/>
                    <a:pt x="22225" y="9874"/>
                    <a:pt x="22131" y="9874"/>
                  </a:cubicBezTo>
                  <a:cubicBezTo>
                    <a:pt x="21747" y="9874"/>
                    <a:pt x="21549" y="9445"/>
                    <a:pt x="21549" y="9198"/>
                  </a:cubicBezTo>
                  <a:cubicBezTo>
                    <a:pt x="21549" y="9198"/>
                    <a:pt x="20674" y="8607"/>
                    <a:pt x="20367" y="8607"/>
                  </a:cubicBezTo>
                  <a:cubicBezTo>
                    <a:pt x="19777" y="8607"/>
                    <a:pt x="19186" y="8016"/>
                    <a:pt x="18902" y="8016"/>
                  </a:cubicBezTo>
                  <a:cubicBezTo>
                    <a:pt x="18312" y="8016"/>
                    <a:pt x="17721" y="7733"/>
                    <a:pt x="17721" y="7142"/>
                  </a:cubicBezTo>
                  <a:cubicBezTo>
                    <a:pt x="17721" y="7070"/>
                    <a:pt x="17769" y="7047"/>
                    <a:pt x="17847" y="7047"/>
                  </a:cubicBezTo>
                  <a:cubicBezTo>
                    <a:pt x="17978" y="7047"/>
                    <a:pt x="18191" y="7111"/>
                    <a:pt x="18399" y="7111"/>
                  </a:cubicBezTo>
                  <a:cubicBezTo>
                    <a:pt x="18596" y="7111"/>
                    <a:pt x="18788" y="7054"/>
                    <a:pt x="18902" y="6835"/>
                  </a:cubicBezTo>
                  <a:cubicBezTo>
                    <a:pt x="19044" y="6693"/>
                    <a:pt x="18820" y="6693"/>
                    <a:pt x="18560" y="6693"/>
                  </a:cubicBezTo>
                  <a:cubicBezTo>
                    <a:pt x="18300" y="6693"/>
                    <a:pt x="18005" y="6693"/>
                    <a:pt x="18005" y="6551"/>
                  </a:cubicBezTo>
                  <a:cubicBezTo>
                    <a:pt x="18005" y="6244"/>
                    <a:pt x="18312" y="6244"/>
                    <a:pt x="18312" y="6244"/>
                  </a:cubicBezTo>
                  <a:cubicBezTo>
                    <a:pt x="18595" y="5961"/>
                    <a:pt x="18312" y="5654"/>
                    <a:pt x="18005" y="5370"/>
                  </a:cubicBezTo>
                  <a:cubicBezTo>
                    <a:pt x="17721" y="5370"/>
                    <a:pt x="17721" y="5654"/>
                    <a:pt x="17414" y="5654"/>
                  </a:cubicBezTo>
                  <a:cubicBezTo>
                    <a:pt x="17130" y="5654"/>
                    <a:pt x="17414" y="5370"/>
                    <a:pt x="17721" y="5063"/>
                  </a:cubicBezTo>
                  <a:cubicBezTo>
                    <a:pt x="17721" y="4863"/>
                    <a:pt x="17275" y="4652"/>
                    <a:pt x="16805" y="4652"/>
                  </a:cubicBezTo>
                  <a:cubicBezTo>
                    <a:pt x="16608" y="4652"/>
                    <a:pt x="16407" y="4689"/>
                    <a:pt x="16232" y="4779"/>
                  </a:cubicBezTo>
                  <a:cubicBezTo>
                    <a:pt x="15949" y="4779"/>
                    <a:pt x="15642" y="4779"/>
                    <a:pt x="15642" y="4472"/>
                  </a:cubicBezTo>
                  <a:cubicBezTo>
                    <a:pt x="15642" y="4378"/>
                    <a:pt x="15576" y="4346"/>
                    <a:pt x="15478" y="4346"/>
                  </a:cubicBezTo>
                  <a:cubicBezTo>
                    <a:pt x="15282" y="4346"/>
                    <a:pt x="14957" y="4472"/>
                    <a:pt x="14768" y="4472"/>
                  </a:cubicBezTo>
                  <a:cubicBezTo>
                    <a:pt x="14665" y="4575"/>
                    <a:pt x="14565" y="4609"/>
                    <a:pt x="14488" y="4609"/>
                  </a:cubicBezTo>
                  <a:cubicBezTo>
                    <a:pt x="14334" y="4609"/>
                    <a:pt x="14271" y="4472"/>
                    <a:pt x="14460" y="4472"/>
                  </a:cubicBezTo>
                  <a:cubicBezTo>
                    <a:pt x="14768" y="4189"/>
                    <a:pt x="15358" y="3882"/>
                    <a:pt x="15051" y="3598"/>
                  </a:cubicBezTo>
                  <a:cubicBezTo>
                    <a:pt x="15051" y="3469"/>
                    <a:pt x="14898" y="3395"/>
                    <a:pt x="14697" y="3395"/>
                  </a:cubicBezTo>
                  <a:cubicBezTo>
                    <a:pt x="14418" y="3395"/>
                    <a:pt x="14048" y="3538"/>
                    <a:pt x="13870" y="3882"/>
                  </a:cubicBezTo>
                  <a:cubicBezTo>
                    <a:pt x="13870" y="3925"/>
                    <a:pt x="13852" y="3945"/>
                    <a:pt x="13821" y="3945"/>
                  </a:cubicBezTo>
                  <a:cubicBezTo>
                    <a:pt x="13638" y="3945"/>
                    <a:pt x="12996" y="3250"/>
                    <a:pt x="12996" y="3007"/>
                  </a:cubicBezTo>
                  <a:cubicBezTo>
                    <a:pt x="12996" y="2700"/>
                    <a:pt x="11814" y="3007"/>
                    <a:pt x="12098" y="2417"/>
                  </a:cubicBezTo>
                  <a:cubicBezTo>
                    <a:pt x="12098" y="1826"/>
                    <a:pt x="10633" y="1826"/>
                    <a:pt x="10326" y="1826"/>
                  </a:cubicBezTo>
                  <a:cubicBezTo>
                    <a:pt x="10042" y="1826"/>
                    <a:pt x="9451" y="2110"/>
                    <a:pt x="9451" y="2417"/>
                  </a:cubicBezTo>
                  <a:cubicBezTo>
                    <a:pt x="9451" y="2558"/>
                    <a:pt x="9375" y="2629"/>
                    <a:pt x="9262" y="2629"/>
                  </a:cubicBezTo>
                  <a:cubicBezTo>
                    <a:pt x="9150" y="2629"/>
                    <a:pt x="9002" y="2558"/>
                    <a:pt x="8861" y="2417"/>
                  </a:cubicBezTo>
                  <a:cubicBezTo>
                    <a:pt x="8861" y="2267"/>
                    <a:pt x="8803" y="2212"/>
                    <a:pt x="8713" y="2212"/>
                  </a:cubicBezTo>
                  <a:cubicBezTo>
                    <a:pt x="8446" y="2212"/>
                    <a:pt x="7891" y="2700"/>
                    <a:pt x="7679" y="2700"/>
                  </a:cubicBezTo>
                  <a:cubicBezTo>
                    <a:pt x="7372" y="2700"/>
                    <a:pt x="7963" y="1519"/>
                    <a:pt x="7679" y="1235"/>
                  </a:cubicBezTo>
                  <a:cubicBezTo>
                    <a:pt x="7679" y="928"/>
                    <a:pt x="7372" y="928"/>
                    <a:pt x="7089" y="337"/>
                  </a:cubicBezTo>
                  <a:cubicBezTo>
                    <a:pt x="7089" y="90"/>
                    <a:pt x="6881" y="0"/>
                    <a:pt x="6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7"/>
            <p:cNvSpPr/>
            <p:nvPr/>
          </p:nvSpPr>
          <p:spPr>
            <a:xfrm>
              <a:off x="1748200" y="1106550"/>
              <a:ext cx="631175" cy="322050"/>
            </a:xfrm>
            <a:custGeom>
              <a:avLst/>
              <a:gdLst/>
              <a:ahLst/>
              <a:cxnLst/>
              <a:rect l="l" t="t" r="r" b="b"/>
              <a:pathLst>
                <a:path w="25247" h="12882" extrusionOk="0">
                  <a:moveTo>
                    <a:pt x="17610" y="1"/>
                  </a:moveTo>
                  <a:cubicBezTo>
                    <a:pt x="17201" y="1"/>
                    <a:pt x="16813" y="414"/>
                    <a:pt x="16542" y="414"/>
                  </a:cubicBezTo>
                  <a:cubicBezTo>
                    <a:pt x="16485" y="414"/>
                    <a:pt x="16432" y="395"/>
                    <a:pt x="16386" y="349"/>
                  </a:cubicBezTo>
                  <a:cubicBezTo>
                    <a:pt x="16203" y="167"/>
                    <a:pt x="15994" y="97"/>
                    <a:pt x="15791" y="97"/>
                  </a:cubicBezTo>
                  <a:cubicBezTo>
                    <a:pt x="15338" y="97"/>
                    <a:pt x="14921" y="444"/>
                    <a:pt x="14921" y="657"/>
                  </a:cubicBezTo>
                  <a:cubicBezTo>
                    <a:pt x="15063" y="798"/>
                    <a:pt x="15063" y="869"/>
                    <a:pt x="14954" y="869"/>
                  </a:cubicBezTo>
                  <a:cubicBezTo>
                    <a:pt x="14844" y="869"/>
                    <a:pt x="14626" y="798"/>
                    <a:pt x="14331" y="657"/>
                  </a:cubicBezTo>
                  <a:cubicBezTo>
                    <a:pt x="14216" y="437"/>
                    <a:pt x="14024" y="381"/>
                    <a:pt x="13797" y="381"/>
                  </a:cubicBezTo>
                  <a:cubicBezTo>
                    <a:pt x="13557" y="381"/>
                    <a:pt x="13277" y="444"/>
                    <a:pt x="13011" y="444"/>
                  </a:cubicBezTo>
                  <a:cubicBezTo>
                    <a:pt x="12852" y="444"/>
                    <a:pt x="12697" y="422"/>
                    <a:pt x="12558" y="349"/>
                  </a:cubicBezTo>
                  <a:cubicBezTo>
                    <a:pt x="11834" y="349"/>
                    <a:pt x="11894" y="734"/>
                    <a:pt x="11473" y="734"/>
                  </a:cubicBezTo>
                  <a:cubicBezTo>
                    <a:pt x="11372" y="734"/>
                    <a:pt x="11244" y="711"/>
                    <a:pt x="11070" y="657"/>
                  </a:cubicBezTo>
                  <a:cubicBezTo>
                    <a:pt x="10873" y="554"/>
                    <a:pt x="10645" y="520"/>
                    <a:pt x="10428" y="520"/>
                  </a:cubicBezTo>
                  <a:cubicBezTo>
                    <a:pt x="9994" y="520"/>
                    <a:pt x="9605" y="657"/>
                    <a:pt x="9605" y="657"/>
                  </a:cubicBezTo>
                  <a:cubicBezTo>
                    <a:pt x="9889" y="657"/>
                    <a:pt x="9605" y="940"/>
                    <a:pt x="9298" y="940"/>
                  </a:cubicBezTo>
                  <a:cubicBezTo>
                    <a:pt x="9216" y="858"/>
                    <a:pt x="9131" y="823"/>
                    <a:pt x="9053" y="823"/>
                  </a:cubicBezTo>
                  <a:cubicBezTo>
                    <a:pt x="8862" y="823"/>
                    <a:pt x="8707" y="1029"/>
                    <a:pt x="8707" y="1247"/>
                  </a:cubicBezTo>
                  <a:cubicBezTo>
                    <a:pt x="8861" y="1389"/>
                    <a:pt x="8565" y="1389"/>
                    <a:pt x="8232" y="1389"/>
                  </a:cubicBezTo>
                  <a:cubicBezTo>
                    <a:pt x="7898" y="1389"/>
                    <a:pt x="7526" y="1389"/>
                    <a:pt x="7526" y="1531"/>
                  </a:cubicBezTo>
                  <a:cubicBezTo>
                    <a:pt x="7526" y="1749"/>
                    <a:pt x="7228" y="1955"/>
                    <a:pt x="6954" y="1955"/>
                  </a:cubicBezTo>
                  <a:cubicBezTo>
                    <a:pt x="6842" y="1955"/>
                    <a:pt x="6734" y="1920"/>
                    <a:pt x="6652" y="1838"/>
                  </a:cubicBezTo>
                  <a:cubicBezTo>
                    <a:pt x="6232" y="1620"/>
                    <a:pt x="5516" y="1414"/>
                    <a:pt x="5236" y="1414"/>
                  </a:cubicBezTo>
                  <a:cubicBezTo>
                    <a:pt x="5122" y="1414"/>
                    <a:pt x="5081" y="1448"/>
                    <a:pt x="5163" y="1531"/>
                  </a:cubicBezTo>
                  <a:cubicBezTo>
                    <a:pt x="5470" y="1838"/>
                    <a:pt x="3982" y="1838"/>
                    <a:pt x="4289" y="2121"/>
                  </a:cubicBezTo>
                  <a:cubicBezTo>
                    <a:pt x="4708" y="2339"/>
                    <a:pt x="4378" y="2545"/>
                    <a:pt x="4150" y="2545"/>
                  </a:cubicBezTo>
                  <a:cubicBezTo>
                    <a:pt x="4057" y="2545"/>
                    <a:pt x="3982" y="2511"/>
                    <a:pt x="3982" y="2429"/>
                  </a:cubicBezTo>
                  <a:cubicBezTo>
                    <a:pt x="3982" y="2211"/>
                    <a:pt x="3542" y="2005"/>
                    <a:pt x="3176" y="2005"/>
                  </a:cubicBezTo>
                  <a:cubicBezTo>
                    <a:pt x="3027" y="2005"/>
                    <a:pt x="2890" y="2039"/>
                    <a:pt x="2800" y="2121"/>
                  </a:cubicBezTo>
                  <a:cubicBezTo>
                    <a:pt x="2369" y="2553"/>
                    <a:pt x="2253" y="2833"/>
                    <a:pt x="2111" y="2833"/>
                  </a:cubicBezTo>
                  <a:cubicBezTo>
                    <a:pt x="2058" y="2833"/>
                    <a:pt x="2003" y="2795"/>
                    <a:pt x="1926" y="2712"/>
                  </a:cubicBezTo>
                  <a:cubicBezTo>
                    <a:pt x="1926" y="2630"/>
                    <a:pt x="1850" y="2595"/>
                    <a:pt x="1728" y="2595"/>
                  </a:cubicBezTo>
                  <a:cubicBezTo>
                    <a:pt x="1431" y="2595"/>
                    <a:pt x="857" y="2801"/>
                    <a:pt x="438" y="3019"/>
                  </a:cubicBezTo>
                  <a:cubicBezTo>
                    <a:pt x="0" y="3161"/>
                    <a:pt x="0" y="3232"/>
                    <a:pt x="184" y="3232"/>
                  </a:cubicBezTo>
                  <a:cubicBezTo>
                    <a:pt x="367" y="3232"/>
                    <a:pt x="733" y="3161"/>
                    <a:pt x="1028" y="3019"/>
                  </a:cubicBezTo>
                  <a:cubicBezTo>
                    <a:pt x="1119" y="2929"/>
                    <a:pt x="1234" y="2891"/>
                    <a:pt x="1337" y="2891"/>
                  </a:cubicBezTo>
                  <a:cubicBezTo>
                    <a:pt x="1581" y="2891"/>
                    <a:pt x="1752" y="3103"/>
                    <a:pt x="1335" y="3303"/>
                  </a:cubicBezTo>
                  <a:cubicBezTo>
                    <a:pt x="1028" y="3303"/>
                    <a:pt x="1028" y="3610"/>
                    <a:pt x="1619" y="3610"/>
                  </a:cubicBezTo>
                  <a:cubicBezTo>
                    <a:pt x="2210" y="3610"/>
                    <a:pt x="1619" y="3610"/>
                    <a:pt x="1619" y="3893"/>
                  </a:cubicBezTo>
                  <a:cubicBezTo>
                    <a:pt x="1619" y="4484"/>
                    <a:pt x="2210" y="4201"/>
                    <a:pt x="2210" y="4484"/>
                  </a:cubicBezTo>
                  <a:cubicBezTo>
                    <a:pt x="2210" y="4660"/>
                    <a:pt x="2700" y="4829"/>
                    <a:pt x="3229" y="4829"/>
                  </a:cubicBezTo>
                  <a:cubicBezTo>
                    <a:pt x="3622" y="4829"/>
                    <a:pt x="4037" y="4736"/>
                    <a:pt x="4289" y="4484"/>
                  </a:cubicBezTo>
                  <a:cubicBezTo>
                    <a:pt x="4341" y="4432"/>
                    <a:pt x="4384" y="4409"/>
                    <a:pt x="4419" y="4409"/>
                  </a:cubicBezTo>
                  <a:cubicBezTo>
                    <a:pt x="4572" y="4409"/>
                    <a:pt x="4572" y="4844"/>
                    <a:pt x="4572" y="5075"/>
                  </a:cubicBezTo>
                  <a:cubicBezTo>
                    <a:pt x="4431" y="5228"/>
                    <a:pt x="4950" y="5305"/>
                    <a:pt x="5506" y="5305"/>
                  </a:cubicBezTo>
                  <a:cubicBezTo>
                    <a:pt x="6061" y="5305"/>
                    <a:pt x="6652" y="5228"/>
                    <a:pt x="6652" y="5075"/>
                  </a:cubicBezTo>
                  <a:cubicBezTo>
                    <a:pt x="6746" y="4980"/>
                    <a:pt x="6843" y="4949"/>
                    <a:pt x="6941" y="4949"/>
                  </a:cubicBezTo>
                  <a:cubicBezTo>
                    <a:pt x="7137" y="4949"/>
                    <a:pt x="7337" y="5075"/>
                    <a:pt x="7526" y="5075"/>
                  </a:cubicBezTo>
                  <a:cubicBezTo>
                    <a:pt x="8117" y="5075"/>
                    <a:pt x="10196" y="4791"/>
                    <a:pt x="10196" y="4201"/>
                  </a:cubicBezTo>
                  <a:cubicBezTo>
                    <a:pt x="10196" y="4140"/>
                    <a:pt x="10219" y="4115"/>
                    <a:pt x="10251" y="4115"/>
                  </a:cubicBezTo>
                  <a:cubicBezTo>
                    <a:pt x="10382" y="4115"/>
                    <a:pt x="10670" y="4544"/>
                    <a:pt x="10196" y="4791"/>
                  </a:cubicBezTo>
                  <a:cubicBezTo>
                    <a:pt x="9298" y="5382"/>
                    <a:pt x="8117" y="5382"/>
                    <a:pt x="7526" y="5382"/>
                  </a:cubicBezTo>
                  <a:cubicBezTo>
                    <a:pt x="6935" y="5666"/>
                    <a:pt x="7833" y="5973"/>
                    <a:pt x="8424" y="6563"/>
                  </a:cubicBezTo>
                  <a:cubicBezTo>
                    <a:pt x="8665" y="6679"/>
                    <a:pt x="8610" y="6748"/>
                    <a:pt x="8420" y="6748"/>
                  </a:cubicBezTo>
                  <a:cubicBezTo>
                    <a:pt x="8146" y="6748"/>
                    <a:pt x="7591" y="6605"/>
                    <a:pt x="7242" y="6256"/>
                  </a:cubicBezTo>
                  <a:cubicBezTo>
                    <a:pt x="6652" y="5666"/>
                    <a:pt x="5163" y="5666"/>
                    <a:pt x="4572" y="5666"/>
                  </a:cubicBezTo>
                  <a:cubicBezTo>
                    <a:pt x="3982" y="5666"/>
                    <a:pt x="4289" y="6847"/>
                    <a:pt x="4572" y="6847"/>
                  </a:cubicBezTo>
                  <a:cubicBezTo>
                    <a:pt x="5163" y="6847"/>
                    <a:pt x="5754" y="7154"/>
                    <a:pt x="6061" y="7745"/>
                  </a:cubicBezTo>
                  <a:cubicBezTo>
                    <a:pt x="6652" y="8619"/>
                    <a:pt x="7833" y="8335"/>
                    <a:pt x="7833" y="8619"/>
                  </a:cubicBezTo>
                  <a:cubicBezTo>
                    <a:pt x="7833" y="8768"/>
                    <a:pt x="7738" y="8824"/>
                    <a:pt x="7582" y="8824"/>
                  </a:cubicBezTo>
                  <a:cubicBezTo>
                    <a:pt x="7120" y="8824"/>
                    <a:pt x="6124" y="8335"/>
                    <a:pt x="5470" y="8335"/>
                  </a:cubicBezTo>
                  <a:cubicBezTo>
                    <a:pt x="5359" y="8277"/>
                    <a:pt x="5226" y="8251"/>
                    <a:pt x="5082" y="8251"/>
                  </a:cubicBezTo>
                  <a:cubicBezTo>
                    <a:pt x="4464" y="8251"/>
                    <a:pt x="3640" y="8730"/>
                    <a:pt x="3391" y="9210"/>
                  </a:cubicBezTo>
                  <a:cubicBezTo>
                    <a:pt x="3391" y="9505"/>
                    <a:pt x="3686" y="9653"/>
                    <a:pt x="4094" y="9653"/>
                  </a:cubicBezTo>
                  <a:cubicBezTo>
                    <a:pt x="4502" y="9653"/>
                    <a:pt x="5021" y="9505"/>
                    <a:pt x="5470" y="9210"/>
                  </a:cubicBezTo>
                  <a:cubicBezTo>
                    <a:pt x="5580" y="9157"/>
                    <a:pt x="5658" y="9135"/>
                    <a:pt x="5710" y="9135"/>
                  </a:cubicBezTo>
                  <a:cubicBezTo>
                    <a:pt x="5937" y="9135"/>
                    <a:pt x="5644" y="9569"/>
                    <a:pt x="5163" y="9800"/>
                  </a:cubicBezTo>
                  <a:cubicBezTo>
                    <a:pt x="4880" y="10107"/>
                    <a:pt x="6061" y="10391"/>
                    <a:pt x="6061" y="10698"/>
                  </a:cubicBezTo>
                  <a:cubicBezTo>
                    <a:pt x="6061" y="10946"/>
                    <a:pt x="5903" y="11036"/>
                    <a:pt x="5720" y="11036"/>
                  </a:cubicBezTo>
                  <a:cubicBezTo>
                    <a:pt x="5466" y="11036"/>
                    <a:pt x="5163" y="10863"/>
                    <a:pt x="5163" y="10698"/>
                  </a:cubicBezTo>
                  <a:cubicBezTo>
                    <a:pt x="4935" y="10451"/>
                    <a:pt x="4692" y="10021"/>
                    <a:pt x="4152" y="10021"/>
                  </a:cubicBezTo>
                  <a:cubicBezTo>
                    <a:pt x="4020" y="10021"/>
                    <a:pt x="3870" y="10047"/>
                    <a:pt x="3698" y="10107"/>
                  </a:cubicBezTo>
                  <a:cubicBezTo>
                    <a:pt x="2800" y="10107"/>
                    <a:pt x="3108" y="10698"/>
                    <a:pt x="3698" y="10698"/>
                  </a:cubicBezTo>
                  <a:cubicBezTo>
                    <a:pt x="4289" y="10982"/>
                    <a:pt x="4289" y="11289"/>
                    <a:pt x="3698" y="11289"/>
                  </a:cubicBezTo>
                  <a:cubicBezTo>
                    <a:pt x="3108" y="11289"/>
                    <a:pt x="1619" y="11572"/>
                    <a:pt x="1926" y="12163"/>
                  </a:cubicBezTo>
                  <a:cubicBezTo>
                    <a:pt x="2221" y="12317"/>
                    <a:pt x="2812" y="12317"/>
                    <a:pt x="3364" y="12317"/>
                  </a:cubicBezTo>
                  <a:cubicBezTo>
                    <a:pt x="3917" y="12317"/>
                    <a:pt x="4431" y="12317"/>
                    <a:pt x="4572" y="12470"/>
                  </a:cubicBezTo>
                  <a:cubicBezTo>
                    <a:pt x="4726" y="12612"/>
                    <a:pt x="5021" y="12683"/>
                    <a:pt x="5317" y="12683"/>
                  </a:cubicBezTo>
                  <a:cubicBezTo>
                    <a:pt x="5612" y="12683"/>
                    <a:pt x="5907" y="12612"/>
                    <a:pt x="6061" y="12470"/>
                  </a:cubicBezTo>
                  <a:cubicBezTo>
                    <a:pt x="6061" y="12163"/>
                    <a:pt x="6935" y="12163"/>
                    <a:pt x="7526" y="12163"/>
                  </a:cubicBezTo>
                  <a:cubicBezTo>
                    <a:pt x="8424" y="12163"/>
                    <a:pt x="8424" y="12470"/>
                    <a:pt x="8707" y="12754"/>
                  </a:cubicBezTo>
                  <a:cubicBezTo>
                    <a:pt x="8798" y="12844"/>
                    <a:pt x="8913" y="12882"/>
                    <a:pt x="9046" y="12882"/>
                  </a:cubicBezTo>
                  <a:cubicBezTo>
                    <a:pt x="9363" y="12882"/>
                    <a:pt x="9779" y="12670"/>
                    <a:pt x="10196" y="12470"/>
                  </a:cubicBezTo>
                  <a:cubicBezTo>
                    <a:pt x="10479" y="12163"/>
                    <a:pt x="10479" y="12163"/>
                    <a:pt x="11070" y="12163"/>
                  </a:cubicBezTo>
                  <a:cubicBezTo>
                    <a:pt x="11377" y="12163"/>
                    <a:pt x="11661" y="11879"/>
                    <a:pt x="11377" y="11572"/>
                  </a:cubicBezTo>
                  <a:cubicBezTo>
                    <a:pt x="11314" y="11514"/>
                    <a:pt x="11240" y="11493"/>
                    <a:pt x="11158" y="11493"/>
                  </a:cubicBezTo>
                  <a:cubicBezTo>
                    <a:pt x="10928" y="11493"/>
                    <a:pt x="10644" y="11664"/>
                    <a:pt x="10419" y="11664"/>
                  </a:cubicBezTo>
                  <a:cubicBezTo>
                    <a:pt x="10334" y="11664"/>
                    <a:pt x="10258" y="11639"/>
                    <a:pt x="10196" y="11572"/>
                  </a:cubicBezTo>
                  <a:cubicBezTo>
                    <a:pt x="10196" y="11373"/>
                    <a:pt x="9902" y="11161"/>
                    <a:pt x="9415" y="11161"/>
                  </a:cubicBezTo>
                  <a:cubicBezTo>
                    <a:pt x="9211" y="11161"/>
                    <a:pt x="8972" y="11198"/>
                    <a:pt x="8707" y="11289"/>
                  </a:cubicBezTo>
                  <a:cubicBezTo>
                    <a:pt x="7833" y="11289"/>
                    <a:pt x="8117" y="10698"/>
                    <a:pt x="8707" y="10698"/>
                  </a:cubicBezTo>
                  <a:cubicBezTo>
                    <a:pt x="9003" y="10840"/>
                    <a:pt x="9375" y="10911"/>
                    <a:pt x="9747" y="10911"/>
                  </a:cubicBezTo>
                  <a:cubicBezTo>
                    <a:pt x="10119" y="10911"/>
                    <a:pt x="10491" y="10840"/>
                    <a:pt x="10786" y="10698"/>
                  </a:cubicBezTo>
                  <a:cubicBezTo>
                    <a:pt x="11377" y="10391"/>
                    <a:pt x="11070" y="10107"/>
                    <a:pt x="11070" y="9800"/>
                  </a:cubicBezTo>
                  <a:cubicBezTo>
                    <a:pt x="11070" y="9706"/>
                    <a:pt x="11136" y="9674"/>
                    <a:pt x="11256" y="9674"/>
                  </a:cubicBezTo>
                  <a:cubicBezTo>
                    <a:pt x="11498" y="9674"/>
                    <a:pt x="11960" y="9800"/>
                    <a:pt x="12558" y="9800"/>
                  </a:cubicBezTo>
                  <a:cubicBezTo>
                    <a:pt x="13149" y="9800"/>
                    <a:pt x="14023" y="8926"/>
                    <a:pt x="14023" y="8335"/>
                  </a:cubicBezTo>
                  <a:cubicBezTo>
                    <a:pt x="14023" y="7745"/>
                    <a:pt x="12558" y="7745"/>
                    <a:pt x="11968" y="7745"/>
                  </a:cubicBezTo>
                  <a:cubicBezTo>
                    <a:pt x="11070" y="7745"/>
                    <a:pt x="12251" y="7154"/>
                    <a:pt x="13740" y="7154"/>
                  </a:cubicBezTo>
                  <a:cubicBezTo>
                    <a:pt x="13959" y="7207"/>
                    <a:pt x="14117" y="7229"/>
                    <a:pt x="14231" y="7229"/>
                  </a:cubicBezTo>
                  <a:cubicBezTo>
                    <a:pt x="14732" y="7229"/>
                    <a:pt x="14383" y="6794"/>
                    <a:pt x="14614" y="6563"/>
                  </a:cubicBezTo>
                  <a:cubicBezTo>
                    <a:pt x="14681" y="6496"/>
                    <a:pt x="14761" y="6472"/>
                    <a:pt x="14852" y="6472"/>
                  </a:cubicBezTo>
                  <a:cubicBezTo>
                    <a:pt x="15093" y="6472"/>
                    <a:pt x="15408" y="6643"/>
                    <a:pt x="15742" y="6643"/>
                  </a:cubicBezTo>
                  <a:cubicBezTo>
                    <a:pt x="15861" y="6643"/>
                    <a:pt x="15982" y="6621"/>
                    <a:pt x="16103" y="6563"/>
                  </a:cubicBezTo>
                  <a:cubicBezTo>
                    <a:pt x="16977" y="6563"/>
                    <a:pt x="16386" y="5973"/>
                    <a:pt x="16977" y="5973"/>
                  </a:cubicBezTo>
                  <a:cubicBezTo>
                    <a:pt x="17284" y="5973"/>
                    <a:pt x="17875" y="5382"/>
                    <a:pt x="19340" y="4791"/>
                  </a:cubicBezTo>
                  <a:cubicBezTo>
                    <a:pt x="20828" y="3893"/>
                    <a:pt x="22009" y="3893"/>
                    <a:pt x="22009" y="3610"/>
                  </a:cubicBezTo>
                  <a:cubicBezTo>
                    <a:pt x="22009" y="3391"/>
                    <a:pt x="21723" y="3334"/>
                    <a:pt x="21348" y="3334"/>
                  </a:cubicBezTo>
                  <a:cubicBezTo>
                    <a:pt x="20950" y="3334"/>
                    <a:pt x="20453" y="3398"/>
                    <a:pt x="20094" y="3398"/>
                  </a:cubicBezTo>
                  <a:cubicBezTo>
                    <a:pt x="19879" y="3398"/>
                    <a:pt x="19713" y="3375"/>
                    <a:pt x="19647" y="3303"/>
                  </a:cubicBezTo>
                  <a:cubicBezTo>
                    <a:pt x="19403" y="3303"/>
                    <a:pt x="20469" y="2931"/>
                    <a:pt x="21073" y="2931"/>
                  </a:cubicBezTo>
                  <a:cubicBezTo>
                    <a:pt x="21230" y="2931"/>
                    <a:pt x="21355" y="2956"/>
                    <a:pt x="21419" y="3019"/>
                  </a:cubicBezTo>
                  <a:cubicBezTo>
                    <a:pt x="22009" y="3019"/>
                    <a:pt x="22600" y="3019"/>
                    <a:pt x="24065" y="2121"/>
                  </a:cubicBezTo>
                  <a:cubicBezTo>
                    <a:pt x="25246" y="1531"/>
                    <a:pt x="24656" y="1531"/>
                    <a:pt x="24065" y="1531"/>
                  </a:cubicBezTo>
                  <a:cubicBezTo>
                    <a:pt x="23474" y="1531"/>
                    <a:pt x="22884" y="1531"/>
                    <a:pt x="22884" y="940"/>
                  </a:cubicBezTo>
                  <a:cubicBezTo>
                    <a:pt x="22884" y="798"/>
                    <a:pt x="22665" y="798"/>
                    <a:pt x="22447" y="798"/>
                  </a:cubicBezTo>
                  <a:cubicBezTo>
                    <a:pt x="22228" y="798"/>
                    <a:pt x="22009" y="798"/>
                    <a:pt x="22009" y="657"/>
                  </a:cubicBezTo>
                  <a:cubicBezTo>
                    <a:pt x="22009" y="657"/>
                    <a:pt x="21112" y="657"/>
                    <a:pt x="20237" y="940"/>
                  </a:cubicBezTo>
                  <a:cubicBezTo>
                    <a:pt x="20052" y="1003"/>
                    <a:pt x="19943" y="1029"/>
                    <a:pt x="19890" y="1029"/>
                  </a:cubicBezTo>
                  <a:cubicBezTo>
                    <a:pt x="19684" y="1029"/>
                    <a:pt x="20296" y="657"/>
                    <a:pt x="20521" y="657"/>
                  </a:cubicBezTo>
                  <a:cubicBezTo>
                    <a:pt x="20828" y="349"/>
                    <a:pt x="18158" y="657"/>
                    <a:pt x="17875" y="66"/>
                  </a:cubicBezTo>
                  <a:cubicBezTo>
                    <a:pt x="17786" y="20"/>
                    <a:pt x="17698" y="1"/>
                    <a:pt x="17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7"/>
            <p:cNvSpPr/>
            <p:nvPr/>
          </p:nvSpPr>
          <p:spPr>
            <a:xfrm>
              <a:off x="2032625" y="1720725"/>
              <a:ext cx="59075" cy="38925"/>
            </a:xfrm>
            <a:custGeom>
              <a:avLst/>
              <a:gdLst/>
              <a:ahLst/>
              <a:cxnLst/>
              <a:rect l="l" t="t" r="r" b="b"/>
              <a:pathLst>
                <a:path w="2363" h="1557" extrusionOk="0">
                  <a:moveTo>
                    <a:pt x="1181" y="0"/>
                  </a:moveTo>
                  <a:cubicBezTo>
                    <a:pt x="591" y="0"/>
                    <a:pt x="0" y="591"/>
                    <a:pt x="284" y="1182"/>
                  </a:cubicBezTo>
                  <a:cubicBezTo>
                    <a:pt x="440" y="1483"/>
                    <a:pt x="745" y="1557"/>
                    <a:pt x="1084" y="1557"/>
                  </a:cubicBezTo>
                  <a:cubicBezTo>
                    <a:pt x="1409" y="1557"/>
                    <a:pt x="1766" y="1489"/>
                    <a:pt x="2056" y="1489"/>
                  </a:cubicBezTo>
                  <a:cubicBezTo>
                    <a:pt x="2363" y="1182"/>
                    <a:pt x="2363" y="591"/>
                    <a:pt x="2056" y="307"/>
                  </a:cubicBezTo>
                  <a:cubicBezTo>
                    <a:pt x="1772" y="0"/>
                    <a:pt x="1465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7"/>
            <p:cNvSpPr/>
            <p:nvPr/>
          </p:nvSpPr>
          <p:spPr>
            <a:xfrm>
              <a:off x="1840650" y="1806550"/>
              <a:ext cx="140000" cy="84300"/>
            </a:xfrm>
            <a:custGeom>
              <a:avLst/>
              <a:gdLst/>
              <a:ahLst/>
              <a:cxnLst/>
              <a:rect l="l" t="t" r="r" b="b"/>
              <a:pathLst>
                <a:path w="5600" h="3372" extrusionOk="0">
                  <a:moveTo>
                    <a:pt x="1903" y="1"/>
                  </a:moveTo>
                  <a:cubicBezTo>
                    <a:pt x="1652" y="1"/>
                    <a:pt x="1182" y="269"/>
                    <a:pt x="1182" y="702"/>
                  </a:cubicBezTo>
                  <a:cubicBezTo>
                    <a:pt x="874" y="1293"/>
                    <a:pt x="591" y="1293"/>
                    <a:pt x="874" y="1883"/>
                  </a:cubicBezTo>
                  <a:cubicBezTo>
                    <a:pt x="874" y="2474"/>
                    <a:pt x="0" y="2474"/>
                    <a:pt x="284" y="2781"/>
                  </a:cubicBezTo>
                  <a:cubicBezTo>
                    <a:pt x="284" y="2876"/>
                    <a:pt x="318" y="2907"/>
                    <a:pt x="385" y="2907"/>
                  </a:cubicBezTo>
                  <a:cubicBezTo>
                    <a:pt x="520" y="2907"/>
                    <a:pt x="788" y="2781"/>
                    <a:pt x="1182" y="2781"/>
                  </a:cubicBezTo>
                  <a:cubicBezTo>
                    <a:pt x="1465" y="2781"/>
                    <a:pt x="1182" y="3372"/>
                    <a:pt x="1465" y="3372"/>
                  </a:cubicBezTo>
                  <a:cubicBezTo>
                    <a:pt x="2056" y="3372"/>
                    <a:pt x="2646" y="3065"/>
                    <a:pt x="2954" y="2781"/>
                  </a:cubicBezTo>
                  <a:cubicBezTo>
                    <a:pt x="2954" y="2605"/>
                    <a:pt x="3148" y="2437"/>
                    <a:pt x="3367" y="2437"/>
                  </a:cubicBezTo>
                  <a:cubicBezTo>
                    <a:pt x="3530" y="2437"/>
                    <a:pt x="3707" y="2530"/>
                    <a:pt x="3828" y="2781"/>
                  </a:cubicBezTo>
                  <a:cubicBezTo>
                    <a:pt x="4123" y="2923"/>
                    <a:pt x="4566" y="2994"/>
                    <a:pt x="4935" y="2994"/>
                  </a:cubicBezTo>
                  <a:cubicBezTo>
                    <a:pt x="5305" y="2994"/>
                    <a:pt x="5600" y="2923"/>
                    <a:pt x="5600" y="2781"/>
                  </a:cubicBezTo>
                  <a:cubicBezTo>
                    <a:pt x="5600" y="2474"/>
                    <a:pt x="4419" y="2191"/>
                    <a:pt x="4419" y="1883"/>
                  </a:cubicBezTo>
                  <a:cubicBezTo>
                    <a:pt x="4419" y="1293"/>
                    <a:pt x="3237" y="1009"/>
                    <a:pt x="2954" y="1009"/>
                  </a:cubicBezTo>
                  <a:cubicBezTo>
                    <a:pt x="2646" y="702"/>
                    <a:pt x="2056" y="702"/>
                    <a:pt x="2056" y="111"/>
                  </a:cubicBezTo>
                  <a:cubicBezTo>
                    <a:pt x="2056" y="36"/>
                    <a:pt x="1994" y="1"/>
                    <a:pt x="1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7"/>
            <p:cNvSpPr/>
            <p:nvPr/>
          </p:nvSpPr>
          <p:spPr>
            <a:xfrm>
              <a:off x="1901725" y="1896525"/>
              <a:ext cx="49400" cy="25275"/>
            </a:xfrm>
            <a:custGeom>
              <a:avLst/>
              <a:gdLst/>
              <a:ahLst/>
              <a:cxnLst/>
              <a:rect l="l" t="t" r="r" b="b"/>
              <a:pathLst>
                <a:path w="1976" h="1011" extrusionOk="0">
                  <a:moveTo>
                    <a:pt x="1873" y="1"/>
                  </a:moveTo>
                  <a:cubicBezTo>
                    <a:pt x="1464" y="1"/>
                    <a:pt x="0" y="689"/>
                    <a:pt x="511" y="954"/>
                  </a:cubicBezTo>
                  <a:cubicBezTo>
                    <a:pt x="591" y="993"/>
                    <a:pt x="677" y="1010"/>
                    <a:pt x="765" y="1010"/>
                  </a:cubicBezTo>
                  <a:cubicBezTo>
                    <a:pt x="1323" y="1010"/>
                    <a:pt x="1976" y="322"/>
                    <a:pt x="1976" y="57"/>
                  </a:cubicBezTo>
                  <a:cubicBezTo>
                    <a:pt x="1976" y="18"/>
                    <a:pt x="1937" y="1"/>
                    <a:pt x="1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7"/>
            <p:cNvSpPr/>
            <p:nvPr/>
          </p:nvSpPr>
          <p:spPr>
            <a:xfrm>
              <a:off x="1980625" y="1920375"/>
              <a:ext cx="29575" cy="21875"/>
            </a:xfrm>
            <a:custGeom>
              <a:avLst/>
              <a:gdLst/>
              <a:ahLst/>
              <a:cxnLst/>
              <a:rect l="l" t="t" r="r" b="b"/>
              <a:pathLst>
                <a:path w="1183" h="875" extrusionOk="0">
                  <a:moveTo>
                    <a:pt x="592" y="0"/>
                  </a:moveTo>
                  <a:cubicBezTo>
                    <a:pt x="1" y="0"/>
                    <a:pt x="1" y="875"/>
                    <a:pt x="592" y="875"/>
                  </a:cubicBezTo>
                  <a:cubicBezTo>
                    <a:pt x="899" y="875"/>
                    <a:pt x="1182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7"/>
            <p:cNvSpPr/>
            <p:nvPr/>
          </p:nvSpPr>
          <p:spPr>
            <a:xfrm>
              <a:off x="1651575" y="1391225"/>
              <a:ext cx="343850" cy="103850"/>
            </a:xfrm>
            <a:custGeom>
              <a:avLst/>
              <a:gdLst/>
              <a:ahLst/>
              <a:cxnLst/>
              <a:rect l="l" t="t" r="r" b="b"/>
              <a:pathLst>
                <a:path w="13754" h="4154" extrusionOk="0">
                  <a:moveTo>
                    <a:pt x="1150" y="1"/>
                  </a:moveTo>
                  <a:cubicBezTo>
                    <a:pt x="550" y="1"/>
                    <a:pt x="0" y="144"/>
                    <a:pt x="168" y="492"/>
                  </a:cubicBezTo>
                  <a:cubicBezTo>
                    <a:pt x="402" y="708"/>
                    <a:pt x="1649" y="1280"/>
                    <a:pt x="2367" y="1280"/>
                  </a:cubicBezTo>
                  <a:cubicBezTo>
                    <a:pt x="2592" y="1280"/>
                    <a:pt x="2764" y="1224"/>
                    <a:pt x="2838" y="1083"/>
                  </a:cubicBezTo>
                  <a:cubicBezTo>
                    <a:pt x="2838" y="1039"/>
                    <a:pt x="2850" y="1020"/>
                    <a:pt x="2871" y="1020"/>
                  </a:cubicBezTo>
                  <a:cubicBezTo>
                    <a:pt x="3000" y="1020"/>
                    <a:pt x="3469" y="1714"/>
                    <a:pt x="3712" y="1957"/>
                  </a:cubicBezTo>
                  <a:cubicBezTo>
                    <a:pt x="4019" y="2265"/>
                    <a:pt x="3712" y="2548"/>
                    <a:pt x="3712" y="3139"/>
                  </a:cubicBezTo>
                  <a:cubicBezTo>
                    <a:pt x="3865" y="3588"/>
                    <a:pt x="4013" y="3664"/>
                    <a:pt x="4161" y="3664"/>
                  </a:cubicBezTo>
                  <a:cubicBezTo>
                    <a:pt x="4238" y="3664"/>
                    <a:pt x="4314" y="3644"/>
                    <a:pt x="4392" y="3644"/>
                  </a:cubicBezTo>
                  <a:cubicBezTo>
                    <a:pt x="4464" y="3644"/>
                    <a:pt x="4536" y="3661"/>
                    <a:pt x="4610" y="3729"/>
                  </a:cubicBezTo>
                  <a:cubicBezTo>
                    <a:pt x="5029" y="3947"/>
                    <a:pt x="5448" y="4153"/>
                    <a:pt x="5757" y="4153"/>
                  </a:cubicBezTo>
                  <a:cubicBezTo>
                    <a:pt x="5884" y="4153"/>
                    <a:pt x="5992" y="4119"/>
                    <a:pt x="6075" y="4037"/>
                  </a:cubicBezTo>
                  <a:cubicBezTo>
                    <a:pt x="6293" y="3819"/>
                    <a:pt x="6356" y="3613"/>
                    <a:pt x="6476" y="3613"/>
                  </a:cubicBezTo>
                  <a:cubicBezTo>
                    <a:pt x="6525" y="3613"/>
                    <a:pt x="6583" y="3647"/>
                    <a:pt x="6665" y="3729"/>
                  </a:cubicBezTo>
                  <a:cubicBezTo>
                    <a:pt x="6665" y="4037"/>
                    <a:pt x="7563" y="4037"/>
                    <a:pt x="9335" y="4037"/>
                  </a:cubicBezTo>
                  <a:cubicBezTo>
                    <a:pt x="9545" y="4077"/>
                    <a:pt x="9718" y="4094"/>
                    <a:pt x="9864" y="4094"/>
                  </a:cubicBezTo>
                  <a:cubicBezTo>
                    <a:pt x="10591" y="4094"/>
                    <a:pt x="10618" y="3672"/>
                    <a:pt x="10900" y="3672"/>
                  </a:cubicBezTo>
                  <a:cubicBezTo>
                    <a:pt x="10956" y="3672"/>
                    <a:pt x="11023" y="3689"/>
                    <a:pt x="11107" y="3729"/>
                  </a:cubicBezTo>
                  <a:cubicBezTo>
                    <a:pt x="11391" y="4037"/>
                    <a:pt x="12572" y="4037"/>
                    <a:pt x="13163" y="4037"/>
                  </a:cubicBezTo>
                  <a:cubicBezTo>
                    <a:pt x="13470" y="3729"/>
                    <a:pt x="13754" y="3139"/>
                    <a:pt x="13754" y="2548"/>
                  </a:cubicBezTo>
                  <a:cubicBezTo>
                    <a:pt x="13754" y="2348"/>
                    <a:pt x="11853" y="2137"/>
                    <a:pt x="10523" y="2137"/>
                  </a:cubicBezTo>
                  <a:cubicBezTo>
                    <a:pt x="9966" y="2137"/>
                    <a:pt x="9510" y="2174"/>
                    <a:pt x="9335" y="2265"/>
                  </a:cubicBezTo>
                  <a:cubicBezTo>
                    <a:pt x="9118" y="2482"/>
                    <a:pt x="8821" y="2539"/>
                    <a:pt x="8503" y="2539"/>
                  </a:cubicBezTo>
                  <a:cubicBezTo>
                    <a:pt x="8145" y="2539"/>
                    <a:pt x="7759" y="2466"/>
                    <a:pt x="7431" y="2466"/>
                  </a:cubicBezTo>
                  <a:cubicBezTo>
                    <a:pt x="7258" y="2466"/>
                    <a:pt x="7101" y="2486"/>
                    <a:pt x="6973" y="2548"/>
                  </a:cubicBezTo>
                  <a:cubicBezTo>
                    <a:pt x="6928" y="2593"/>
                    <a:pt x="6889" y="2612"/>
                    <a:pt x="6854" y="2612"/>
                  </a:cubicBezTo>
                  <a:cubicBezTo>
                    <a:pt x="6647" y="2612"/>
                    <a:pt x="6538" y="1957"/>
                    <a:pt x="5791" y="1957"/>
                  </a:cubicBezTo>
                  <a:cubicBezTo>
                    <a:pt x="4893" y="1957"/>
                    <a:pt x="5791" y="1674"/>
                    <a:pt x="6075" y="1367"/>
                  </a:cubicBezTo>
                  <a:cubicBezTo>
                    <a:pt x="6075" y="1136"/>
                    <a:pt x="5103" y="701"/>
                    <a:pt x="4423" y="701"/>
                  </a:cubicBezTo>
                  <a:cubicBezTo>
                    <a:pt x="4268" y="701"/>
                    <a:pt x="4129" y="723"/>
                    <a:pt x="4019" y="776"/>
                  </a:cubicBezTo>
                  <a:cubicBezTo>
                    <a:pt x="3121" y="776"/>
                    <a:pt x="2838" y="492"/>
                    <a:pt x="2247" y="185"/>
                  </a:cubicBezTo>
                  <a:cubicBezTo>
                    <a:pt x="2005" y="69"/>
                    <a:pt x="156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7"/>
            <p:cNvSpPr/>
            <p:nvPr/>
          </p:nvSpPr>
          <p:spPr>
            <a:xfrm>
              <a:off x="1530525" y="1507425"/>
              <a:ext cx="137050" cy="107900"/>
            </a:xfrm>
            <a:custGeom>
              <a:avLst/>
              <a:gdLst/>
              <a:ahLst/>
              <a:cxnLst/>
              <a:rect l="l" t="t" r="r" b="b"/>
              <a:pathLst>
                <a:path w="5482" h="4316" extrusionOk="0">
                  <a:moveTo>
                    <a:pt x="3982" y="0"/>
                  </a:moveTo>
                  <a:cubicBezTo>
                    <a:pt x="3500" y="0"/>
                    <a:pt x="2844" y="263"/>
                    <a:pt x="3238" y="263"/>
                  </a:cubicBezTo>
                  <a:cubicBezTo>
                    <a:pt x="3657" y="481"/>
                    <a:pt x="3481" y="687"/>
                    <a:pt x="3242" y="687"/>
                  </a:cubicBezTo>
                  <a:cubicBezTo>
                    <a:pt x="3145" y="687"/>
                    <a:pt x="3037" y="652"/>
                    <a:pt x="2954" y="570"/>
                  </a:cubicBezTo>
                  <a:cubicBezTo>
                    <a:pt x="2838" y="510"/>
                    <a:pt x="2688" y="484"/>
                    <a:pt x="2525" y="484"/>
                  </a:cubicBezTo>
                  <a:cubicBezTo>
                    <a:pt x="1859" y="484"/>
                    <a:pt x="991" y="914"/>
                    <a:pt x="1466" y="1161"/>
                  </a:cubicBezTo>
                  <a:cubicBezTo>
                    <a:pt x="1539" y="1229"/>
                    <a:pt x="1663" y="1246"/>
                    <a:pt x="1801" y="1246"/>
                  </a:cubicBezTo>
                  <a:cubicBezTo>
                    <a:pt x="1951" y="1246"/>
                    <a:pt x="2116" y="1226"/>
                    <a:pt x="2251" y="1226"/>
                  </a:cubicBezTo>
                  <a:cubicBezTo>
                    <a:pt x="2511" y="1226"/>
                    <a:pt x="2659" y="1302"/>
                    <a:pt x="2364" y="1751"/>
                  </a:cubicBezTo>
                  <a:cubicBezTo>
                    <a:pt x="2167" y="2145"/>
                    <a:pt x="2001" y="2276"/>
                    <a:pt x="1846" y="2276"/>
                  </a:cubicBezTo>
                  <a:cubicBezTo>
                    <a:pt x="1537" y="2276"/>
                    <a:pt x="1269" y="1751"/>
                    <a:pt x="875" y="1751"/>
                  </a:cubicBezTo>
                  <a:cubicBezTo>
                    <a:pt x="1" y="1751"/>
                    <a:pt x="284" y="2626"/>
                    <a:pt x="1466" y="2933"/>
                  </a:cubicBezTo>
                  <a:cubicBezTo>
                    <a:pt x="2364" y="3216"/>
                    <a:pt x="2056" y="3807"/>
                    <a:pt x="2954" y="4114"/>
                  </a:cubicBezTo>
                  <a:cubicBezTo>
                    <a:pt x="3171" y="4260"/>
                    <a:pt x="3316" y="4315"/>
                    <a:pt x="3426" y="4315"/>
                  </a:cubicBezTo>
                  <a:cubicBezTo>
                    <a:pt x="3759" y="4315"/>
                    <a:pt x="3761" y="3807"/>
                    <a:pt x="4419" y="3807"/>
                  </a:cubicBezTo>
                  <a:cubicBezTo>
                    <a:pt x="5317" y="3807"/>
                    <a:pt x="5317" y="2342"/>
                    <a:pt x="5317" y="2035"/>
                  </a:cubicBezTo>
                  <a:cubicBezTo>
                    <a:pt x="5482" y="1692"/>
                    <a:pt x="5256" y="1548"/>
                    <a:pt x="5093" y="1548"/>
                  </a:cubicBezTo>
                  <a:cubicBezTo>
                    <a:pt x="4975" y="1548"/>
                    <a:pt x="4891" y="1623"/>
                    <a:pt x="5010" y="1751"/>
                  </a:cubicBezTo>
                  <a:cubicBezTo>
                    <a:pt x="5010" y="1947"/>
                    <a:pt x="5010" y="2288"/>
                    <a:pt x="4917" y="2288"/>
                  </a:cubicBezTo>
                  <a:cubicBezTo>
                    <a:pt x="4875" y="2288"/>
                    <a:pt x="4814" y="2218"/>
                    <a:pt x="4726" y="2035"/>
                  </a:cubicBezTo>
                  <a:cubicBezTo>
                    <a:pt x="4726" y="1893"/>
                    <a:pt x="4579" y="1893"/>
                    <a:pt x="4393" y="1893"/>
                  </a:cubicBezTo>
                  <a:cubicBezTo>
                    <a:pt x="4206" y="1893"/>
                    <a:pt x="3982" y="1893"/>
                    <a:pt x="3828" y="1751"/>
                  </a:cubicBezTo>
                  <a:cubicBezTo>
                    <a:pt x="3545" y="1444"/>
                    <a:pt x="4726" y="1444"/>
                    <a:pt x="4726" y="853"/>
                  </a:cubicBezTo>
                  <a:cubicBezTo>
                    <a:pt x="5010" y="570"/>
                    <a:pt x="4136" y="570"/>
                    <a:pt x="4419" y="263"/>
                  </a:cubicBezTo>
                  <a:cubicBezTo>
                    <a:pt x="4419" y="66"/>
                    <a:pt x="4222" y="0"/>
                    <a:pt x="3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7"/>
            <p:cNvSpPr/>
            <p:nvPr/>
          </p:nvSpPr>
          <p:spPr>
            <a:xfrm>
              <a:off x="1242275" y="1403525"/>
              <a:ext cx="243975" cy="97300"/>
            </a:xfrm>
            <a:custGeom>
              <a:avLst/>
              <a:gdLst/>
              <a:ahLst/>
              <a:cxnLst/>
              <a:rect l="l" t="t" r="r" b="b"/>
              <a:pathLst>
                <a:path w="9759" h="3892" extrusionOk="0">
                  <a:moveTo>
                    <a:pt x="6805" y="0"/>
                  </a:moveTo>
                  <a:cubicBezTo>
                    <a:pt x="6498" y="0"/>
                    <a:pt x="5317" y="875"/>
                    <a:pt x="5907" y="875"/>
                  </a:cubicBezTo>
                  <a:cubicBezTo>
                    <a:pt x="6498" y="875"/>
                    <a:pt x="6498" y="1182"/>
                    <a:pt x="6215" y="1465"/>
                  </a:cubicBezTo>
                  <a:cubicBezTo>
                    <a:pt x="5907" y="1465"/>
                    <a:pt x="6805" y="1773"/>
                    <a:pt x="6805" y="2056"/>
                  </a:cubicBezTo>
                  <a:cubicBezTo>
                    <a:pt x="6498" y="2056"/>
                    <a:pt x="5033" y="2056"/>
                    <a:pt x="5033" y="1773"/>
                  </a:cubicBezTo>
                  <a:cubicBezTo>
                    <a:pt x="4781" y="1287"/>
                    <a:pt x="3938" y="801"/>
                    <a:pt x="3317" y="801"/>
                  </a:cubicBezTo>
                  <a:cubicBezTo>
                    <a:pt x="3183" y="801"/>
                    <a:pt x="3059" y="824"/>
                    <a:pt x="2954" y="875"/>
                  </a:cubicBezTo>
                  <a:cubicBezTo>
                    <a:pt x="2363" y="875"/>
                    <a:pt x="2671" y="284"/>
                    <a:pt x="2080" y="284"/>
                  </a:cubicBezTo>
                  <a:cubicBezTo>
                    <a:pt x="1773" y="284"/>
                    <a:pt x="1773" y="875"/>
                    <a:pt x="1489" y="875"/>
                  </a:cubicBezTo>
                  <a:cubicBezTo>
                    <a:pt x="898" y="875"/>
                    <a:pt x="898" y="1465"/>
                    <a:pt x="1489" y="1465"/>
                  </a:cubicBezTo>
                  <a:cubicBezTo>
                    <a:pt x="591" y="1465"/>
                    <a:pt x="308" y="2056"/>
                    <a:pt x="898" y="2056"/>
                  </a:cubicBezTo>
                  <a:cubicBezTo>
                    <a:pt x="1194" y="1914"/>
                    <a:pt x="1489" y="1843"/>
                    <a:pt x="1637" y="1843"/>
                  </a:cubicBezTo>
                  <a:cubicBezTo>
                    <a:pt x="1784" y="1843"/>
                    <a:pt x="1784" y="1914"/>
                    <a:pt x="1489" y="2056"/>
                  </a:cubicBezTo>
                  <a:cubicBezTo>
                    <a:pt x="1182" y="2056"/>
                    <a:pt x="1" y="2363"/>
                    <a:pt x="308" y="2363"/>
                  </a:cubicBezTo>
                  <a:cubicBezTo>
                    <a:pt x="308" y="2647"/>
                    <a:pt x="591" y="2647"/>
                    <a:pt x="1182" y="2647"/>
                  </a:cubicBezTo>
                  <a:cubicBezTo>
                    <a:pt x="1477" y="2800"/>
                    <a:pt x="1702" y="2877"/>
                    <a:pt x="1888" y="2877"/>
                  </a:cubicBezTo>
                  <a:cubicBezTo>
                    <a:pt x="2074" y="2877"/>
                    <a:pt x="2222" y="2800"/>
                    <a:pt x="2363" y="2647"/>
                  </a:cubicBezTo>
                  <a:cubicBezTo>
                    <a:pt x="2575" y="2451"/>
                    <a:pt x="2775" y="2110"/>
                    <a:pt x="2880" y="2110"/>
                  </a:cubicBezTo>
                  <a:cubicBezTo>
                    <a:pt x="2927" y="2110"/>
                    <a:pt x="2954" y="2180"/>
                    <a:pt x="2954" y="2363"/>
                  </a:cubicBezTo>
                  <a:cubicBezTo>
                    <a:pt x="2815" y="2653"/>
                    <a:pt x="2954" y="2727"/>
                    <a:pt x="3238" y="2727"/>
                  </a:cubicBezTo>
                  <a:cubicBezTo>
                    <a:pt x="3533" y="2727"/>
                    <a:pt x="3985" y="2647"/>
                    <a:pt x="4443" y="2647"/>
                  </a:cubicBezTo>
                  <a:cubicBezTo>
                    <a:pt x="4605" y="2594"/>
                    <a:pt x="4696" y="2572"/>
                    <a:pt x="4732" y="2572"/>
                  </a:cubicBezTo>
                  <a:cubicBezTo>
                    <a:pt x="4889" y="2572"/>
                    <a:pt x="3973" y="3006"/>
                    <a:pt x="3261" y="3237"/>
                  </a:cubicBezTo>
                  <a:cubicBezTo>
                    <a:pt x="2363" y="3237"/>
                    <a:pt x="2363" y="3828"/>
                    <a:pt x="3261" y="3828"/>
                  </a:cubicBezTo>
                  <a:cubicBezTo>
                    <a:pt x="3386" y="3872"/>
                    <a:pt x="3524" y="3891"/>
                    <a:pt x="3668" y="3891"/>
                  </a:cubicBezTo>
                  <a:cubicBezTo>
                    <a:pt x="4536" y="3891"/>
                    <a:pt x="5664" y="3197"/>
                    <a:pt x="5907" y="2954"/>
                  </a:cubicBezTo>
                  <a:cubicBezTo>
                    <a:pt x="6036" y="2887"/>
                    <a:pt x="6151" y="2863"/>
                    <a:pt x="6256" y="2863"/>
                  </a:cubicBezTo>
                  <a:cubicBezTo>
                    <a:pt x="6533" y="2863"/>
                    <a:pt x="6734" y="3033"/>
                    <a:pt x="6910" y="3033"/>
                  </a:cubicBezTo>
                  <a:cubicBezTo>
                    <a:pt x="6972" y="3033"/>
                    <a:pt x="7031" y="3012"/>
                    <a:pt x="7089" y="2954"/>
                  </a:cubicBezTo>
                  <a:cubicBezTo>
                    <a:pt x="7286" y="2851"/>
                    <a:pt x="7483" y="2817"/>
                    <a:pt x="7680" y="2817"/>
                  </a:cubicBezTo>
                  <a:cubicBezTo>
                    <a:pt x="8073" y="2817"/>
                    <a:pt x="8467" y="2954"/>
                    <a:pt x="8861" y="2954"/>
                  </a:cubicBezTo>
                  <a:cubicBezTo>
                    <a:pt x="9759" y="2647"/>
                    <a:pt x="9759" y="1465"/>
                    <a:pt x="9168" y="1182"/>
                  </a:cubicBezTo>
                  <a:cubicBezTo>
                    <a:pt x="9105" y="1118"/>
                    <a:pt x="9054" y="1093"/>
                    <a:pt x="9009" y="1093"/>
                  </a:cubicBezTo>
                  <a:cubicBezTo>
                    <a:pt x="8836" y="1093"/>
                    <a:pt x="8739" y="1465"/>
                    <a:pt x="8270" y="1465"/>
                  </a:cubicBezTo>
                  <a:cubicBezTo>
                    <a:pt x="7987" y="1465"/>
                    <a:pt x="7680" y="1182"/>
                    <a:pt x="7396" y="875"/>
                  </a:cubicBezTo>
                  <a:cubicBezTo>
                    <a:pt x="7089" y="591"/>
                    <a:pt x="7396" y="0"/>
                    <a:pt x="6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7"/>
            <p:cNvSpPr/>
            <p:nvPr/>
          </p:nvSpPr>
          <p:spPr>
            <a:xfrm>
              <a:off x="1131825" y="1370800"/>
              <a:ext cx="154775" cy="69375"/>
            </a:xfrm>
            <a:custGeom>
              <a:avLst/>
              <a:gdLst/>
              <a:ahLst/>
              <a:cxnLst/>
              <a:rect l="l" t="t" r="r" b="b"/>
              <a:pathLst>
                <a:path w="6191" h="2775" extrusionOk="0">
                  <a:moveTo>
                    <a:pt x="5117" y="0"/>
                  </a:moveTo>
                  <a:cubicBezTo>
                    <a:pt x="5009" y="0"/>
                    <a:pt x="5009" y="212"/>
                    <a:pt x="5009" y="412"/>
                  </a:cubicBezTo>
                  <a:cubicBezTo>
                    <a:pt x="5009" y="514"/>
                    <a:pt x="4944" y="548"/>
                    <a:pt x="4834" y="548"/>
                  </a:cubicBezTo>
                  <a:cubicBezTo>
                    <a:pt x="4616" y="548"/>
                    <a:pt x="4222" y="412"/>
                    <a:pt x="3828" y="412"/>
                  </a:cubicBezTo>
                  <a:cubicBezTo>
                    <a:pt x="3775" y="359"/>
                    <a:pt x="3712" y="337"/>
                    <a:pt x="3641" y="337"/>
                  </a:cubicBezTo>
                  <a:cubicBezTo>
                    <a:pt x="3325" y="337"/>
                    <a:pt x="2844" y="771"/>
                    <a:pt x="2363" y="1002"/>
                  </a:cubicBezTo>
                  <a:cubicBezTo>
                    <a:pt x="1888" y="1249"/>
                    <a:pt x="1795" y="1679"/>
                    <a:pt x="1617" y="1679"/>
                  </a:cubicBezTo>
                  <a:cubicBezTo>
                    <a:pt x="1574" y="1679"/>
                    <a:pt x="1526" y="1653"/>
                    <a:pt x="1465" y="1593"/>
                  </a:cubicBezTo>
                  <a:cubicBezTo>
                    <a:pt x="875" y="1593"/>
                    <a:pt x="0" y="2184"/>
                    <a:pt x="284" y="2184"/>
                  </a:cubicBezTo>
                  <a:cubicBezTo>
                    <a:pt x="591" y="2491"/>
                    <a:pt x="284" y="2774"/>
                    <a:pt x="591" y="2774"/>
                  </a:cubicBezTo>
                  <a:cubicBezTo>
                    <a:pt x="733" y="2633"/>
                    <a:pt x="804" y="2562"/>
                    <a:pt x="877" y="2562"/>
                  </a:cubicBezTo>
                  <a:cubicBezTo>
                    <a:pt x="951" y="2562"/>
                    <a:pt x="1028" y="2633"/>
                    <a:pt x="1182" y="2774"/>
                  </a:cubicBezTo>
                  <a:cubicBezTo>
                    <a:pt x="1465" y="2774"/>
                    <a:pt x="1465" y="2491"/>
                    <a:pt x="1772" y="2184"/>
                  </a:cubicBezTo>
                  <a:cubicBezTo>
                    <a:pt x="2056" y="2184"/>
                    <a:pt x="1772" y="2774"/>
                    <a:pt x="2363" y="2774"/>
                  </a:cubicBezTo>
                  <a:cubicBezTo>
                    <a:pt x="2647" y="2774"/>
                    <a:pt x="2647" y="2184"/>
                    <a:pt x="2954" y="2184"/>
                  </a:cubicBezTo>
                  <a:cubicBezTo>
                    <a:pt x="3037" y="2274"/>
                    <a:pt x="3123" y="2312"/>
                    <a:pt x="3203" y="2312"/>
                  </a:cubicBezTo>
                  <a:cubicBezTo>
                    <a:pt x="3392" y="2312"/>
                    <a:pt x="3544" y="2100"/>
                    <a:pt x="3544" y="1900"/>
                  </a:cubicBezTo>
                  <a:cubicBezTo>
                    <a:pt x="3544" y="1593"/>
                    <a:pt x="3544" y="1309"/>
                    <a:pt x="3828" y="1309"/>
                  </a:cubicBezTo>
                  <a:cubicBezTo>
                    <a:pt x="3944" y="1249"/>
                    <a:pt x="4026" y="1223"/>
                    <a:pt x="4084" y="1223"/>
                  </a:cubicBezTo>
                  <a:cubicBezTo>
                    <a:pt x="4318" y="1223"/>
                    <a:pt x="4135" y="1653"/>
                    <a:pt x="4135" y="1900"/>
                  </a:cubicBezTo>
                  <a:cubicBezTo>
                    <a:pt x="4223" y="2083"/>
                    <a:pt x="4340" y="2153"/>
                    <a:pt x="4460" y="2153"/>
                  </a:cubicBezTo>
                  <a:cubicBezTo>
                    <a:pt x="4728" y="2153"/>
                    <a:pt x="5009" y="1805"/>
                    <a:pt x="5009" y="1593"/>
                  </a:cubicBezTo>
                  <a:cubicBezTo>
                    <a:pt x="5009" y="1593"/>
                    <a:pt x="5600" y="1593"/>
                    <a:pt x="5600" y="1309"/>
                  </a:cubicBezTo>
                  <a:cubicBezTo>
                    <a:pt x="5600" y="1309"/>
                    <a:pt x="5907" y="1002"/>
                    <a:pt x="5600" y="719"/>
                  </a:cubicBezTo>
                  <a:cubicBezTo>
                    <a:pt x="5458" y="565"/>
                    <a:pt x="5535" y="565"/>
                    <a:pt x="5683" y="565"/>
                  </a:cubicBezTo>
                  <a:cubicBezTo>
                    <a:pt x="5830" y="565"/>
                    <a:pt x="6049" y="565"/>
                    <a:pt x="6191" y="412"/>
                  </a:cubicBezTo>
                  <a:cubicBezTo>
                    <a:pt x="6191" y="270"/>
                    <a:pt x="6120" y="270"/>
                    <a:pt x="5975" y="270"/>
                  </a:cubicBezTo>
                  <a:cubicBezTo>
                    <a:pt x="5830" y="270"/>
                    <a:pt x="5612" y="270"/>
                    <a:pt x="5316" y="128"/>
                  </a:cubicBezTo>
                  <a:cubicBezTo>
                    <a:pt x="5226" y="37"/>
                    <a:pt x="5162" y="0"/>
                    <a:pt x="5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7"/>
            <p:cNvSpPr/>
            <p:nvPr/>
          </p:nvSpPr>
          <p:spPr>
            <a:xfrm>
              <a:off x="1294250" y="1353475"/>
              <a:ext cx="29575" cy="14200"/>
            </a:xfrm>
            <a:custGeom>
              <a:avLst/>
              <a:gdLst/>
              <a:ahLst/>
              <a:cxnLst/>
              <a:rect l="l" t="t" r="r" b="b"/>
              <a:pathLst>
                <a:path w="1183" h="568" extrusionOk="0">
                  <a:moveTo>
                    <a:pt x="592" y="0"/>
                  </a:moveTo>
                  <a:cubicBezTo>
                    <a:pt x="296" y="0"/>
                    <a:pt x="1" y="77"/>
                    <a:pt x="1" y="230"/>
                  </a:cubicBezTo>
                  <a:cubicBezTo>
                    <a:pt x="166" y="395"/>
                    <a:pt x="434" y="568"/>
                    <a:pt x="690" y="568"/>
                  </a:cubicBezTo>
                  <a:cubicBezTo>
                    <a:pt x="875" y="568"/>
                    <a:pt x="1053" y="478"/>
                    <a:pt x="1182" y="230"/>
                  </a:cubicBezTo>
                  <a:cubicBezTo>
                    <a:pt x="1182" y="77"/>
                    <a:pt x="88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7"/>
            <p:cNvSpPr/>
            <p:nvPr/>
          </p:nvSpPr>
          <p:spPr>
            <a:xfrm>
              <a:off x="918575" y="2160950"/>
              <a:ext cx="50825" cy="48000"/>
            </a:xfrm>
            <a:custGeom>
              <a:avLst/>
              <a:gdLst/>
              <a:ahLst/>
              <a:cxnLst/>
              <a:rect l="l" t="t" r="r" b="b"/>
              <a:pathLst>
                <a:path w="2033" h="1920" extrusionOk="0">
                  <a:moveTo>
                    <a:pt x="1087" y="1"/>
                  </a:moveTo>
                  <a:cubicBezTo>
                    <a:pt x="959" y="1"/>
                    <a:pt x="783" y="36"/>
                    <a:pt x="544" y="112"/>
                  </a:cubicBezTo>
                  <a:cubicBezTo>
                    <a:pt x="0" y="395"/>
                    <a:pt x="1219" y="1919"/>
                    <a:pt x="1877" y="1919"/>
                  </a:cubicBezTo>
                  <a:cubicBezTo>
                    <a:pt x="1934" y="1919"/>
                    <a:pt x="1986" y="1908"/>
                    <a:pt x="2033" y="1884"/>
                  </a:cubicBezTo>
                  <a:cubicBezTo>
                    <a:pt x="2033" y="1600"/>
                    <a:pt x="1442" y="1010"/>
                    <a:pt x="1442" y="702"/>
                  </a:cubicBezTo>
                  <a:cubicBezTo>
                    <a:pt x="1442" y="269"/>
                    <a:pt x="1442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7"/>
            <p:cNvSpPr/>
            <p:nvPr/>
          </p:nvSpPr>
          <p:spPr>
            <a:xfrm>
              <a:off x="1330875" y="1348625"/>
              <a:ext cx="71800" cy="32475"/>
            </a:xfrm>
            <a:custGeom>
              <a:avLst/>
              <a:gdLst/>
              <a:ahLst/>
              <a:cxnLst/>
              <a:rect l="l" t="t" r="r" b="b"/>
              <a:pathLst>
                <a:path w="2872" h="1299" extrusionOk="0">
                  <a:moveTo>
                    <a:pt x="2510" y="0"/>
                  </a:moveTo>
                  <a:cubicBezTo>
                    <a:pt x="2397" y="0"/>
                    <a:pt x="2251" y="35"/>
                    <a:pt x="2080" y="117"/>
                  </a:cubicBezTo>
                  <a:cubicBezTo>
                    <a:pt x="1182" y="117"/>
                    <a:pt x="1" y="117"/>
                    <a:pt x="1" y="708"/>
                  </a:cubicBezTo>
                  <a:cubicBezTo>
                    <a:pt x="1" y="1015"/>
                    <a:pt x="308" y="1299"/>
                    <a:pt x="1182" y="1299"/>
                  </a:cubicBezTo>
                  <a:cubicBezTo>
                    <a:pt x="1773" y="1299"/>
                    <a:pt x="2671" y="708"/>
                    <a:pt x="2080" y="708"/>
                  </a:cubicBezTo>
                  <a:cubicBezTo>
                    <a:pt x="1773" y="708"/>
                    <a:pt x="2080" y="424"/>
                    <a:pt x="2671" y="424"/>
                  </a:cubicBezTo>
                  <a:cubicBezTo>
                    <a:pt x="2872" y="206"/>
                    <a:pt x="2787" y="0"/>
                    <a:pt x="2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7"/>
            <p:cNvSpPr/>
            <p:nvPr/>
          </p:nvSpPr>
          <p:spPr>
            <a:xfrm>
              <a:off x="1072750" y="1489925"/>
              <a:ext cx="221525" cy="142225"/>
            </a:xfrm>
            <a:custGeom>
              <a:avLst/>
              <a:gdLst/>
              <a:ahLst/>
              <a:cxnLst/>
              <a:rect l="l" t="t" r="r" b="b"/>
              <a:pathLst>
                <a:path w="8861" h="5689" extrusionOk="0">
                  <a:moveTo>
                    <a:pt x="3486" y="0"/>
                  </a:moveTo>
                  <a:cubicBezTo>
                    <a:pt x="2864" y="0"/>
                    <a:pt x="1651" y="372"/>
                    <a:pt x="1182" y="372"/>
                  </a:cubicBezTo>
                  <a:cubicBezTo>
                    <a:pt x="875" y="372"/>
                    <a:pt x="1182" y="963"/>
                    <a:pt x="1773" y="1270"/>
                  </a:cubicBezTo>
                  <a:cubicBezTo>
                    <a:pt x="2056" y="1553"/>
                    <a:pt x="875" y="2144"/>
                    <a:pt x="1182" y="2451"/>
                  </a:cubicBezTo>
                  <a:cubicBezTo>
                    <a:pt x="1182" y="2735"/>
                    <a:pt x="875" y="3042"/>
                    <a:pt x="284" y="3633"/>
                  </a:cubicBezTo>
                  <a:cubicBezTo>
                    <a:pt x="1" y="4223"/>
                    <a:pt x="591" y="4223"/>
                    <a:pt x="1465" y="4223"/>
                  </a:cubicBezTo>
                  <a:cubicBezTo>
                    <a:pt x="2056" y="4507"/>
                    <a:pt x="2056" y="5688"/>
                    <a:pt x="2363" y="5688"/>
                  </a:cubicBezTo>
                  <a:cubicBezTo>
                    <a:pt x="2647" y="5688"/>
                    <a:pt x="2647" y="5098"/>
                    <a:pt x="2954" y="5098"/>
                  </a:cubicBezTo>
                  <a:lnTo>
                    <a:pt x="3828" y="5098"/>
                  </a:lnTo>
                  <a:cubicBezTo>
                    <a:pt x="4135" y="5098"/>
                    <a:pt x="4419" y="4814"/>
                    <a:pt x="4419" y="4507"/>
                  </a:cubicBezTo>
                  <a:cubicBezTo>
                    <a:pt x="4419" y="3916"/>
                    <a:pt x="4726" y="3633"/>
                    <a:pt x="5317" y="3633"/>
                  </a:cubicBezTo>
                  <a:cubicBezTo>
                    <a:pt x="5600" y="3633"/>
                    <a:pt x="5317" y="3042"/>
                    <a:pt x="5907" y="2735"/>
                  </a:cubicBezTo>
                  <a:cubicBezTo>
                    <a:pt x="6498" y="2735"/>
                    <a:pt x="8270" y="2144"/>
                    <a:pt x="8554" y="1861"/>
                  </a:cubicBezTo>
                  <a:cubicBezTo>
                    <a:pt x="8861" y="1553"/>
                    <a:pt x="7963" y="1270"/>
                    <a:pt x="7372" y="963"/>
                  </a:cubicBezTo>
                  <a:cubicBezTo>
                    <a:pt x="6956" y="763"/>
                    <a:pt x="6540" y="551"/>
                    <a:pt x="6231" y="551"/>
                  </a:cubicBezTo>
                  <a:cubicBezTo>
                    <a:pt x="6102" y="551"/>
                    <a:pt x="5991" y="589"/>
                    <a:pt x="5907" y="679"/>
                  </a:cubicBezTo>
                  <a:cubicBezTo>
                    <a:pt x="5787" y="737"/>
                    <a:pt x="5702" y="759"/>
                    <a:pt x="5642" y="759"/>
                  </a:cubicBezTo>
                  <a:cubicBezTo>
                    <a:pt x="5473" y="759"/>
                    <a:pt x="5497" y="588"/>
                    <a:pt x="5436" y="588"/>
                  </a:cubicBezTo>
                  <a:cubicBezTo>
                    <a:pt x="5413" y="588"/>
                    <a:pt x="5378" y="612"/>
                    <a:pt x="5317" y="679"/>
                  </a:cubicBezTo>
                  <a:cubicBezTo>
                    <a:pt x="5010" y="679"/>
                    <a:pt x="3828" y="372"/>
                    <a:pt x="3828" y="89"/>
                  </a:cubicBezTo>
                  <a:cubicBezTo>
                    <a:pt x="3770" y="25"/>
                    <a:pt x="3648" y="0"/>
                    <a:pt x="3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7"/>
            <p:cNvSpPr/>
            <p:nvPr/>
          </p:nvSpPr>
          <p:spPr>
            <a:xfrm>
              <a:off x="1206475" y="1431775"/>
              <a:ext cx="35825" cy="23175"/>
            </a:xfrm>
            <a:custGeom>
              <a:avLst/>
              <a:gdLst/>
              <a:ahLst/>
              <a:cxnLst/>
              <a:rect l="l" t="t" r="r" b="b"/>
              <a:pathLst>
                <a:path w="1433" h="927" extrusionOk="0">
                  <a:moveTo>
                    <a:pt x="1379" y="1"/>
                  </a:moveTo>
                  <a:cubicBezTo>
                    <a:pt x="1119" y="1"/>
                    <a:pt x="0" y="926"/>
                    <a:pt x="251" y="926"/>
                  </a:cubicBezTo>
                  <a:cubicBezTo>
                    <a:pt x="842" y="926"/>
                    <a:pt x="1433" y="335"/>
                    <a:pt x="1433" y="52"/>
                  </a:cubicBezTo>
                  <a:cubicBezTo>
                    <a:pt x="1433" y="17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7"/>
            <p:cNvSpPr/>
            <p:nvPr/>
          </p:nvSpPr>
          <p:spPr>
            <a:xfrm>
              <a:off x="1316125" y="1319100"/>
              <a:ext cx="88625" cy="22800"/>
            </a:xfrm>
            <a:custGeom>
              <a:avLst/>
              <a:gdLst/>
              <a:ahLst/>
              <a:cxnLst/>
              <a:rect l="l" t="t" r="r" b="b"/>
              <a:pathLst>
                <a:path w="3545" h="912" extrusionOk="0">
                  <a:moveTo>
                    <a:pt x="2503" y="0"/>
                  </a:moveTo>
                  <a:cubicBezTo>
                    <a:pt x="2320" y="0"/>
                    <a:pt x="2162" y="35"/>
                    <a:pt x="2079" y="117"/>
                  </a:cubicBezTo>
                  <a:cubicBezTo>
                    <a:pt x="1489" y="424"/>
                    <a:pt x="0" y="424"/>
                    <a:pt x="591" y="708"/>
                  </a:cubicBezTo>
                  <a:cubicBezTo>
                    <a:pt x="591" y="810"/>
                    <a:pt x="656" y="844"/>
                    <a:pt x="755" y="844"/>
                  </a:cubicBezTo>
                  <a:cubicBezTo>
                    <a:pt x="953" y="844"/>
                    <a:pt x="1284" y="708"/>
                    <a:pt x="1489" y="708"/>
                  </a:cubicBezTo>
                  <a:cubicBezTo>
                    <a:pt x="1550" y="775"/>
                    <a:pt x="1613" y="799"/>
                    <a:pt x="1677" y="799"/>
                  </a:cubicBezTo>
                  <a:cubicBezTo>
                    <a:pt x="1845" y="799"/>
                    <a:pt x="2018" y="628"/>
                    <a:pt x="2186" y="628"/>
                  </a:cubicBezTo>
                  <a:cubicBezTo>
                    <a:pt x="2246" y="628"/>
                    <a:pt x="2305" y="650"/>
                    <a:pt x="2363" y="708"/>
                  </a:cubicBezTo>
                  <a:cubicBezTo>
                    <a:pt x="2491" y="836"/>
                    <a:pt x="2720" y="911"/>
                    <a:pt x="2941" y="911"/>
                  </a:cubicBezTo>
                  <a:cubicBezTo>
                    <a:pt x="3249" y="911"/>
                    <a:pt x="3544" y="767"/>
                    <a:pt x="3544" y="424"/>
                  </a:cubicBezTo>
                  <a:cubicBezTo>
                    <a:pt x="3544" y="206"/>
                    <a:pt x="2949" y="0"/>
                    <a:pt x="2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7"/>
            <p:cNvSpPr/>
            <p:nvPr/>
          </p:nvSpPr>
          <p:spPr>
            <a:xfrm>
              <a:off x="1626225" y="1313325"/>
              <a:ext cx="73850" cy="45925"/>
            </a:xfrm>
            <a:custGeom>
              <a:avLst/>
              <a:gdLst/>
              <a:ahLst/>
              <a:cxnLst/>
              <a:rect l="l" t="t" r="r" b="b"/>
              <a:pathLst>
                <a:path w="2954" h="1837" extrusionOk="0">
                  <a:moveTo>
                    <a:pt x="201" y="0"/>
                  </a:moveTo>
                  <a:cubicBezTo>
                    <a:pt x="115" y="0"/>
                    <a:pt x="45" y="20"/>
                    <a:pt x="0" y="64"/>
                  </a:cubicBezTo>
                  <a:cubicBezTo>
                    <a:pt x="0" y="348"/>
                    <a:pt x="591" y="1836"/>
                    <a:pt x="1182" y="1836"/>
                  </a:cubicBezTo>
                  <a:cubicBezTo>
                    <a:pt x="1772" y="1836"/>
                    <a:pt x="2080" y="1836"/>
                    <a:pt x="2670" y="1529"/>
                  </a:cubicBezTo>
                  <a:cubicBezTo>
                    <a:pt x="2954" y="1246"/>
                    <a:pt x="2363" y="1246"/>
                    <a:pt x="2670" y="939"/>
                  </a:cubicBezTo>
                  <a:cubicBezTo>
                    <a:pt x="2835" y="595"/>
                    <a:pt x="2505" y="452"/>
                    <a:pt x="2200" y="452"/>
                  </a:cubicBezTo>
                  <a:cubicBezTo>
                    <a:pt x="1980" y="452"/>
                    <a:pt x="1772" y="526"/>
                    <a:pt x="1772" y="655"/>
                  </a:cubicBezTo>
                  <a:cubicBezTo>
                    <a:pt x="1772" y="655"/>
                    <a:pt x="704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7"/>
            <p:cNvSpPr/>
            <p:nvPr/>
          </p:nvSpPr>
          <p:spPr>
            <a:xfrm>
              <a:off x="1965875" y="1522175"/>
              <a:ext cx="96300" cy="41225"/>
            </a:xfrm>
            <a:custGeom>
              <a:avLst/>
              <a:gdLst/>
              <a:ahLst/>
              <a:cxnLst/>
              <a:rect l="l" t="t" r="r" b="b"/>
              <a:pathLst>
                <a:path w="3852" h="1649" extrusionOk="0">
                  <a:moveTo>
                    <a:pt x="556" y="1"/>
                  </a:moveTo>
                  <a:cubicBezTo>
                    <a:pt x="404" y="1"/>
                    <a:pt x="307" y="67"/>
                    <a:pt x="307" y="263"/>
                  </a:cubicBezTo>
                  <a:cubicBezTo>
                    <a:pt x="0" y="571"/>
                    <a:pt x="591" y="571"/>
                    <a:pt x="591" y="1161"/>
                  </a:cubicBezTo>
                  <a:cubicBezTo>
                    <a:pt x="769" y="1504"/>
                    <a:pt x="1044" y="1648"/>
                    <a:pt x="1298" y="1648"/>
                  </a:cubicBezTo>
                  <a:cubicBezTo>
                    <a:pt x="1481" y="1648"/>
                    <a:pt x="1653" y="1574"/>
                    <a:pt x="1772" y="1445"/>
                  </a:cubicBezTo>
                  <a:cubicBezTo>
                    <a:pt x="1901" y="1383"/>
                    <a:pt x="2073" y="1363"/>
                    <a:pt x="2262" y="1363"/>
                  </a:cubicBezTo>
                  <a:cubicBezTo>
                    <a:pt x="2622" y="1363"/>
                    <a:pt x="3047" y="1436"/>
                    <a:pt x="3367" y="1436"/>
                  </a:cubicBezTo>
                  <a:cubicBezTo>
                    <a:pt x="3650" y="1436"/>
                    <a:pt x="3851" y="1378"/>
                    <a:pt x="3851" y="1161"/>
                  </a:cubicBezTo>
                  <a:cubicBezTo>
                    <a:pt x="3851" y="896"/>
                    <a:pt x="2741" y="208"/>
                    <a:pt x="2058" y="208"/>
                  </a:cubicBezTo>
                  <a:cubicBezTo>
                    <a:pt x="1950" y="208"/>
                    <a:pt x="1853" y="225"/>
                    <a:pt x="1772" y="263"/>
                  </a:cubicBezTo>
                  <a:cubicBezTo>
                    <a:pt x="1378" y="263"/>
                    <a:pt x="859" y="1"/>
                    <a:pt x="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7"/>
            <p:cNvSpPr/>
            <p:nvPr/>
          </p:nvSpPr>
          <p:spPr>
            <a:xfrm>
              <a:off x="1652950" y="1192375"/>
              <a:ext cx="232025" cy="153975"/>
            </a:xfrm>
            <a:custGeom>
              <a:avLst/>
              <a:gdLst/>
              <a:ahLst/>
              <a:cxnLst/>
              <a:rect l="l" t="t" r="r" b="b"/>
              <a:pathLst>
                <a:path w="9281" h="6159" extrusionOk="0">
                  <a:moveTo>
                    <a:pt x="2482" y="1"/>
                  </a:moveTo>
                  <a:cubicBezTo>
                    <a:pt x="2016" y="1"/>
                    <a:pt x="1832" y="288"/>
                    <a:pt x="2192" y="460"/>
                  </a:cubicBezTo>
                  <a:cubicBezTo>
                    <a:pt x="2783" y="460"/>
                    <a:pt x="2783" y="768"/>
                    <a:pt x="2192" y="768"/>
                  </a:cubicBezTo>
                  <a:cubicBezTo>
                    <a:pt x="1885" y="768"/>
                    <a:pt x="1011" y="768"/>
                    <a:pt x="1601" y="1051"/>
                  </a:cubicBezTo>
                  <a:cubicBezTo>
                    <a:pt x="2476" y="1358"/>
                    <a:pt x="1601" y="1358"/>
                    <a:pt x="1011" y="1358"/>
                  </a:cubicBezTo>
                  <a:cubicBezTo>
                    <a:pt x="420" y="1358"/>
                    <a:pt x="420" y="2233"/>
                    <a:pt x="1294" y="2233"/>
                  </a:cubicBezTo>
                  <a:cubicBezTo>
                    <a:pt x="1885" y="2540"/>
                    <a:pt x="1294" y="2823"/>
                    <a:pt x="703" y="2823"/>
                  </a:cubicBezTo>
                  <a:cubicBezTo>
                    <a:pt x="532" y="2741"/>
                    <a:pt x="386" y="2706"/>
                    <a:pt x="280" y="2706"/>
                  </a:cubicBezTo>
                  <a:cubicBezTo>
                    <a:pt x="22" y="2706"/>
                    <a:pt x="1" y="2912"/>
                    <a:pt x="420" y="3130"/>
                  </a:cubicBezTo>
                  <a:cubicBezTo>
                    <a:pt x="1011" y="3414"/>
                    <a:pt x="703" y="3721"/>
                    <a:pt x="1294" y="4005"/>
                  </a:cubicBezTo>
                  <a:cubicBezTo>
                    <a:pt x="1423" y="4071"/>
                    <a:pt x="1594" y="4096"/>
                    <a:pt x="1786" y="4096"/>
                  </a:cubicBezTo>
                  <a:cubicBezTo>
                    <a:pt x="2296" y="4096"/>
                    <a:pt x="2952" y="3925"/>
                    <a:pt x="3350" y="3925"/>
                  </a:cubicBezTo>
                  <a:cubicBezTo>
                    <a:pt x="3490" y="3925"/>
                    <a:pt x="3599" y="3947"/>
                    <a:pt x="3657" y="4005"/>
                  </a:cubicBezTo>
                  <a:cubicBezTo>
                    <a:pt x="3657" y="4312"/>
                    <a:pt x="1885" y="4595"/>
                    <a:pt x="2192" y="4595"/>
                  </a:cubicBezTo>
                  <a:cubicBezTo>
                    <a:pt x="2476" y="4902"/>
                    <a:pt x="3373" y="5186"/>
                    <a:pt x="3373" y="5493"/>
                  </a:cubicBezTo>
                  <a:cubicBezTo>
                    <a:pt x="3123" y="5724"/>
                    <a:pt x="4457" y="6159"/>
                    <a:pt x="4960" y="6159"/>
                  </a:cubicBezTo>
                  <a:cubicBezTo>
                    <a:pt x="5074" y="6159"/>
                    <a:pt x="5145" y="6136"/>
                    <a:pt x="5145" y="6084"/>
                  </a:cubicBezTo>
                  <a:cubicBezTo>
                    <a:pt x="5287" y="5930"/>
                    <a:pt x="5435" y="5853"/>
                    <a:pt x="5621" y="5853"/>
                  </a:cubicBezTo>
                  <a:cubicBezTo>
                    <a:pt x="5807" y="5853"/>
                    <a:pt x="6031" y="5930"/>
                    <a:pt x="6327" y="6084"/>
                  </a:cubicBezTo>
                  <a:cubicBezTo>
                    <a:pt x="6854" y="6084"/>
                    <a:pt x="6911" y="5142"/>
                    <a:pt x="7119" y="5142"/>
                  </a:cubicBezTo>
                  <a:cubicBezTo>
                    <a:pt x="7144" y="5142"/>
                    <a:pt x="7171" y="5156"/>
                    <a:pt x="7201" y="5186"/>
                  </a:cubicBezTo>
                  <a:cubicBezTo>
                    <a:pt x="7246" y="5231"/>
                    <a:pt x="7284" y="5250"/>
                    <a:pt x="7318" y="5250"/>
                  </a:cubicBezTo>
                  <a:cubicBezTo>
                    <a:pt x="7514" y="5250"/>
                    <a:pt x="7550" y="4595"/>
                    <a:pt x="7792" y="4595"/>
                  </a:cubicBezTo>
                  <a:cubicBezTo>
                    <a:pt x="8382" y="4312"/>
                    <a:pt x="9280" y="4312"/>
                    <a:pt x="9280" y="4005"/>
                  </a:cubicBezTo>
                  <a:cubicBezTo>
                    <a:pt x="9280" y="3721"/>
                    <a:pt x="8973" y="3721"/>
                    <a:pt x="8382" y="3721"/>
                  </a:cubicBezTo>
                  <a:cubicBezTo>
                    <a:pt x="7792" y="3721"/>
                    <a:pt x="7508" y="3414"/>
                    <a:pt x="7792" y="3130"/>
                  </a:cubicBezTo>
                  <a:cubicBezTo>
                    <a:pt x="8099" y="2823"/>
                    <a:pt x="6918" y="2823"/>
                    <a:pt x="7508" y="2540"/>
                  </a:cubicBezTo>
                  <a:cubicBezTo>
                    <a:pt x="7709" y="2322"/>
                    <a:pt x="7173" y="2116"/>
                    <a:pt x="6954" y="2116"/>
                  </a:cubicBezTo>
                  <a:cubicBezTo>
                    <a:pt x="6865" y="2116"/>
                    <a:pt x="6828" y="2150"/>
                    <a:pt x="6918" y="2233"/>
                  </a:cubicBezTo>
                  <a:cubicBezTo>
                    <a:pt x="6918" y="2416"/>
                    <a:pt x="6831" y="2486"/>
                    <a:pt x="6711" y="2486"/>
                  </a:cubicBezTo>
                  <a:cubicBezTo>
                    <a:pt x="6446" y="2486"/>
                    <a:pt x="6020" y="2144"/>
                    <a:pt x="6020" y="1949"/>
                  </a:cubicBezTo>
                  <a:cubicBezTo>
                    <a:pt x="6020" y="1642"/>
                    <a:pt x="4555" y="1358"/>
                    <a:pt x="3657" y="460"/>
                  </a:cubicBezTo>
                  <a:cubicBezTo>
                    <a:pt x="3195" y="119"/>
                    <a:pt x="2781" y="1"/>
                    <a:pt x="2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7"/>
            <p:cNvSpPr/>
            <p:nvPr/>
          </p:nvSpPr>
          <p:spPr>
            <a:xfrm>
              <a:off x="1493325" y="1401425"/>
              <a:ext cx="155375" cy="77650"/>
            </a:xfrm>
            <a:custGeom>
              <a:avLst/>
              <a:gdLst/>
              <a:ahLst/>
              <a:cxnLst/>
              <a:rect l="l" t="t" r="r" b="b"/>
              <a:pathLst>
                <a:path w="6215" h="3106" extrusionOk="0">
                  <a:moveTo>
                    <a:pt x="3302" y="0"/>
                  </a:moveTo>
                  <a:cubicBezTo>
                    <a:pt x="3080" y="0"/>
                    <a:pt x="3372" y="480"/>
                    <a:pt x="3852" y="959"/>
                  </a:cubicBezTo>
                  <a:cubicBezTo>
                    <a:pt x="3970" y="1087"/>
                    <a:pt x="3936" y="1162"/>
                    <a:pt x="3812" y="1162"/>
                  </a:cubicBezTo>
                  <a:cubicBezTo>
                    <a:pt x="3640" y="1162"/>
                    <a:pt x="3297" y="1018"/>
                    <a:pt x="2954" y="675"/>
                  </a:cubicBezTo>
                  <a:cubicBezTo>
                    <a:pt x="2742" y="532"/>
                    <a:pt x="2598" y="475"/>
                    <a:pt x="2506" y="475"/>
                  </a:cubicBezTo>
                  <a:cubicBezTo>
                    <a:pt x="2218" y="475"/>
                    <a:pt x="2437" y="1033"/>
                    <a:pt x="2670" y="1266"/>
                  </a:cubicBezTo>
                  <a:cubicBezTo>
                    <a:pt x="2835" y="1431"/>
                    <a:pt x="2705" y="1603"/>
                    <a:pt x="2511" y="1603"/>
                  </a:cubicBezTo>
                  <a:cubicBezTo>
                    <a:pt x="2371" y="1603"/>
                    <a:pt x="2198" y="1513"/>
                    <a:pt x="2079" y="1266"/>
                  </a:cubicBezTo>
                  <a:cubicBezTo>
                    <a:pt x="1772" y="675"/>
                    <a:pt x="1489" y="84"/>
                    <a:pt x="898" y="84"/>
                  </a:cubicBezTo>
                  <a:cubicBezTo>
                    <a:pt x="0" y="84"/>
                    <a:pt x="307" y="675"/>
                    <a:pt x="591" y="959"/>
                  </a:cubicBezTo>
                  <a:cubicBezTo>
                    <a:pt x="898" y="1549"/>
                    <a:pt x="1489" y="1549"/>
                    <a:pt x="2079" y="1857"/>
                  </a:cubicBezTo>
                  <a:cubicBezTo>
                    <a:pt x="2174" y="1951"/>
                    <a:pt x="2368" y="1983"/>
                    <a:pt x="2597" y="1983"/>
                  </a:cubicBezTo>
                  <a:cubicBezTo>
                    <a:pt x="3053" y="1983"/>
                    <a:pt x="3647" y="1857"/>
                    <a:pt x="3852" y="1857"/>
                  </a:cubicBezTo>
                  <a:cubicBezTo>
                    <a:pt x="4135" y="1857"/>
                    <a:pt x="3261" y="2447"/>
                    <a:pt x="3544" y="2731"/>
                  </a:cubicBezTo>
                  <a:cubicBezTo>
                    <a:pt x="3701" y="3032"/>
                    <a:pt x="4005" y="3106"/>
                    <a:pt x="4344" y="3106"/>
                  </a:cubicBezTo>
                  <a:cubicBezTo>
                    <a:pt x="4670" y="3106"/>
                    <a:pt x="5027" y="3038"/>
                    <a:pt x="5316" y="3038"/>
                  </a:cubicBezTo>
                  <a:cubicBezTo>
                    <a:pt x="5907" y="3038"/>
                    <a:pt x="5624" y="2447"/>
                    <a:pt x="5907" y="2447"/>
                  </a:cubicBezTo>
                  <a:cubicBezTo>
                    <a:pt x="6214" y="2140"/>
                    <a:pt x="5624" y="2140"/>
                    <a:pt x="5907" y="1549"/>
                  </a:cubicBezTo>
                  <a:cubicBezTo>
                    <a:pt x="6173" y="1038"/>
                    <a:pt x="5322" y="313"/>
                    <a:pt x="5090" y="313"/>
                  </a:cubicBezTo>
                  <a:cubicBezTo>
                    <a:pt x="5054" y="313"/>
                    <a:pt x="5033" y="330"/>
                    <a:pt x="5033" y="368"/>
                  </a:cubicBezTo>
                  <a:cubicBezTo>
                    <a:pt x="5033" y="459"/>
                    <a:pt x="4955" y="496"/>
                    <a:pt x="4829" y="496"/>
                  </a:cubicBezTo>
                  <a:cubicBezTo>
                    <a:pt x="4529" y="496"/>
                    <a:pt x="3961" y="284"/>
                    <a:pt x="3544" y="84"/>
                  </a:cubicBezTo>
                  <a:cubicBezTo>
                    <a:pt x="3433" y="26"/>
                    <a:pt x="3353" y="0"/>
                    <a:pt x="3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7"/>
            <p:cNvSpPr/>
            <p:nvPr/>
          </p:nvSpPr>
          <p:spPr>
            <a:xfrm>
              <a:off x="1587375" y="1260025"/>
              <a:ext cx="36825" cy="16925"/>
            </a:xfrm>
            <a:custGeom>
              <a:avLst/>
              <a:gdLst/>
              <a:ahLst/>
              <a:cxnLst/>
              <a:rect l="l" t="t" r="r" b="b"/>
              <a:pathLst>
                <a:path w="1473" h="677" extrusionOk="0">
                  <a:moveTo>
                    <a:pt x="247" y="0"/>
                  </a:moveTo>
                  <a:cubicBezTo>
                    <a:pt x="86" y="0"/>
                    <a:pt x="0" y="35"/>
                    <a:pt x="90" y="117"/>
                  </a:cubicBezTo>
                  <a:cubicBezTo>
                    <a:pt x="285" y="329"/>
                    <a:pt x="628" y="677"/>
                    <a:pt x="922" y="677"/>
                  </a:cubicBezTo>
                  <a:cubicBezTo>
                    <a:pt x="1054" y="677"/>
                    <a:pt x="1176" y="607"/>
                    <a:pt x="1271" y="424"/>
                  </a:cubicBezTo>
                  <a:cubicBezTo>
                    <a:pt x="1472" y="206"/>
                    <a:pt x="638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7"/>
            <p:cNvSpPr/>
            <p:nvPr/>
          </p:nvSpPr>
          <p:spPr>
            <a:xfrm>
              <a:off x="1473050" y="1287850"/>
              <a:ext cx="146100" cy="68800"/>
            </a:xfrm>
            <a:custGeom>
              <a:avLst/>
              <a:gdLst/>
              <a:ahLst/>
              <a:cxnLst/>
              <a:rect l="l" t="t" r="r" b="b"/>
              <a:pathLst>
                <a:path w="5844" h="2752" extrusionOk="0">
                  <a:moveTo>
                    <a:pt x="1513" y="1"/>
                  </a:moveTo>
                  <a:cubicBezTo>
                    <a:pt x="1061" y="1"/>
                    <a:pt x="644" y="70"/>
                    <a:pt x="528" y="186"/>
                  </a:cubicBezTo>
                  <a:cubicBezTo>
                    <a:pt x="0" y="186"/>
                    <a:pt x="415" y="1127"/>
                    <a:pt x="930" y="1127"/>
                  </a:cubicBezTo>
                  <a:cubicBezTo>
                    <a:pt x="992" y="1127"/>
                    <a:pt x="1055" y="1114"/>
                    <a:pt x="1118" y="1083"/>
                  </a:cubicBezTo>
                  <a:cubicBezTo>
                    <a:pt x="1202" y="993"/>
                    <a:pt x="1339" y="956"/>
                    <a:pt x="1483" y="956"/>
                  </a:cubicBezTo>
                  <a:cubicBezTo>
                    <a:pt x="1827" y="956"/>
                    <a:pt x="2209" y="1167"/>
                    <a:pt x="1993" y="1367"/>
                  </a:cubicBezTo>
                  <a:cubicBezTo>
                    <a:pt x="1993" y="1520"/>
                    <a:pt x="1697" y="1520"/>
                    <a:pt x="1402" y="1520"/>
                  </a:cubicBezTo>
                  <a:cubicBezTo>
                    <a:pt x="1107" y="1520"/>
                    <a:pt x="811" y="1520"/>
                    <a:pt x="811" y="1674"/>
                  </a:cubicBezTo>
                  <a:cubicBezTo>
                    <a:pt x="811" y="1674"/>
                    <a:pt x="811" y="2046"/>
                    <a:pt x="1260" y="2046"/>
                  </a:cubicBezTo>
                  <a:cubicBezTo>
                    <a:pt x="1377" y="2046"/>
                    <a:pt x="1524" y="2021"/>
                    <a:pt x="1709" y="1958"/>
                  </a:cubicBezTo>
                  <a:cubicBezTo>
                    <a:pt x="1963" y="1875"/>
                    <a:pt x="2219" y="1841"/>
                    <a:pt x="2461" y="1841"/>
                  </a:cubicBezTo>
                  <a:cubicBezTo>
                    <a:pt x="3053" y="1841"/>
                    <a:pt x="3564" y="2047"/>
                    <a:pt x="3765" y="2265"/>
                  </a:cubicBezTo>
                  <a:cubicBezTo>
                    <a:pt x="4108" y="2608"/>
                    <a:pt x="4451" y="2752"/>
                    <a:pt x="4739" y="2752"/>
                  </a:cubicBezTo>
                  <a:cubicBezTo>
                    <a:pt x="4946" y="2752"/>
                    <a:pt x="5125" y="2677"/>
                    <a:pt x="5253" y="2548"/>
                  </a:cubicBezTo>
                  <a:cubicBezTo>
                    <a:pt x="5844" y="1958"/>
                    <a:pt x="4946" y="1958"/>
                    <a:pt x="4946" y="1674"/>
                  </a:cubicBezTo>
                  <a:cubicBezTo>
                    <a:pt x="5253" y="1367"/>
                    <a:pt x="4663" y="1083"/>
                    <a:pt x="4072" y="1083"/>
                  </a:cubicBezTo>
                  <a:cubicBezTo>
                    <a:pt x="3765" y="1083"/>
                    <a:pt x="3481" y="493"/>
                    <a:pt x="3174" y="493"/>
                  </a:cubicBezTo>
                  <a:cubicBezTo>
                    <a:pt x="3032" y="634"/>
                    <a:pt x="2961" y="705"/>
                    <a:pt x="2926" y="705"/>
                  </a:cubicBezTo>
                  <a:cubicBezTo>
                    <a:pt x="2890" y="705"/>
                    <a:pt x="2890" y="634"/>
                    <a:pt x="2890" y="493"/>
                  </a:cubicBezTo>
                  <a:cubicBezTo>
                    <a:pt x="2890" y="144"/>
                    <a:pt x="2165" y="1"/>
                    <a:pt x="1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7"/>
            <p:cNvSpPr/>
            <p:nvPr/>
          </p:nvSpPr>
          <p:spPr>
            <a:xfrm>
              <a:off x="1471475" y="1357950"/>
              <a:ext cx="35825" cy="32200"/>
            </a:xfrm>
            <a:custGeom>
              <a:avLst/>
              <a:gdLst/>
              <a:ahLst/>
              <a:cxnLst/>
              <a:rect l="l" t="t" r="r" b="b"/>
              <a:pathLst>
                <a:path w="1433" h="1288" extrusionOk="0">
                  <a:moveTo>
                    <a:pt x="128" y="1"/>
                  </a:moveTo>
                  <a:cubicBezTo>
                    <a:pt x="76" y="1"/>
                    <a:pt x="32" y="17"/>
                    <a:pt x="0" y="51"/>
                  </a:cubicBezTo>
                  <a:cubicBezTo>
                    <a:pt x="0" y="563"/>
                    <a:pt x="656" y="1288"/>
                    <a:pt x="1031" y="1288"/>
                  </a:cubicBezTo>
                  <a:cubicBezTo>
                    <a:pt x="1089" y="1288"/>
                    <a:pt x="1140" y="1271"/>
                    <a:pt x="1181" y="1233"/>
                  </a:cubicBezTo>
                  <a:cubicBezTo>
                    <a:pt x="1433" y="960"/>
                    <a:pt x="533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7"/>
            <p:cNvSpPr/>
            <p:nvPr/>
          </p:nvSpPr>
          <p:spPr>
            <a:xfrm>
              <a:off x="2394125" y="2227275"/>
              <a:ext cx="140600" cy="122300"/>
            </a:xfrm>
            <a:custGeom>
              <a:avLst/>
              <a:gdLst/>
              <a:ahLst/>
              <a:cxnLst/>
              <a:rect l="l" t="t" r="r" b="b"/>
              <a:pathLst>
                <a:path w="5624" h="4892" extrusionOk="0">
                  <a:moveTo>
                    <a:pt x="3205" y="1"/>
                  </a:moveTo>
                  <a:cubicBezTo>
                    <a:pt x="3133" y="1"/>
                    <a:pt x="3044" y="38"/>
                    <a:pt x="2954" y="129"/>
                  </a:cubicBezTo>
                  <a:cubicBezTo>
                    <a:pt x="2363" y="129"/>
                    <a:pt x="1489" y="1594"/>
                    <a:pt x="1489" y="1901"/>
                  </a:cubicBezTo>
                  <a:cubicBezTo>
                    <a:pt x="1489" y="2132"/>
                    <a:pt x="1489" y="2566"/>
                    <a:pt x="1323" y="2566"/>
                  </a:cubicBezTo>
                  <a:cubicBezTo>
                    <a:pt x="1285" y="2566"/>
                    <a:pt x="1238" y="2544"/>
                    <a:pt x="1181" y="2491"/>
                  </a:cubicBezTo>
                  <a:cubicBezTo>
                    <a:pt x="898" y="2491"/>
                    <a:pt x="591" y="2775"/>
                    <a:pt x="591" y="3082"/>
                  </a:cubicBezTo>
                  <a:cubicBezTo>
                    <a:pt x="898" y="3366"/>
                    <a:pt x="0" y="3956"/>
                    <a:pt x="591" y="3956"/>
                  </a:cubicBezTo>
                  <a:cubicBezTo>
                    <a:pt x="693" y="4059"/>
                    <a:pt x="793" y="4093"/>
                    <a:pt x="902" y="4093"/>
                  </a:cubicBezTo>
                  <a:cubicBezTo>
                    <a:pt x="1121" y="4093"/>
                    <a:pt x="1378" y="3956"/>
                    <a:pt x="1772" y="3956"/>
                  </a:cubicBezTo>
                  <a:lnTo>
                    <a:pt x="2954" y="3956"/>
                  </a:lnTo>
                  <a:cubicBezTo>
                    <a:pt x="3056" y="3862"/>
                    <a:pt x="3124" y="3830"/>
                    <a:pt x="3180" y="3830"/>
                  </a:cubicBezTo>
                  <a:cubicBezTo>
                    <a:pt x="3292" y="3830"/>
                    <a:pt x="3355" y="3956"/>
                    <a:pt x="3544" y="3956"/>
                  </a:cubicBezTo>
                  <a:cubicBezTo>
                    <a:pt x="3851" y="3956"/>
                    <a:pt x="3261" y="4263"/>
                    <a:pt x="3261" y="4547"/>
                  </a:cubicBezTo>
                  <a:cubicBezTo>
                    <a:pt x="3261" y="4638"/>
                    <a:pt x="3312" y="4675"/>
                    <a:pt x="3392" y="4675"/>
                  </a:cubicBezTo>
                  <a:cubicBezTo>
                    <a:pt x="3583" y="4675"/>
                    <a:pt x="3935" y="4463"/>
                    <a:pt x="4135" y="4263"/>
                  </a:cubicBezTo>
                  <a:cubicBezTo>
                    <a:pt x="4442" y="4263"/>
                    <a:pt x="4726" y="4263"/>
                    <a:pt x="4442" y="4547"/>
                  </a:cubicBezTo>
                  <a:cubicBezTo>
                    <a:pt x="4442" y="4723"/>
                    <a:pt x="4730" y="4892"/>
                    <a:pt x="5033" y="4892"/>
                  </a:cubicBezTo>
                  <a:cubicBezTo>
                    <a:pt x="5259" y="4892"/>
                    <a:pt x="5492" y="4799"/>
                    <a:pt x="5623" y="4547"/>
                  </a:cubicBezTo>
                  <a:cubicBezTo>
                    <a:pt x="5623" y="4316"/>
                    <a:pt x="5420" y="3881"/>
                    <a:pt x="5344" y="3881"/>
                  </a:cubicBezTo>
                  <a:cubicBezTo>
                    <a:pt x="5327" y="3881"/>
                    <a:pt x="5316" y="3904"/>
                    <a:pt x="5316" y="3956"/>
                  </a:cubicBezTo>
                  <a:cubicBezTo>
                    <a:pt x="5258" y="4020"/>
                    <a:pt x="5198" y="4045"/>
                    <a:pt x="5143" y="4045"/>
                  </a:cubicBezTo>
                  <a:cubicBezTo>
                    <a:pt x="4932" y="4045"/>
                    <a:pt x="4789" y="3673"/>
                    <a:pt x="5033" y="3673"/>
                  </a:cubicBezTo>
                  <a:cubicBezTo>
                    <a:pt x="5234" y="3455"/>
                    <a:pt x="5150" y="3249"/>
                    <a:pt x="4974" y="3249"/>
                  </a:cubicBezTo>
                  <a:cubicBezTo>
                    <a:pt x="4902" y="3249"/>
                    <a:pt x="4815" y="3283"/>
                    <a:pt x="4726" y="3366"/>
                  </a:cubicBezTo>
                  <a:cubicBezTo>
                    <a:pt x="4442" y="3366"/>
                    <a:pt x="4726" y="2775"/>
                    <a:pt x="4726" y="2491"/>
                  </a:cubicBezTo>
                  <a:cubicBezTo>
                    <a:pt x="4930" y="2491"/>
                    <a:pt x="4600" y="2355"/>
                    <a:pt x="4356" y="2355"/>
                  </a:cubicBezTo>
                  <a:cubicBezTo>
                    <a:pt x="4235" y="2355"/>
                    <a:pt x="4135" y="2389"/>
                    <a:pt x="4135" y="2491"/>
                  </a:cubicBezTo>
                  <a:cubicBezTo>
                    <a:pt x="4135" y="2574"/>
                    <a:pt x="4085" y="2608"/>
                    <a:pt x="4014" y="2608"/>
                  </a:cubicBezTo>
                  <a:cubicBezTo>
                    <a:pt x="3842" y="2608"/>
                    <a:pt x="3544" y="2402"/>
                    <a:pt x="3544" y="2184"/>
                  </a:cubicBezTo>
                  <a:cubicBezTo>
                    <a:pt x="3544" y="1901"/>
                    <a:pt x="2954" y="1901"/>
                    <a:pt x="3261" y="1901"/>
                  </a:cubicBezTo>
                  <a:cubicBezTo>
                    <a:pt x="3261" y="1747"/>
                    <a:pt x="3113" y="1670"/>
                    <a:pt x="2965" y="1670"/>
                  </a:cubicBezTo>
                  <a:cubicBezTo>
                    <a:pt x="2818" y="1670"/>
                    <a:pt x="2670" y="1747"/>
                    <a:pt x="2670" y="1901"/>
                  </a:cubicBezTo>
                  <a:cubicBezTo>
                    <a:pt x="2613" y="1953"/>
                    <a:pt x="2567" y="1976"/>
                    <a:pt x="2531" y="1976"/>
                  </a:cubicBezTo>
                  <a:cubicBezTo>
                    <a:pt x="2373" y="1976"/>
                    <a:pt x="2420" y="1541"/>
                    <a:pt x="2670" y="1310"/>
                  </a:cubicBezTo>
                  <a:cubicBezTo>
                    <a:pt x="2954" y="1003"/>
                    <a:pt x="2954" y="412"/>
                    <a:pt x="3261" y="412"/>
                  </a:cubicBezTo>
                  <a:cubicBezTo>
                    <a:pt x="3460" y="212"/>
                    <a:pt x="337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7"/>
            <p:cNvSpPr/>
            <p:nvPr/>
          </p:nvSpPr>
          <p:spPr>
            <a:xfrm>
              <a:off x="2298425" y="2272625"/>
              <a:ext cx="59100" cy="21875"/>
            </a:xfrm>
            <a:custGeom>
              <a:avLst/>
              <a:gdLst/>
              <a:ahLst/>
              <a:cxnLst/>
              <a:rect l="l" t="t" r="r" b="b"/>
              <a:pathLst>
                <a:path w="2364" h="875" extrusionOk="0">
                  <a:moveTo>
                    <a:pt x="238" y="1"/>
                  </a:moveTo>
                  <a:cubicBezTo>
                    <a:pt x="92" y="1"/>
                    <a:pt x="0" y="26"/>
                    <a:pt x="0" y="87"/>
                  </a:cubicBezTo>
                  <a:cubicBezTo>
                    <a:pt x="216" y="303"/>
                    <a:pt x="1295" y="875"/>
                    <a:pt x="1933" y="875"/>
                  </a:cubicBezTo>
                  <a:cubicBezTo>
                    <a:pt x="2133" y="875"/>
                    <a:pt x="2290" y="818"/>
                    <a:pt x="2363" y="677"/>
                  </a:cubicBezTo>
                  <a:cubicBezTo>
                    <a:pt x="2363" y="431"/>
                    <a:pt x="838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7"/>
            <p:cNvSpPr/>
            <p:nvPr/>
          </p:nvSpPr>
          <p:spPr>
            <a:xfrm>
              <a:off x="291475" y="2139725"/>
              <a:ext cx="42950" cy="16950"/>
            </a:xfrm>
            <a:custGeom>
              <a:avLst/>
              <a:gdLst/>
              <a:ahLst/>
              <a:cxnLst/>
              <a:rect l="l" t="t" r="r" b="b"/>
              <a:pathLst>
                <a:path w="1718" h="678" extrusionOk="0">
                  <a:moveTo>
                    <a:pt x="1040" y="1"/>
                  </a:moveTo>
                  <a:cubicBezTo>
                    <a:pt x="521" y="1"/>
                    <a:pt x="1" y="430"/>
                    <a:pt x="229" y="677"/>
                  </a:cubicBezTo>
                  <a:cubicBezTo>
                    <a:pt x="536" y="677"/>
                    <a:pt x="536" y="370"/>
                    <a:pt x="819" y="370"/>
                  </a:cubicBezTo>
                  <a:cubicBezTo>
                    <a:pt x="1127" y="370"/>
                    <a:pt x="1717" y="87"/>
                    <a:pt x="1410" y="87"/>
                  </a:cubicBezTo>
                  <a:cubicBezTo>
                    <a:pt x="1294" y="26"/>
                    <a:pt x="1167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7"/>
            <p:cNvSpPr/>
            <p:nvPr/>
          </p:nvSpPr>
          <p:spPr>
            <a:xfrm>
              <a:off x="247850" y="1983600"/>
              <a:ext cx="42275" cy="17725"/>
            </a:xfrm>
            <a:custGeom>
              <a:avLst/>
              <a:gdLst/>
              <a:ahLst/>
              <a:cxnLst/>
              <a:rect l="l" t="t" r="r" b="b"/>
              <a:pathLst>
                <a:path w="1691" h="709" extrusionOk="0">
                  <a:moveTo>
                    <a:pt x="621" y="1"/>
                  </a:moveTo>
                  <a:cubicBezTo>
                    <a:pt x="382" y="1"/>
                    <a:pt x="0" y="207"/>
                    <a:pt x="202" y="425"/>
                  </a:cubicBezTo>
                  <a:cubicBezTo>
                    <a:pt x="202" y="708"/>
                    <a:pt x="792" y="708"/>
                    <a:pt x="1100" y="708"/>
                  </a:cubicBezTo>
                  <a:cubicBezTo>
                    <a:pt x="1383" y="708"/>
                    <a:pt x="1690" y="425"/>
                    <a:pt x="1383" y="118"/>
                  </a:cubicBezTo>
                  <a:cubicBezTo>
                    <a:pt x="1325" y="60"/>
                    <a:pt x="1266" y="38"/>
                    <a:pt x="1209" y="38"/>
                  </a:cubicBezTo>
                  <a:cubicBezTo>
                    <a:pt x="1048" y="38"/>
                    <a:pt x="901" y="209"/>
                    <a:pt x="833" y="209"/>
                  </a:cubicBezTo>
                  <a:cubicBezTo>
                    <a:pt x="807" y="209"/>
                    <a:pt x="792" y="185"/>
                    <a:pt x="792" y="118"/>
                  </a:cubicBezTo>
                  <a:cubicBezTo>
                    <a:pt x="792" y="35"/>
                    <a:pt x="719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7"/>
            <p:cNvSpPr/>
            <p:nvPr/>
          </p:nvSpPr>
          <p:spPr>
            <a:xfrm>
              <a:off x="498150" y="2033425"/>
              <a:ext cx="57775" cy="51275"/>
            </a:xfrm>
            <a:custGeom>
              <a:avLst/>
              <a:gdLst/>
              <a:ahLst/>
              <a:cxnLst/>
              <a:rect l="l" t="t" r="r" b="b"/>
              <a:pathLst>
                <a:path w="2311" h="2051" extrusionOk="0">
                  <a:moveTo>
                    <a:pt x="1873" y="0"/>
                  </a:moveTo>
                  <a:cubicBezTo>
                    <a:pt x="1762" y="0"/>
                    <a:pt x="1591" y="144"/>
                    <a:pt x="1413" y="487"/>
                  </a:cubicBezTo>
                  <a:cubicBezTo>
                    <a:pt x="1129" y="794"/>
                    <a:pt x="822" y="1078"/>
                    <a:pt x="538" y="1078"/>
                  </a:cubicBezTo>
                  <a:cubicBezTo>
                    <a:pt x="538" y="1232"/>
                    <a:pt x="462" y="1232"/>
                    <a:pt x="385" y="1232"/>
                  </a:cubicBezTo>
                  <a:cubicBezTo>
                    <a:pt x="308" y="1232"/>
                    <a:pt x="231" y="1232"/>
                    <a:pt x="231" y="1385"/>
                  </a:cubicBezTo>
                  <a:cubicBezTo>
                    <a:pt x="0" y="1616"/>
                    <a:pt x="146" y="2051"/>
                    <a:pt x="374" y="2051"/>
                  </a:cubicBezTo>
                  <a:cubicBezTo>
                    <a:pt x="425" y="2051"/>
                    <a:pt x="482" y="2028"/>
                    <a:pt x="538" y="1976"/>
                  </a:cubicBezTo>
                  <a:lnTo>
                    <a:pt x="822" y="1976"/>
                  </a:lnTo>
                  <a:cubicBezTo>
                    <a:pt x="1129" y="1976"/>
                    <a:pt x="1720" y="1669"/>
                    <a:pt x="2003" y="1385"/>
                  </a:cubicBezTo>
                  <a:cubicBezTo>
                    <a:pt x="2003" y="1078"/>
                    <a:pt x="1720" y="1078"/>
                    <a:pt x="1720" y="794"/>
                  </a:cubicBezTo>
                  <a:cubicBezTo>
                    <a:pt x="1720" y="794"/>
                    <a:pt x="2003" y="794"/>
                    <a:pt x="2003" y="487"/>
                  </a:cubicBezTo>
                  <a:cubicBezTo>
                    <a:pt x="2311" y="487"/>
                    <a:pt x="2003" y="487"/>
                    <a:pt x="2003" y="204"/>
                  </a:cubicBezTo>
                  <a:cubicBezTo>
                    <a:pt x="2003" y="75"/>
                    <a:pt x="1954" y="0"/>
                    <a:pt x="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7"/>
            <p:cNvSpPr/>
            <p:nvPr/>
          </p:nvSpPr>
          <p:spPr>
            <a:xfrm>
              <a:off x="426550" y="2926300"/>
              <a:ext cx="18325" cy="11100"/>
            </a:xfrm>
            <a:custGeom>
              <a:avLst/>
              <a:gdLst/>
              <a:ahLst/>
              <a:cxnLst/>
              <a:rect l="l" t="t" r="r" b="b"/>
              <a:pathLst>
                <a:path w="733" h="444" extrusionOk="0">
                  <a:moveTo>
                    <a:pt x="331" y="1"/>
                  </a:moveTo>
                  <a:cubicBezTo>
                    <a:pt x="148" y="1"/>
                    <a:pt x="0" y="71"/>
                    <a:pt x="142" y="213"/>
                  </a:cubicBezTo>
                  <a:cubicBezTo>
                    <a:pt x="295" y="367"/>
                    <a:pt x="372" y="444"/>
                    <a:pt x="446" y="444"/>
                  </a:cubicBezTo>
                  <a:cubicBezTo>
                    <a:pt x="520" y="444"/>
                    <a:pt x="591" y="367"/>
                    <a:pt x="733" y="213"/>
                  </a:cubicBezTo>
                  <a:cubicBezTo>
                    <a:pt x="733" y="71"/>
                    <a:pt x="51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7"/>
            <p:cNvSpPr/>
            <p:nvPr/>
          </p:nvSpPr>
          <p:spPr>
            <a:xfrm>
              <a:off x="474500" y="2954075"/>
              <a:ext cx="29450" cy="23150"/>
            </a:xfrm>
            <a:custGeom>
              <a:avLst/>
              <a:gdLst/>
              <a:ahLst/>
              <a:cxnLst/>
              <a:rect l="l" t="t" r="r" b="b"/>
              <a:pathLst>
                <a:path w="1178" h="926" extrusionOk="0">
                  <a:moveTo>
                    <a:pt x="303" y="0"/>
                  </a:moveTo>
                  <a:cubicBezTo>
                    <a:pt x="31" y="0"/>
                    <a:pt x="0" y="925"/>
                    <a:pt x="209" y="925"/>
                  </a:cubicBezTo>
                  <a:cubicBezTo>
                    <a:pt x="237" y="925"/>
                    <a:pt x="268" y="910"/>
                    <a:pt x="303" y="874"/>
                  </a:cubicBezTo>
                  <a:cubicBezTo>
                    <a:pt x="587" y="874"/>
                    <a:pt x="894" y="874"/>
                    <a:pt x="894" y="591"/>
                  </a:cubicBezTo>
                  <a:cubicBezTo>
                    <a:pt x="1177" y="591"/>
                    <a:pt x="89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7"/>
            <p:cNvSpPr/>
            <p:nvPr/>
          </p:nvSpPr>
          <p:spPr>
            <a:xfrm>
              <a:off x="461200" y="2939300"/>
              <a:ext cx="13200" cy="9325"/>
            </a:xfrm>
            <a:custGeom>
              <a:avLst/>
              <a:gdLst/>
              <a:ahLst/>
              <a:cxnLst/>
              <a:rect l="l" t="t" r="r" b="b"/>
              <a:pathLst>
                <a:path w="528" h="373" extrusionOk="0">
                  <a:moveTo>
                    <a:pt x="244" y="0"/>
                  </a:moveTo>
                  <a:cubicBezTo>
                    <a:pt x="1" y="0"/>
                    <a:pt x="144" y="372"/>
                    <a:pt x="213" y="372"/>
                  </a:cubicBezTo>
                  <a:cubicBezTo>
                    <a:pt x="231" y="372"/>
                    <a:pt x="244" y="347"/>
                    <a:pt x="244" y="284"/>
                  </a:cubicBezTo>
                  <a:cubicBezTo>
                    <a:pt x="528" y="284"/>
                    <a:pt x="528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7"/>
            <p:cNvSpPr/>
            <p:nvPr/>
          </p:nvSpPr>
          <p:spPr>
            <a:xfrm>
              <a:off x="249300" y="2162625"/>
              <a:ext cx="18375" cy="17175"/>
            </a:xfrm>
            <a:custGeom>
              <a:avLst/>
              <a:gdLst/>
              <a:ahLst/>
              <a:cxnLst/>
              <a:rect l="l" t="t" r="r" b="b"/>
              <a:pathLst>
                <a:path w="735" h="687" extrusionOk="0">
                  <a:moveTo>
                    <a:pt x="432" y="0"/>
                  </a:moveTo>
                  <a:cubicBezTo>
                    <a:pt x="346" y="0"/>
                    <a:pt x="1" y="687"/>
                    <a:pt x="78" y="687"/>
                  </a:cubicBezTo>
                  <a:cubicBezTo>
                    <a:pt x="89" y="687"/>
                    <a:pt x="111" y="671"/>
                    <a:pt x="144" y="635"/>
                  </a:cubicBezTo>
                  <a:cubicBezTo>
                    <a:pt x="451" y="635"/>
                    <a:pt x="734" y="352"/>
                    <a:pt x="451" y="45"/>
                  </a:cubicBezTo>
                  <a:cubicBezTo>
                    <a:pt x="451" y="14"/>
                    <a:pt x="444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7"/>
            <p:cNvSpPr/>
            <p:nvPr/>
          </p:nvSpPr>
          <p:spPr>
            <a:xfrm>
              <a:off x="397000" y="2911525"/>
              <a:ext cx="14800" cy="11100"/>
            </a:xfrm>
            <a:custGeom>
              <a:avLst/>
              <a:gdLst/>
              <a:ahLst/>
              <a:cxnLst/>
              <a:rect l="l" t="t" r="r" b="b"/>
              <a:pathLst>
                <a:path w="592" h="444" extrusionOk="0">
                  <a:moveTo>
                    <a:pt x="296" y="1"/>
                  </a:moveTo>
                  <a:cubicBezTo>
                    <a:pt x="148" y="1"/>
                    <a:pt x="1" y="72"/>
                    <a:pt x="143" y="214"/>
                  </a:cubicBezTo>
                  <a:cubicBezTo>
                    <a:pt x="296" y="367"/>
                    <a:pt x="373" y="444"/>
                    <a:pt x="411" y="444"/>
                  </a:cubicBezTo>
                  <a:cubicBezTo>
                    <a:pt x="450" y="444"/>
                    <a:pt x="450" y="367"/>
                    <a:pt x="450" y="214"/>
                  </a:cubicBezTo>
                  <a:cubicBezTo>
                    <a:pt x="591" y="72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7"/>
            <p:cNvSpPr/>
            <p:nvPr/>
          </p:nvSpPr>
          <p:spPr>
            <a:xfrm>
              <a:off x="3634550" y="2519250"/>
              <a:ext cx="22475" cy="11900"/>
            </a:xfrm>
            <a:custGeom>
              <a:avLst/>
              <a:gdLst/>
              <a:ahLst/>
              <a:cxnLst/>
              <a:rect l="l" t="t" r="r" b="b"/>
              <a:pathLst>
                <a:path w="899" h="476" extrusionOk="0">
                  <a:moveTo>
                    <a:pt x="529" y="1"/>
                  </a:moveTo>
                  <a:cubicBezTo>
                    <a:pt x="263" y="1"/>
                    <a:pt x="1" y="263"/>
                    <a:pt x="1" y="263"/>
                  </a:cubicBezTo>
                  <a:cubicBezTo>
                    <a:pt x="154" y="405"/>
                    <a:pt x="379" y="476"/>
                    <a:pt x="565" y="476"/>
                  </a:cubicBezTo>
                  <a:cubicBezTo>
                    <a:pt x="751" y="476"/>
                    <a:pt x="899" y="405"/>
                    <a:pt x="899" y="263"/>
                  </a:cubicBezTo>
                  <a:cubicBezTo>
                    <a:pt x="796" y="66"/>
                    <a:pt x="662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7"/>
            <p:cNvSpPr/>
            <p:nvPr/>
          </p:nvSpPr>
          <p:spPr>
            <a:xfrm>
              <a:off x="4040950" y="2614425"/>
              <a:ext cx="59100" cy="14800"/>
            </a:xfrm>
            <a:custGeom>
              <a:avLst/>
              <a:gdLst/>
              <a:ahLst/>
              <a:cxnLst/>
              <a:rect l="l" t="t" r="r" b="b"/>
              <a:pathLst>
                <a:path w="2364" h="592" extrusionOk="0">
                  <a:moveTo>
                    <a:pt x="591" y="0"/>
                  </a:moveTo>
                  <a:cubicBezTo>
                    <a:pt x="284" y="0"/>
                    <a:pt x="0" y="284"/>
                    <a:pt x="0" y="284"/>
                  </a:cubicBezTo>
                  <a:cubicBezTo>
                    <a:pt x="284" y="284"/>
                    <a:pt x="875" y="591"/>
                    <a:pt x="1182" y="591"/>
                  </a:cubicBezTo>
                  <a:cubicBezTo>
                    <a:pt x="1772" y="591"/>
                    <a:pt x="2363" y="284"/>
                    <a:pt x="2363" y="284"/>
                  </a:cubicBezTo>
                  <a:lnTo>
                    <a:pt x="1772" y="284"/>
                  </a:lnTo>
                  <a:cubicBezTo>
                    <a:pt x="1772" y="284"/>
                    <a:pt x="875" y="284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7"/>
            <p:cNvSpPr/>
            <p:nvPr/>
          </p:nvSpPr>
          <p:spPr>
            <a:xfrm>
              <a:off x="4210475" y="2611000"/>
              <a:ext cx="52000" cy="27525"/>
            </a:xfrm>
            <a:custGeom>
              <a:avLst/>
              <a:gdLst/>
              <a:ahLst/>
              <a:cxnLst/>
              <a:rect l="l" t="t" r="r" b="b"/>
              <a:pathLst>
                <a:path w="2080" h="1101" extrusionOk="0">
                  <a:moveTo>
                    <a:pt x="1989" y="1"/>
                  </a:moveTo>
                  <a:cubicBezTo>
                    <a:pt x="1943" y="1"/>
                    <a:pt x="1875" y="35"/>
                    <a:pt x="1772" y="137"/>
                  </a:cubicBezTo>
                  <a:cubicBezTo>
                    <a:pt x="1772" y="137"/>
                    <a:pt x="1182" y="421"/>
                    <a:pt x="898" y="421"/>
                  </a:cubicBezTo>
                  <a:cubicBezTo>
                    <a:pt x="308" y="421"/>
                    <a:pt x="0" y="728"/>
                    <a:pt x="308" y="1012"/>
                  </a:cubicBezTo>
                  <a:cubicBezTo>
                    <a:pt x="429" y="1075"/>
                    <a:pt x="551" y="1100"/>
                    <a:pt x="668" y="1100"/>
                  </a:cubicBezTo>
                  <a:cubicBezTo>
                    <a:pt x="1117" y="1100"/>
                    <a:pt x="1489" y="728"/>
                    <a:pt x="1489" y="728"/>
                  </a:cubicBezTo>
                  <a:lnTo>
                    <a:pt x="2080" y="137"/>
                  </a:lnTo>
                  <a:cubicBezTo>
                    <a:pt x="2080" y="137"/>
                    <a:pt x="2080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7"/>
            <p:cNvSpPr/>
            <p:nvPr/>
          </p:nvSpPr>
          <p:spPr>
            <a:xfrm>
              <a:off x="3105500" y="1785250"/>
              <a:ext cx="211875" cy="101125"/>
            </a:xfrm>
            <a:custGeom>
              <a:avLst/>
              <a:gdLst/>
              <a:ahLst/>
              <a:cxnLst/>
              <a:rect l="l" t="t" r="r" b="b"/>
              <a:pathLst>
                <a:path w="8475" h="4045" extrusionOk="0">
                  <a:moveTo>
                    <a:pt x="6290" y="1"/>
                  </a:moveTo>
                  <a:cubicBezTo>
                    <a:pt x="6230" y="1"/>
                    <a:pt x="6171" y="26"/>
                    <a:pt x="6112" y="89"/>
                  </a:cubicBezTo>
                  <a:cubicBezTo>
                    <a:pt x="5805" y="89"/>
                    <a:pt x="6112" y="373"/>
                    <a:pt x="6112" y="373"/>
                  </a:cubicBezTo>
                  <a:cubicBezTo>
                    <a:pt x="6112" y="475"/>
                    <a:pt x="6046" y="509"/>
                    <a:pt x="5959" y="509"/>
                  </a:cubicBezTo>
                  <a:cubicBezTo>
                    <a:pt x="5784" y="509"/>
                    <a:pt x="5521" y="373"/>
                    <a:pt x="5521" y="373"/>
                  </a:cubicBezTo>
                  <a:cubicBezTo>
                    <a:pt x="5521" y="526"/>
                    <a:pt x="5521" y="603"/>
                    <a:pt x="5483" y="603"/>
                  </a:cubicBezTo>
                  <a:cubicBezTo>
                    <a:pt x="5445" y="603"/>
                    <a:pt x="5368" y="526"/>
                    <a:pt x="5214" y="373"/>
                  </a:cubicBezTo>
                  <a:cubicBezTo>
                    <a:pt x="5214" y="373"/>
                    <a:pt x="4931" y="373"/>
                    <a:pt x="4931" y="680"/>
                  </a:cubicBezTo>
                  <a:cubicBezTo>
                    <a:pt x="4931" y="680"/>
                    <a:pt x="4623" y="680"/>
                    <a:pt x="4340" y="373"/>
                  </a:cubicBezTo>
                  <a:cubicBezTo>
                    <a:pt x="4033" y="373"/>
                    <a:pt x="3749" y="680"/>
                    <a:pt x="3749" y="680"/>
                  </a:cubicBezTo>
                  <a:cubicBezTo>
                    <a:pt x="3749" y="822"/>
                    <a:pt x="3749" y="893"/>
                    <a:pt x="3711" y="893"/>
                  </a:cubicBezTo>
                  <a:cubicBezTo>
                    <a:pt x="3672" y="893"/>
                    <a:pt x="3596" y="822"/>
                    <a:pt x="3442" y="680"/>
                  </a:cubicBezTo>
                  <a:cubicBezTo>
                    <a:pt x="3442" y="496"/>
                    <a:pt x="3415" y="427"/>
                    <a:pt x="3377" y="427"/>
                  </a:cubicBezTo>
                  <a:cubicBezTo>
                    <a:pt x="3293" y="427"/>
                    <a:pt x="3159" y="768"/>
                    <a:pt x="3159" y="963"/>
                  </a:cubicBezTo>
                  <a:lnTo>
                    <a:pt x="3159" y="1271"/>
                  </a:lnTo>
                  <a:cubicBezTo>
                    <a:pt x="2851" y="1271"/>
                    <a:pt x="2568" y="1271"/>
                    <a:pt x="2568" y="1554"/>
                  </a:cubicBezTo>
                  <a:cubicBezTo>
                    <a:pt x="2568" y="1554"/>
                    <a:pt x="1977" y="963"/>
                    <a:pt x="2261" y="963"/>
                  </a:cubicBezTo>
                  <a:cubicBezTo>
                    <a:pt x="2568" y="680"/>
                    <a:pt x="1387" y="89"/>
                    <a:pt x="1079" y="89"/>
                  </a:cubicBezTo>
                  <a:cubicBezTo>
                    <a:pt x="796" y="89"/>
                    <a:pt x="1079" y="373"/>
                    <a:pt x="1387" y="373"/>
                  </a:cubicBezTo>
                  <a:cubicBezTo>
                    <a:pt x="1387" y="526"/>
                    <a:pt x="1310" y="603"/>
                    <a:pt x="1233" y="603"/>
                  </a:cubicBezTo>
                  <a:cubicBezTo>
                    <a:pt x="1156" y="603"/>
                    <a:pt x="1079" y="526"/>
                    <a:pt x="1079" y="373"/>
                  </a:cubicBezTo>
                  <a:cubicBezTo>
                    <a:pt x="796" y="373"/>
                    <a:pt x="489" y="373"/>
                    <a:pt x="489" y="680"/>
                  </a:cubicBezTo>
                  <a:cubicBezTo>
                    <a:pt x="205" y="963"/>
                    <a:pt x="205" y="963"/>
                    <a:pt x="205" y="1271"/>
                  </a:cubicBezTo>
                  <a:cubicBezTo>
                    <a:pt x="0" y="1271"/>
                    <a:pt x="195" y="1397"/>
                    <a:pt x="438" y="1397"/>
                  </a:cubicBezTo>
                  <a:cubicBezTo>
                    <a:pt x="560" y="1397"/>
                    <a:pt x="693" y="1365"/>
                    <a:pt x="796" y="1271"/>
                  </a:cubicBezTo>
                  <a:lnTo>
                    <a:pt x="1670" y="1271"/>
                  </a:lnTo>
                  <a:cubicBezTo>
                    <a:pt x="1977" y="1554"/>
                    <a:pt x="1387" y="1554"/>
                    <a:pt x="1670" y="1861"/>
                  </a:cubicBezTo>
                  <a:cubicBezTo>
                    <a:pt x="1670" y="1861"/>
                    <a:pt x="1670" y="1987"/>
                    <a:pt x="1495" y="1987"/>
                  </a:cubicBezTo>
                  <a:cubicBezTo>
                    <a:pt x="1408" y="1987"/>
                    <a:pt x="1276" y="1956"/>
                    <a:pt x="1079" y="1861"/>
                  </a:cubicBezTo>
                  <a:cubicBezTo>
                    <a:pt x="796" y="1861"/>
                    <a:pt x="205" y="2145"/>
                    <a:pt x="205" y="2145"/>
                  </a:cubicBezTo>
                  <a:cubicBezTo>
                    <a:pt x="300" y="2247"/>
                    <a:pt x="462" y="2281"/>
                    <a:pt x="637" y="2281"/>
                  </a:cubicBezTo>
                  <a:cubicBezTo>
                    <a:pt x="987" y="2281"/>
                    <a:pt x="1387" y="2145"/>
                    <a:pt x="1387" y="2145"/>
                  </a:cubicBezTo>
                  <a:cubicBezTo>
                    <a:pt x="1387" y="2363"/>
                    <a:pt x="1387" y="2569"/>
                    <a:pt x="1488" y="2569"/>
                  </a:cubicBezTo>
                  <a:cubicBezTo>
                    <a:pt x="1529" y="2569"/>
                    <a:pt x="1588" y="2534"/>
                    <a:pt x="1670" y="2452"/>
                  </a:cubicBezTo>
                  <a:cubicBezTo>
                    <a:pt x="1977" y="2452"/>
                    <a:pt x="1977" y="2735"/>
                    <a:pt x="1977" y="2735"/>
                  </a:cubicBezTo>
                  <a:cubicBezTo>
                    <a:pt x="1977" y="2735"/>
                    <a:pt x="1977" y="3043"/>
                    <a:pt x="1670" y="3043"/>
                  </a:cubicBezTo>
                  <a:cubicBezTo>
                    <a:pt x="1387" y="3326"/>
                    <a:pt x="1079" y="3326"/>
                    <a:pt x="1387" y="3326"/>
                  </a:cubicBezTo>
                  <a:cubicBezTo>
                    <a:pt x="1387" y="3480"/>
                    <a:pt x="1534" y="3557"/>
                    <a:pt x="1717" y="3557"/>
                  </a:cubicBezTo>
                  <a:cubicBezTo>
                    <a:pt x="1900" y="3557"/>
                    <a:pt x="2119" y="3480"/>
                    <a:pt x="2261" y="3326"/>
                  </a:cubicBezTo>
                  <a:cubicBezTo>
                    <a:pt x="2851" y="3326"/>
                    <a:pt x="3159" y="3917"/>
                    <a:pt x="3749" y="3917"/>
                  </a:cubicBezTo>
                  <a:cubicBezTo>
                    <a:pt x="3924" y="4008"/>
                    <a:pt x="4098" y="4045"/>
                    <a:pt x="4265" y="4045"/>
                  </a:cubicBezTo>
                  <a:cubicBezTo>
                    <a:pt x="4662" y="4045"/>
                    <a:pt x="5014" y="3833"/>
                    <a:pt x="5214" y="3633"/>
                  </a:cubicBezTo>
                  <a:cubicBezTo>
                    <a:pt x="5214" y="3480"/>
                    <a:pt x="5362" y="3480"/>
                    <a:pt x="5548" y="3480"/>
                  </a:cubicBezTo>
                  <a:cubicBezTo>
                    <a:pt x="5734" y="3480"/>
                    <a:pt x="5958" y="3480"/>
                    <a:pt x="6112" y="3326"/>
                  </a:cubicBezTo>
                  <a:cubicBezTo>
                    <a:pt x="6396" y="3043"/>
                    <a:pt x="6703" y="3043"/>
                    <a:pt x="7293" y="3043"/>
                  </a:cubicBezTo>
                  <a:cubicBezTo>
                    <a:pt x="7577" y="2735"/>
                    <a:pt x="7577" y="2452"/>
                    <a:pt x="7884" y="2452"/>
                  </a:cubicBezTo>
                  <a:lnTo>
                    <a:pt x="8475" y="1861"/>
                  </a:lnTo>
                  <a:cubicBezTo>
                    <a:pt x="8475" y="1554"/>
                    <a:pt x="8168" y="1271"/>
                    <a:pt x="7884" y="1271"/>
                  </a:cubicBezTo>
                  <a:cubicBezTo>
                    <a:pt x="7577" y="1271"/>
                    <a:pt x="7577" y="963"/>
                    <a:pt x="7577" y="680"/>
                  </a:cubicBezTo>
                  <a:lnTo>
                    <a:pt x="7293" y="373"/>
                  </a:lnTo>
                  <a:cubicBezTo>
                    <a:pt x="7388" y="278"/>
                    <a:pt x="7385" y="247"/>
                    <a:pt x="7340" y="247"/>
                  </a:cubicBezTo>
                  <a:cubicBezTo>
                    <a:pt x="7249" y="247"/>
                    <a:pt x="6986" y="373"/>
                    <a:pt x="6986" y="373"/>
                  </a:cubicBezTo>
                  <a:cubicBezTo>
                    <a:pt x="6761" y="373"/>
                    <a:pt x="6521" y="1"/>
                    <a:pt x="6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7"/>
            <p:cNvSpPr/>
            <p:nvPr/>
          </p:nvSpPr>
          <p:spPr>
            <a:xfrm>
              <a:off x="3376425" y="2124900"/>
              <a:ext cx="103400" cy="105600"/>
            </a:xfrm>
            <a:custGeom>
              <a:avLst/>
              <a:gdLst/>
              <a:ahLst/>
              <a:cxnLst/>
              <a:rect l="l" t="t" r="r" b="b"/>
              <a:pathLst>
                <a:path w="4136" h="4224" extrusionOk="0">
                  <a:moveTo>
                    <a:pt x="3355" y="0"/>
                  </a:moveTo>
                  <a:cubicBezTo>
                    <a:pt x="3107" y="0"/>
                    <a:pt x="2832" y="372"/>
                    <a:pt x="2363" y="372"/>
                  </a:cubicBezTo>
                  <a:cubicBezTo>
                    <a:pt x="2210" y="231"/>
                    <a:pt x="1985" y="160"/>
                    <a:pt x="1799" y="160"/>
                  </a:cubicBezTo>
                  <a:cubicBezTo>
                    <a:pt x="1613" y="160"/>
                    <a:pt x="1465" y="231"/>
                    <a:pt x="1465" y="372"/>
                  </a:cubicBezTo>
                  <a:cubicBezTo>
                    <a:pt x="1465" y="680"/>
                    <a:pt x="2056" y="680"/>
                    <a:pt x="2056" y="680"/>
                  </a:cubicBezTo>
                  <a:cubicBezTo>
                    <a:pt x="2056" y="963"/>
                    <a:pt x="1465" y="963"/>
                    <a:pt x="1465" y="1270"/>
                  </a:cubicBezTo>
                  <a:cubicBezTo>
                    <a:pt x="1276" y="1270"/>
                    <a:pt x="1077" y="1134"/>
                    <a:pt x="881" y="1134"/>
                  </a:cubicBezTo>
                  <a:cubicBezTo>
                    <a:pt x="783" y="1134"/>
                    <a:pt x="686" y="1168"/>
                    <a:pt x="591" y="1270"/>
                  </a:cubicBezTo>
                  <a:cubicBezTo>
                    <a:pt x="284" y="1270"/>
                    <a:pt x="875" y="1554"/>
                    <a:pt x="591" y="1861"/>
                  </a:cubicBezTo>
                  <a:cubicBezTo>
                    <a:pt x="284" y="2144"/>
                    <a:pt x="591" y="2144"/>
                    <a:pt x="875" y="2452"/>
                  </a:cubicBezTo>
                  <a:cubicBezTo>
                    <a:pt x="1182" y="2735"/>
                    <a:pt x="591" y="2735"/>
                    <a:pt x="591" y="3042"/>
                  </a:cubicBezTo>
                  <a:cubicBezTo>
                    <a:pt x="591" y="3326"/>
                    <a:pt x="284" y="3326"/>
                    <a:pt x="284" y="3633"/>
                  </a:cubicBezTo>
                  <a:cubicBezTo>
                    <a:pt x="0" y="3633"/>
                    <a:pt x="591" y="4224"/>
                    <a:pt x="875" y="4224"/>
                  </a:cubicBezTo>
                  <a:cubicBezTo>
                    <a:pt x="1182" y="4224"/>
                    <a:pt x="2056" y="3917"/>
                    <a:pt x="2363" y="3633"/>
                  </a:cubicBezTo>
                  <a:cubicBezTo>
                    <a:pt x="2505" y="3479"/>
                    <a:pt x="2653" y="3479"/>
                    <a:pt x="2800" y="3479"/>
                  </a:cubicBezTo>
                  <a:cubicBezTo>
                    <a:pt x="2948" y="3479"/>
                    <a:pt x="3096" y="3479"/>
                    <a:pt x="3237" y="3326"/>
                  </a:cubicBezTo>
                  <a:cubicBezTo>
                    <a:pt x="3828" y="3042"/>
                    <a:pt x="3545" y="1861"/>
                    <a:pt x="3237" y="1554"/>
                  </a:cubicBezTo>
                  <a:lnTo>
                    <a:pt x="3237" y="1270"/>
                  </a:lnTo>
                  <a:cubicBezTo>
                    <a:pt x="3237" y="1270"/>
                    <a:pt x="3828" y="1270"/>
                    <a:pt x="3828" y="963"/>
                  </a:cubicBezTo>
                  <a:cubicBezTo>
                    <a:pt x="4135" y="680"/>
                    <a:pt x="3828" y="372"/>
                    <a:pt x="3545" y="89"/>
                  </a:cubicBezTo>
                  <a:cubicBezTo>
                    <a:pt x="3481" y="26"/>
                    <a:pt x="3419" y="0"/>
                    <a:pt x="3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7"/>
            <p:cNvSpPr/>
            <p:nvPr/>
          </p:nvSpPr>
          <p:spPr>
            <a:xfrm>
              <a:off x="3443700" y="2036900"/>
              <a:ext cx="21350" cy="16400"/>
            </a:xfrm>
            <a:custGeom>
              <a:avLst/>
              <a:gdLst/>
              <a:ahLst/>
              <a:cxnLst/>
              <a:rect l="l" t="t" r="r" b="b"/>
              <a:pathLst>
                <a:path w="854" h="656" extrusionOk="0">
                  <a:moveTo>
                    <a:pt x="513" y="1"/>
                  </a:moveTo>
                  <a:cubicBezTo>
                    <a:pt x="393" y="1"/>
                    <a:pt x="1" y="655"/>
                    <a:pt x="263" y="655"/>
                  </a:cubicBezTo>
                  <a:cubicBezTo>
                    <a:pt x="546" y="655"/>
                    <a:pt x="854" y="65"/>
                    <a:pt x="546" y="65"/>
                  </a:cubicBezTo>
                  <a:cubicBezTo>
                    <a:pt x="546" y="20"/>
                    <a:pt x="534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7"/>
            <p:cNvSpPr/>
            <p:nvPr/>
          </p:nvSpPr>
          <p:spPr>
            <a:xfrm>
              <a:off x="3554675" y="1970350"/>
              <a:ext cx="13600" cy="17800"/>
            </a:xfrm>
            <a:custGeom>
              <a:avLst/>
              <a:gdLst/>
              <a:ahLst/>
              <a:cxnLst/>
              <a:rect l="l" t="t" r="r" b="b"/>
              <a:pathLst>
                <a:path w="544" h="712" extrusionOk="0">
                  <a:moveTo>
                    <a:pt x="353" y="0"/>
                  </a:moveTo>
                  <a:cubicBezTo>
                    <a:pt x="322" y="0"/>
                    <a:pt x="285" y="17"/>
                    <a:pt x="242" y="57"/>
                  </a:cubicBezTo>
                  <a:cubicBezTo>
                    <a:pt x="0" y="57"/>
                    <a:pt x="172" y="712"/>
                    <a:pt x="227" y="712"/>
                  </a:cubicBezTo>
                  <a:cubicBezTo>
                    <a:pt x="236" y="712"/>
                    <a:pt x="242" y="692"/>
                    <a:pt x="242" y="648"/>
                  </a:cubicBezTo>
                  <a:cubicBezTo>
                    <a:pt x="507" y="648"/>
                    <a:pt x="543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7"/>
            <p:cNvSpPr/>
            <p:nvPr/>
          </p:nvSpPr>
          <p:spPr>
            <a:xfrm>
              <a:off x="3450250" y="2021525"/>
              <a:ext cx="175000" cy="247825"/>
            </a:xfrm>
            <a:custGeom>
              <a:avLst/>
              <a:gdLst/>
              <a:ahLst/>
              <a:cxnLst/>
              <a:rect l="l" t="t" r="r" b="b"/>
              <a:pathLst>
                <a:path w="7000" h="9913" extrusionOk="0">
                  <a:moveTo>
                    <a:pt x="2801" y="1"/>
                  </a:moveTo>
                  <a:cubicBezTo>
                    <a:pt x="2647" y="1"/>
                    <a:pt x="2647" y="373"/>
                    <a:pt x="2647" y="373"/>
                  </a:cubicBezTo>
                  <a:lnTo>
                    <a:pt x="1773" y="373"/>
                  </a:lnTo>
                  <a:cubicBezTo>
                    <a:pt x="1466" y="373"/>
                    <a:pt x="1182" y="963"/>
                    <a:pt x="1182" y="963"/>
                  </a:cubicBezTo>
                  <a:cubicBezTo>
                    <a:pt x="1182" y="1270"/>
                    <a:pt x="875" y="1270"/>
                    <a:pt x="875" y="1554"/>
                  </a:cubicBezTo>
                  <a:cubicBezTo>
                    <a:pt x="875" y="1861"/>
                    <a:pt x="875" y="1861"/>
                    <a:pt x="592" y="1861"/>
                  </a:cubicBezTo>
                  <a:cubicBezTo>
                    <a:pt x="592" y="1861"/>
                    <a:pt x="592" y="1554"/>
                    <a:pt x="284" y="1554"/>
                  </a:cubicBezTo>
                  <a:cubicBezTo>
                    <a:pt x="1" y="1861"/>
                    <a:pt x="592" y="2145"/>
                    <a:pt x="875" y="2145"/>
                  </a:cubicBezTo>
                  <a:cubicBezTo>
                    <a:pt x="1182" y="2145"/>
                    <a:pt x="592" y="2452"/>
                    <a:pt x="592" y="2735"/>
                  </a:cubicBezTo>
                  <a:cubicBezTo>
                    <a:pt x="592" y="2889"/>
                    <a:pt x="662" y="2889"/>
                    <a:pt x="733" y="2889"/>
                  </a:cubicBezTo>
                  <a:cubicBezTo>
                    <a:pt x="804" y="2889"/>
                    <a:pt x="875" y="2889"/>
                    <a:pt x="875" y="3043"/>
                  </a:cubicBezTo>
                  <a:cubicBezTo>
                    <a:pt x="875" y="3326"/>
                    <a:pt x="284" y="3326"/>
                    <a:pt x="284" y="3633"/>
                  </a:cubicBezTo>
                  <a:cubicBezTo>
                    <a:pt x="284" y="3716"/>
                    <a:pt x="310" y="3750"/>
                    <a:pt x="354" y="3750"/>
                  </a:cubicBezTo>
                  <a:cubicBezTo>
                    <a:pt x="461" y="3750"/>
                    <a:pt x="674" y="3544"/>
                    <a:pt x="875" y="3326"/>
                  </a:cubicBezTo>
                  <a:cubicBezTo>
                    <a:pt x="875" y="3326"/>
                    <a:pt x="875" y="3917"/>
                    <a:pt x="1182" y="3917"/>
                  </a:cubicBezTo>
                  <a:cubicBezTo>
                    <a:pt x="1466" y="3917"/>
                    <a:pt x="1466" y="3326"/>
                    <a:pt x="1466" y="3326"/>
                  </a:cubicBezTo>
                  <a:cubicBezTo>
                    <a:pt x="1773" y="3326"/>
                    <a:pt x="1466" y="3633"/>
                    <a:pt x="1773" y="3917"/>
                  </a:cubicBezTo>
                  <a:lnTo>
                    <a:pt x="1466" y="4507"/>
                  </a:lnTo>
                  <a:cubicBezTo>
                    <a:pt x="1466" y="4661"/>
                    <a:pt x="1690" y="4738"/>
                    <a:pt x="1950" y="4738"/>
                  </a:cubicBezTo>
                  <a:cubicBezTo>
                    <a:pt x="2210" y="4738"/>
                    <a:pt x="2505" y="4661"/>
                    <a:pt x="2647" y="4507"/>
                  </a:cubicBezTo>
                  <a:cubicBezTo>
                    <a:pt x="2647" y="4425"/>
                    <a:pt x="2673" y="4391"/>
                    <a:pt x="2702" y="4391"/>
                  </a:cubicBezTo>
                  <a:cubicBezTo>
                    <a:pt x="2774" y="4391"/>
                    <a:pt x="2865" y="4597"/>
                    <a:pt x="2647" y="4815"/>
                  </a:cubicBezTo>
                  <a:cubicBezTo>
                    <a:pt x="2647" y="5098"/>
                    <a:pt x="2647" y="5098"/>
                    <a:pt x="2954" y="5098"/>
                  </a:cubicBezTo>
                  <a:cubicBezTo>
                    <a:pt x="3238" y="5405"/>
                    <a:pt x="3238" y="5405"/>
                    <a:pt x="2954" y="5405"/>
                  </a:cubicBezTo>
                  <a:lnTo>
                    <a:pt x="2954" y="6279"/>
                  </a:lnTo>
                  <a:lnTo>
                    <a:pt x="2056" y="6279"/>
                  </a:lnTo>
                  <a:cubicBezTo>
                    <a:pt x="2056" y="6587"/>
                    <a:pt x="1773" y="6870"/>
                    <a:pt x="1773" y="6870"/>
                  </a:cubicBezTo>
                  <a:cubicBezTo>
                    <a:pt x="1773" y="7024"/>
                    <a:pt x="1844" y="7024"/>
                    <a:pt x="1915" y="7024"/>
                  </a:cubicBezTo>
                  <a:cubicBezTo>
                    <a:pt x="1986" y="7024"/>
                    <a:pt x="2056" y="7024"/>
                    <a:pt x="2056" y="7177"/>
                  </a:cubicBezTo>
                  <a:cubicBezTo>
                    <a:pt x="2056" y="7461"/>
                    <a:pt x="1773" y="7768"/>
                    <a:pt x="1466" y="7768"/>
                  </a:cubicBezTo>
                  <a:cubicBezTo>
                    <a:pt x="997" y="7768"/>
                    <a:pt x="1272" y="8140"/>
                    <a:pt x="1559" y="8140"/>
                  </a:cubicBezTo>
                  <a:cubicBezTo>
                    <a:pt x="1634" y="8140"/>
                    <a:pt x="1710" y="8115"/>
                    <a:pt x="1773" y="8052"/>
                  </a:cubicBezTo>
                  <a:lnTo>
                    <a:pt x="2056" y="8052"/>
                  </a:lnTo>
                  <a:cubicBezTo>
                    <a:pt x="2364" y="8052"/>
                    <a:pt x="2647" y="8359"/>
                    <a:pt x="2954" y="8359"/>
                  </a:cubicBezTo>
                  <a:cubicBezTo>
                    <a:pt x="3049" y="8256"/>
                    <a:pt x="3112" y="8222"/>
                    <a:pt x="3154" y="8222"/>
                  </a:cubicBezTo>
                  <a:cubicBezTo>
                    <a:pt x="3238" y="8222"/>
                    <a:pt x="3238" y="8359"/>
                    <a:pt x="3238" y="8359"/>
                  </a:cubicBezTo>
                  <a:cubicBezTo>
                    <a:pt x="3096" y="8500"/>
                    <a:pt x="2878" y="8500"/>
                    <a:pt x="2694" y="8500"/>
                  </a:cubicBezTo>
                  <a:cubicBezTo>
                    <a:pt x="2511" y="8500"/>
                    <a:pt x="2364" y="8500"/>
                    <a:pt x="2364" y="8642"/>
                  </a:cubicBezTo>
                  <a:cubicBezTo>
                    <a:pt x="2056" y="8642"/>
                    <a:pt x="1182" y="9540"/>
                    <a:pt x="1182" y="9824"/>
                  </a:cubicBezTo>
                  <a:cubicBezTo>
                    <a:pt x="1182" y="9887"/>
                    <a:pt x="1194" y="9912"/>
                    <a:pt x="1216" y="9912"/>
                  </a:cubicBezTo>
                  <a:cubicBezTo>
                    <a:pt x="1300" y="9912"/>
                    <a:pt x="1529" y="9540"/>
                    <a:pt x="1773" y="9540"/>
                  </a:cubicBezTo>
                  <a:lnTo>
                    <a:pt x="2364" y="9540"/>
                  </a:lnTo>
                  <a:cubicBezTo>
                    <a:pt x="2647" y="9540"/>
                    <a:pt x="2647" y="9233"/>
                    <a:pt x="2647" y="9233"/>
                  </a:cubicBezTo>
                  <a:lnTo>
                    <a:pt x="3238" y="9233"/>
                  </a:lnTo>
                  <a:cubicBezTo>
                    <a:pt x="3545" y="9233"/>
                    <a:pt x="3829" y="9233"/>
                    <a:pt x="3829" y="8949"/>
                  </a:cubicBezTo>
                  <a:cubicBezTo>
                    <a:pt x="4136" y="8949"/>
                    <a:pt x="4419" y="9233"/>
                    <a:pt x="4419" y="9233"/>
                  </a:cubicBezTo>
                  <a:cubicBezTo>
                    <a:pt x="4726" y="9233"/>
                    <a:pt x="5317" y="8949"/>
                    <a:pt x="5317" y="8949"/>
                  </a:cubicBezTo>
                  <a:cubicBezTo>
                    <a:pt x="5601" y="8949"/>
                    <a:pt x="6498" y="8642"/>
                    <a:pt x="6498" y="8642"/>
                  </a:cubicBezTo>
                  <a:cubicBezTo>
                    <a:pt x="6782" y="8359"/>
                    <a:pt x="6498" y="8359"/>
                    <a:pt x="6191" y="8359"/>
                  </a:cubicBezTo>
                  <a:cubicBezTo>
                    <a:pt x="5908" y="8359"/>
                    <a:pt x="5908" y="8052"/>
                    <a:pt x="6191" y="8052"/>
                  </a:cubicBezTo>
                  <a:cubicBezTo>
                    <a:pt x="6498" y="7768"/>
                    <a:pt x="6782" y="7461"/>
                    <a:pt x="6782" y="7177"/>
                  </a:cubicBezTo>
                  <a:cubicBezTo>
                    <a:pt x="7000" y="6959"/>
                    <a:pt x="6611" y="6753"/>
                    <a:pt x="6367" y="6753"/>
                  </a:cubicBezTo>
                  <a:cubicBezTo>
                    <a:pt x="6267" y="6753"/>
                    <a:pt x="6191" y="6788"/>
                    <a:pt x="6191" y="6870"/>
                  </a:cubicBezTo>
                  <a:cubicBezTo>
                    <a:pt x="5908" y="6870"/>
                    <a:pt x="5908" y="6870"/>
                    <a:pt x="5601" y="6587"/>
                  </a:cubicBezTo>
                  <a:cubicBezTo>
                    <a:pt x="5601" y="6587"/>
                    <a:pt x="5908" y="6279"/>
                    <a:pt x="5601" y="6279"/>
                  </a:cubicBezTo>
                  <a:lnTo>
                    <a:pt x="5317" y="5996"/>
                  </a:lnTo>
                  <a:cubicBezTo>
                    <a:pt x="5601" y="5689"/>
                    <a:pt x="5317" y="5098"/>
                    <a:pt x="4726" y="4815"/>
                  </a:cubicBezTo>
                  <a:cubicBezTo>
                    <a:pt x="4419" y="4815"/>
                    <a:pt x="4419" y="4224"/>
                    <a:pt x="4419" y="3917"/>
                  </a:cubicBezTo>
                  <a:cubicBezTo>
                    <a:pt x="4277" y="3775"/>
                    <a:pt x="4207" y="3775"/>
                    <a:pt x="4133" y="3775"/>
                  </a:cubicBezTo>
                  <a:cubicBezTo>
                    <a:pt x="4059" y="3775"/>
                    <a:pt x="3982" y="3775"/>
                    <a:pt x="3829" y="3633"/>
                  </a:cubicBezTo>
                  <a:cubicBezTo>
                    <a:pt x="3545" y="3326"/>
                    <a:pt x="3238" y="3326"/>
                    <a:pt x="2954" y="3326"/>
                  </a:cubicBezTo>
                  <a:cubicBezTo>
                    <a:pt x="2954" y="3326"/>
                    <a:pt x="2954" y="3043"/>
                    <a:pt x="3238" y="3043"/>
                  </a:cubicBezTo>
                  <a:cubicBezTo>
                    <a:pt x="3545" y="2735"/>
                    <a:pt x="3829" y="1861"/>
                    <a:pt x="3829" y="1554"/>
                  </a:cubicBezTo>
                  <a:cubicBezTo>
                    <a:pt x="3829" y="1412"/>
                    <a:pt x="3533" y="1341"/>
                    <a:pt x="3202" y="1341"/>
                  </a:cubicBezTo>
                  <a:cubicBezTo>
                    <a:pt x="2872" y="1341"/>
                    <a:pt x="2505" y="1412"/>
                    <a:pt x="2364" y="1554"/>
                  </a:cubicBezTo>
                  <a:cubicBezTo>
                    <a:pt x="2364" y="1554"/>
                    <a:pt x="2056" y="1270"/>
                    <a:pt x="2364" y="1270"/>
                  </a:cubicBezTo>
                  <a:cubicBezTo>
                    <a:pt x="2364" y="963"/>
                    <a:pt x="2954" y="680"/>
                    <a:pt x="2954" y="680"/>
                  </a:cubicBezTo>
                  <a:cubicBezTo>
                    <a:pt x="2954" y="373"/>
                    <a:pt x="3238" y="89"/>
                    <a:pt x="2954" y="89"/>
                  </a:cubicBezTo>
                  <a:cubicBezTo>
                    <a:pt x="2891" y="26"/>
                    <a:pt x="2841" y="1"/>
                    <a:pt x="2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7"/>
            <p:cNvSpPr/>
            <p:nvPr/>
          </p:nvSpPr>
          <p:spPr>
            <a:xfrm>
              <a:off x="3804675" y="2102750"/>
              <a:ext cx="36650" cy="39150"/>
            </a:xfrm>
            <a:custGeom>
              <a:avLst/>
              <a:gdLst/>
              <a:ahLst/>
              <a:cxnLst/>
              <a:rect l="l" t="t" r="r" b="b"/>
              <a:pathLst>
                <a:path w="1466" h="1566" extrusionOk="0">
                  <a:moveTo>
                    <a:pt x="877" y="0"/>
                  </a:moveTo>
                  <a:cubicBezTo>
                    <a:pt x="875" y="0"/>
                    <a:pt x="875" y="22"/>
                    <a:pt x="875" y="77"/>
                  </a:cubicBezTo>
                  <a:cubicBezTo>
                    <a:pt x="875" y="231"/>
                    <a:pt x="804" y="231"/>
                    <a:pt x="694" y="231"/>
                  </a:cubicBezTo>
                  <a:cubicBezTo>
                    <a:pt x="585" y="231"/>
                    <a:pt x="437" y="231"/>
                    <a:pt x="284" y="384"/>
                  </a:cubicBezTo>
                  <a:cubicBezTo>
                    <a:pt x="0" y="668"/>
                    <a:pt x="591" y="975"/>
                    <a:pt x="591" y="975"/>
                  </a:cubicBezTo>
                  <a:cubicBezTo>
                    <a:pt x="875" y="1258"/>
                    <a:pt x="591" y="1258"/>
                    <a:pt x="284" y="1258"/>
                  </a:cubicBezTo>
                  <a:cubicBezTo>
                    <a:pt x="284" y="1258"/>
                    <a:pt x="284" y="1566"/>
                    <a:pt x="591" y="1566"/>
                  </a:cubicBezTo>
                  <a:cubicBezTo>
                    <a:pt x="875" y="1566"/>
                    <a:pt x="1182" y="1258"/>
                    <a:pt x="1182" y="975"/>
                  </a:cubicBezTo>
                  <a:lnTo>
                    <a:pt x="1465" y="77"/>
                  </a:lnTo>
                  <a:cubicBezTo>
                    <a:pt x="1182" y="77"/>
                    <a:pt x="1182" y="384"/>
                    <a:pt x="1182" y="384"/>
                  </a:cubicBezTo>
                  <a:cubicBezTo>
                    <a:pt x="934" y="384"/>
                    <a:pt x="886" y="0"/>
                    <a:pt x="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7"/>
            <p:cNvSpPr/>
            <p:nvPr/>
          </p:nvSpPr>
          <p:spPr>
            <a:xfrm>
              <a:off x="3937575" y="2053275"/>
              <a:ext cx="28675" cy="23150"/>
            </a:xfrm>
            <a:custGeom>
              <a:avLst/>
              <a:gdLst/>
              <a:ahLst/>
              <a:cxnLst/>
              <a:rect l="l" t="t" r="r" b="b"/>
              <a:pathLst>
                <a:path w="1147" h="926" extrusionOk="0">
                  <a:moveTo>
                    <a:pt x="875" y="0"/>
                  </a:moveTo>
                  <a:cubicBezTo>
                    <a:pt x="284" y="0"/>
                    <a:pt x="1" y="875"/>
                    <a:pt x="284" y="875"/>
                  </a:cubicBezTo>
                  <a:cubicBezTo>
                    <a:pt x="284" y="910"/>
                    <a:pt x="296" y="926"/>
                    <a:pt x="317" y="926"/>
                  </a:cubicBezTo>
                  <a:cubicBezTo>
                    <a:pt x="475" y="926"/>
                    <a:pt x="1147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7"/>
            <p:cNvSpPr/>
            <p:nvPr/>
          </p:nvSpPr>
          <p:spPr>
            <a:xfrm>
              <a:off x="4022350" y="2017975"/>
              <a:ext cx="14775" cy="5800"/>
            </a:xfrm>
            <a:custGeom>
              <a:avLst/>
              <a:gdLst/>
              <a:ahLst/>
              <a:cxnLst/>
              <a:rect l="l" t="t" r="r" b="b"/>
              <a:pathLst>
                <a:path w="591" h="232" extrusionOk="0">
                  <a:moveTo>
                    <a:pt x="295" y="1"/>
                  </a:moveTo>
                  <a:cubicBezTo>
                    <a:pt x="148" y="1"/>
                    <a:pt x="0" y="78"/>
                    <a:pt x="154" y="231"/>
                  </a:cubicBezTo>
                  <a:lnTo>
                    <a:pt x="437" y="231"/>
                  </a:lnTo>
                  <a:cubicBezTo>
                    <a:pt x="591" y="78"/>
                    <a:pt x="443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7"/>
            <p:cNvSpPr/>
            <p:nvPr/>
          </p:nvSpPr>
          <p:spPr>
            <a:xfrm>
              <a:off x="4011400" y="2027675"/>
              <a:ext cx="29575" cy="17950"/>
            </a:xfrm>
            <a:custGeom>
              <a:avLst/>
              <a:gdLst/>
              <a:ahLst/>
              <a:cxnLst/>
              <a:rect l="l" t="t" r="r" b="b"/>
              <a:pathLst>
                <a:path w="1183" h="718" extrusionOk="0">
                  <a:moveTo>
                    <a:pt x="1007" y="1"/>
                  </a:moveTo>
                  <a:cubicBezTo>
                    <a:pt x="920" y="1"/>
                    <a:pt x="789" y="32"/>
                    <a:pt x="592" y="127"/>
                  </a:cubicBezTo>
                  <a:cubicBezTo>
                    <a:pt x="284" y="127"/>
                    <a:pt x="1" y="717"/>
                    <a:pt x="284" y="717"/>
                  </a:cubicBezTo>
                  <a:cubicBezTo>
                    <a:pt x="592" y="717"/>
                    <a:pt x="875" y="434"/>
                    <a:pt x="1182" y="127"/>
                  </a:cubicBezTo>
                  <a:cubicBezTo>
                    <a:pt x="1182" y="127"/>
                    <a:pt x="1182" y="1"/>
                    <a:pt x="1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7"/>
            <p:cNvSpPr/>
            <p:nvPr/>
          </p:nvSpPr>
          <p:spPr>
            <a:xfrm>
              <a:off x="3937575" y="1233400"/>
              <a:ext cx="192000" cy="62525"/>
            </a:xfrm>
            <a:custGeom>
              <a:avLst/>
              <a:gdLst/>
              <a:ahLst/>
              <a:cxnLst/>
              <a:rect l="l" t="t" r="r" b="b"/>
              <a:pathLst>
                <a:path w="7680" h="2501" extrusionOk="0">
                  <a:moveTo>
                    <a:pt x="1465" y="1"/>
                  </a:moveTo>
                  <a:cubicBezTo>
                    <a:pt x="1465" y="308"/>
                    <a:pt x="1773" y="308"/>
                    <a:pt x="1465" y="592"/>
                  </a:cubicBezTo>
                  <a:cubicBezTo>
                    <a:pt x="1465" y="592"/>
                    <a:pt x="1182" y="308"/>
                    <a:pt x="875" y="308"/>
                  </a:cubicBezTo>
                  <a:cubicBezTo>
                    <a:pt x="875" y="308"/>
                    <a:pt x="1182" y="592"/>
                    <a:pt x="875" y="899"/>
                  </a:cubicBezTo>
                  <a:cubicBezTo>
                    <a:pt x="875" y="899"/>
                    <a:pt x="591" y="308"/>
                    <a:pt x="284" y="308"/>
                  </a:cubicBezTo>
                  <a:cubicBezTo>
                    <a:pt x="284" y="308"/>
                    <a:pt x="284" y="592"/>
                    <a:pt x="1" y="592"/>
                  </a:cubicBezTo>
                  <a:cubicBezTo>
                    <a:pt x="1" y="592"/>
                    <a:pt x="284" y="899"/>
                    <a:pt x="591" y="899"/>
                  </a:cubicBezTo>
                  <a:cubicBezTo>
                    <a:pt x="591" y="1182"/>
                    <a:pt x="284" y="1182"/>
                    <a:pt x="284" y="1182"/>
                  </a:cubicBezTo>
                  <a:cubicBezTo>
                    <a:pt x="503" y="1402"/>
                    <a:pt x="928" y="1458"/>
                    <a:pt x="1390" y="1458"/>
                  </a:cubicBezTo>
                  <a:cubicBezTo>
                    <a:pt x="1879" y="1458"/>
                    <a:pt x="2410" y="1395"/>
                    <a:pt x="2783" y="1395"/>
                  </a:cubicBezTo>
                  <a:cubicBezTo>
                    <a:pt x="3005" y="1395"/>
                    <a:pt x="3171" y="1417"/>
                    <a:pt x="3237" y="1489"/>
                  </a:cubicBezTo>
                  <a:cubicBezTo>
                    <a:pt x="3545" y="1489"/>
                    <a:pt x="1465" y="1773"/>
                    <a:pt x="1465" y="2080"/>
                  </a:cubicBezTo>
                  <a:cubicBezTo>
                    <a:pt x="1670" y="2080"/>
                    <a:pt x="2390" y="2206"/>
                    <a:pt x="2937" y="2206"/>
                  </a:cubicBezTo>
                  <a:cubicBezTo>
                    <a:pt x="3211" y="2206"/>
                    <a:pt x="3442" y="2175"/>
                    <a:pt x="3545" y="2080"/>
                  </a:cubicBezTo>
                  <a:cubicBezTo>
                    <a:pt x="3545" y="2080"/>
                    <a:pt x="3828" y="2364"/>
                    <a:pt x="4419" y="2364"/>
                  </a:cubicBezTo>
                  <a:cubicBezTo>
                    <a:pt x="4616" y="2466"/>
                    <a:pt x="4747" y="2500"/>
                    <a:pt x="4846" y="2500"/>
                  </a:cubicBezTo>
                  <a:cubicBezTo>
                    <a:pt x="5044" y="2500"/>
                    <a:pt x="5112" y="2364"/>
                    <a:pt x="5317" y="2364"/>
                  </a:cubicBezTo>
                  <a:cubicBezTo>
                    <a:pt x="5600" y="2364"/>
                    <a:pt x="6191" y="2080"/>
                    <a:pt x="6191" y="1773"/>
                  </a:cubicBezTo>
                  <a:cubicBezTo>
                    <a:pt x="6498" y="1489"/>
                    <a:pt x="7679" y="1489"/>
                    <a:pt x="7372" y="899"/>
                  </a:cubicBezTo>
                  <a:cubicBezTo>
                    <a:pt x="7372" y="745"/>
                    <a:pt x="7077" y="745"/>
                    <a:pt x="6746" y="745"/>
                  </a:cubicBezTo>
                  <a:cubicBezTo>
                    <a:pt x="6415" y="745"/>
                    <a:pt x="6049" y="745"/>
                    <a:pt x="5907" y="592"/>
                  </a:cubicBezTo>
                  <a:cubicBezTo>
                    <a:pt x="5703" y="592"/>
                    <a:pt x="5246" y="465"/>
                    <a:pt x="4964" y="465"/>
                  </a:cubicBezTo>
                  <a:cubicBezTo>
                    <a:pt x="4823" y="465"/>
                    <a:pt x="4726" y="497"/>
                    <a:pt x="4726" y="592"/>
                  </a:cubicBezTo>
                  <a:cubicBezTo>
                    <a:pt x="4419" y="899"/>
                    <a:pt x="4419" y="899"/>
                    <a:pt x="4135" y="899"/>
                  </a:cubicBezTo>
                  <a:cubicBezTo>
                    <a:pt x="4135" y="652"/>
                    <a:pt x="4318" y="222"/>
                    <a:pt x="4084" y="222"/>
                  </a:cubicBezTo>
                  <a:cubicBezTo>
                    <a:pt x="4027" y="222"/>
                    <a:pt x="3944" y="248"/>
                    <a:pt x="3828" y="308"/>
                  </a:cubicBezTo>
                  <a:cubicBezTo>
                    <a:pt x="3237" y="308"/>
                    <a:pt x="3828" y="899"/>
                    <a:pt x="3545" y="899"/>
                  </a:cubicBezTo>
                  <a:cubicBezTo>
                    <a:pt x="3545" y="981"/>
                    <a:pt x="3495" y="1016"/>
                    <a:pt x="3424" y="1016"/>
                  </a:cubicBezTo>
                  <a:cubicBezTo>
                    <a:pt x="3251" y="1016"/>
                    <a:pt x="2954" y="809"/>
                    <a:pt x="2954" y="592"/>
                  </a:cubicBezTo>
                  <a:cubicBezTo>
                    <a:pt x="2954" y="533"/>
                    <a:pt x="2929" y="512"/>
                    <a:pt x="2890" y="512"/>
                  </a:cubicBezTo>
                  <a:cubicBezTo>
                    <a:pt x="2779" y="512"/>
                    <a:pt x="2551" y="683"/>
                    <a:pt x="2435" y="683"/>
                  </a:cubicBezTo>
                  <a:cubicBezTo>
                    <a:pt x="2391" y="683"/>
                    <a:pt x="2363" y="658"/>
                    <a:pt x="2363" y="592"/>
                  </a:cubicBezTo>
                  <a:cubicBezTo>
                    <a:pt x="2363" y="308"/>
                    <a:pt x="1773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7"/>
            <p:cNvSpPr/>
            <p:nvPr/>
          </p:nvSpPr>
          <p:spPr>
            <a:xfrm>
              <a:off x="3797000" y="1255850"/>
              <a:ext cx="273500" cy="154775"/>
            </a:xfrm>
            <a:custGeom>
              <a:avLst/>
              <a:gdLst/>
              <a:ahLst/>
              <a:cxnLst/>
              <a:rect l="l" t="t" r="r" b="b"/>
              <a:pathLst>
                <a:path w="10940" h="6191" extrusionOk="0">
                  <a:moveTo>
                    <a:pt x="4442" y="1"/>
                  </a:moveTo>
                  <a:cubicBezTo>
                    <a:pt x="4135" y="1"/>
                    <a:pt x="4442" y="284"/>
                    <a:pt x="4135" y="284"/>
                  </a:cubicBezTo>
                  <a:cubicBezTo>
                    <a:pt x="4135" y="591"/>
                    <a:pt x="3851" y="591"/>
                    <a:pt x="4135" y="875"/>
                  </a:cubicBezTo>
                  <a:cubicBezTo>
                    <a:pt x="4442" y="875"/>
                    <a:pt x="4726" y="1773"/>
                    <a:pt x="4726" y="2056"/>
                  </a:cubicBezTo>
                  <a:cubicBezTo>
                    <a:pt x="4442" y="2056"/>
                    <a:pt x="3851" y="1466"/>
                    <a:pt x="3851" y="875"/>
                  </a:cubicBezTo>
                  <a:cubicBezTo>
                    <a:pt x="3635" y="675"/>
                    <a:pt x="3430" y="464"/>
                    <a:pt x="3328" y="464"/>
                  </a:cubicBezTo>
                  <a:cubicBezTo>
                    <a:pt x="3286" y="464"/>
                    <a:pt x="3261" y="501"/>
                    <a:pt x="3261" y="591"/>
                  </a:cubicBezTo>
                  <a:cubicBezTo>
                    <a:pt x="2954" y="875"/>
                    <a:pt x="2670" y="875"/>
                    <a:pt x="2954" y="1182"/>
                  </a:cubicBezTo>
                  <a:cubicBezTo>
                    <a:pt x="2954" y="1466"/>
                    <a:pt x="2670" y="1466"/>
                    <a:pt x="2670" y="1466"/>
                  </a:cubicBezTo>
                  <a:cubicBezTo>
                    <a:pt x="2670" y="1182"/>
                    <a:pt x="2079" y="875"/>
                    <a:pt x="2079" y="875"/>
                  </a:cubicBezTo>
                  <a:cubicBezTo>
                    <a:pt x="1772" y="875"/>
                    <a:pt x="2363" y="875"/>
                    <a:pt x="2670" y="591"/>
                  </a:cubicBezTo>
                  <a:cubicBezTo>
                    <a:pt x="2859" y="591"/>
                    <a:pt x="2660" y="455"/>
                    <a:pt x="2506" y="455"/>
                  </a:cubicBezTo>
                  <a:cubicBezTo>
                    <a:pt x="2429" y="455"/>
                    <a:pt x="2363" y="489"/>
                    <a:pt x="2363" y="591"/>
                  </a:cubicBezTo>
                  <a:cubicBezTo>
                    <a:pt x="2174" y="591"/>
                    <a:pt x="1974" y="455"/>
                    <a:pt x="1778" y="455"/>
                  </a:cubicBezTo>
                  <a:cubicBezTo>
                    <a:pt x="1680" y="455"/>
                    <a:pt x="1583" y="489"/>
                    <a:pt x="1489" y="591"/>
                  </a:cubicBezTo>
                  <a:cubicBezTo>
                    <a:pt x="1489" y="686"/>
                    <a:pt x="1455" y="717"/>
                    <a:pt x="1399" y="717"/>
                  </a:cubicBezTo>
                  <a:cubicBezTo>
                    <a:pt x="1287" y="717"/>
                    <a:pt x="1087" y="591"/>
                    <a:pt x="898" y="591"/>
                  </a:cubicBezTo>
                  <a:cubicBezTo>
                    <a:pt x="898" y="591"/>
                    <a:pt x="591" y="875"/>
                    <a:pt x="307" y="875"/>
                  </a:cubicBezTo>
                  <a:cubicBezTo>
                    <a:pt x="307" y="875"/>
                    <a:pt x="0" y="1182"/>
                    <a:pt x="307" y="1466"/>
                  </a:cubicBezTo>
                  <a:cubicBezTo>
                    <a:pt x="402" y="1662"/>
                    <a:pt x="499" y="1728"/>
                    <a:pt x="597" y="1728"/>
                  </a:cubicBezTo>
                  <a:cubicBezTo>
                    <a:pt x="793" y="1728"/>
                    <a:pt x="993" y="1466"/>
                    <a:pt x="1182" y="1466"/>
                  </a:cubicBezTo>
                  <a:cubicBezTo>
                    <a:pt x="1489" y="1466"/>
                    <a:pt x="898" y="2056"/>
                    <a:pt x="898" y="2363"/>
                  </a:cubicBezTo>
                  <a:cubicBezTo>
                    <a:pt x="591" y="2647"/>
                    <a:pt x="1182" y="2954"/>
                    <a:pt x="1489" y="3238"/>
                  </a:cubicBezTo>
                  <a:cubicBezTo>
                    <a:pt x="1630" y="3391"/>
                    <a:pt x="1849" y="3468"/>
                    <a:pt x="2071" y="3468"/>
                  </a:cubicBezTo>
                  <a:cubicBezTo>
                    <a:pt x="2292" y="3468"/>
                    <a:pt x="2517" y="3391"/>
                    <a:pt x="2670" y="3238"/>
                  </a:cubicBezTo>
                  <a:cubicBezTo>
                    <a:pt x="2954" y="3238"/>
                    <a:pt x="2954" y="2647"/>
                    <a:pt x="3261" y="2647"/>
                  </a:cubicBezTo>
                  <a:cubicBezTo>
                    <a:pt x="3544" y="2647"/>
                    <a:pt x="3261" y="2363"/>
                    <a:pt x="3544" y="2363"/>
                  </a:cubicBezTo>
                  <a:cubicBezTo>
                    <a:pt x="3608" y="2300"/>
                    <a:pt x="3658" y="2275"/>
                    <a:pt x="3695" y="2275"/>
                  </a:cubicBezTo>
                  <a:cubicBezTo>
                    <a:pt x="3838" y="2275"/>
                    <a:pt x="3788" y="2647"/>
                    <a:pt x="3544" y="2647"/>
                  </a:cubicBezTo>
                  <a:cubicBezTo>
                    <a:pt x="3403" y="2800"/>
                    <a:pt x="3479" y="2877"/>
                    <a:pt x="3627" y="2877"/>
                  </a:cubicBezTo>
                  <a:cubicBezTo>
                    <a:pt x="3775" y="2877"/>
                    <a:pt x="3993" y="2800"/>
                    <a:pt x="4135" y="2647"/>
                  </a:cubicBezTo>
                  <a:cubicBezTo>
                    <a:pt x="4307" y="2565"/>
                    <a:pt x="4428" y="2530"/>
                    <a:pt x="4515" y="2530"/>
                  </a:cubicBezTo>
                  <a:cubicBezTo>
                    <a:pt x="4726" y="2530"/>
                    <a:pt x="4726" y="2736"/>
                    <a:pt x="4726" y="2954"/>
                  </a:cubicBezTo>
                  <a:cubicBezTo>
                    <a:pt x="4442" y="3238"/>
                    <a:pt x="3851" y="2954"/>
                    <a:pt x="3544" y="3545"/>
                  </a:cubicBezTo>
                  <a:cubicBezTo>
                    <a:pt x="3544" y="3687"/>
                    <a:pt x="3326" y="3687"/>
                    <a:pt x="3069" y="3687"/>
                  </a:cubicBezTo>
                  <a:cubicBezTo>
                    <a:pt x="2812" y="3687"/>
                    <a:pt x="2517" y="3687"/>
                    <a:pt x="2363" y="3828"/>
                  </a:cubicBezTo>
                  <a:cubicBezTo>
                    <a:pt x="2079" y="4135"/>
                    <a:pt x="2670" y="4135"/>
                    <a:pt x="3261" y="4135"/>
                  </a:cubicBezTo>
                  <a:cubicBezTo>
                    <a:pt x="3450" y="4135"/>
                    <a:pt x="3912" y="3999"/>
                    <a:pt x="4283" y="3999"/>
                  </a:cubicBezTo>
                  <a:cubicBezTo>
                    <a:pt x="4468" y="3999"/>
                    <a:pt x="4631" y="4033"/>
                    <a:pt x="4726" y="4135"/>
                  </a:cubicBezTo>
                  <a:lnTo>
                    <a:pt x="3851" y="4135"/>
                  </a:lnTo>
                  <a:cubicBezTo>
                    <a:pt x="3544" y="4135"/>
                    <a:pt x="3261" y="4419"/>
                    <a:pt x="3261" y="4419"/>
                  </a:cubicBezTo>
                  <a:cubicBezTo>
                    <a:pt x="3261" y="4573"/>
                    <a:pt x="3113" y="4573"/>
                    <a:pt x="2965" y="4573"/>
                  </a:cubicBezTo>
                  <a:cubicBezTo>
                    <a:pt x="2818" y="4573"/>
                    <a:pt x="2670" y="4573"/>
                    <a:pt x="2670" y="4726"/>
                  </a:cubicBezTo>
                  <a:cubicBezTo>
                    <a:pt x="2363" y="5010"/>
                    <a:pt x="3261" y="5010"/>
                    <a:pt x="3261" y="5317"/>
                  </a:cubicBezTo>
                  <a:cubicBezTo>
                    <a:pt x="3355" y="5411"/>
                    <a:pt x="3452" y="5443"/>
                    <a:pt x="3550" y="5443"/>
                  </a:cubicBezTo>
                  <a:cubicBezTo>
                    <a:pt x="3746" y="5443"/>
                    <a:pt x="3946" y="5317"/>
                    <a:pt x="4135" y="5317"/>
                  </a:cubicBezTo>
                  <a:lnTo>
                    <a:pt x="3851" y="5600"/>
                  </a:lnTo>
                  <a:cubicBezTo>
                    <a:pt x="3544" y="5907"/>
                    <a:pt x="4135" y="5907"/>
                    <a:pt x="4442" y="6191"/>
                  </a:cubicBezTo>
                  <a:cubicBezTo>
                    <a:pt x="4442" y="6191"/>
                    <a:pt x="5033" y="6191"/>
                    <a:pt x="5033" y="5907"/>
                  </a:cubicBezTo>
                  <a:cubicBezTo>
                    <a:pt x="4726" y="5600"/>
                    <a:pt x="5316" y="4726"/>
                    <a:pt x="5907" y="4419"/>
                  </a:cubicBezTo>
                  <a:cubicBezTo>
                    <a:pt x="6214" y="4419"/>
                    <a:pt x="5907" y="4135"/>
                    <a:pt x="6214" y="3828"/>
                  </a:cubicBezTo>
                  <a:cubicBezTo>
                    <a:pt x="6214" y="3687"/>
                    <a:pt x="6285" y="3687"/>
                    <a:pt x="6356" y="3687"/>
                  </a:cubicBezTo>
                  <a:cubicBezTo>
                    <a:pt x="6427" y="3687"/>
                    <a:pt x="6498" y="3687"/>
                    <a:pt x="6498" y="3545"/>
                  </a:cubicBezTo>
                  <a:cubicBezTo>
                    <a:pt x="6214" y="3238"/>
                    <a:pt x="6498" y="3238"/>
                    <a:pt x="6805" y="2954"/>
                  </a:cubicBezTo>
                  <a:cubicBezTo>
                    <a:pt x="7088" y="2647"/>
                    <a:pt x="7396" y="2647"/>
                    <a:pt x="7679" y="2647"/>
                  </a:cubicBezTo>
                  <a:cubicBezTo>
                    <a:pt x="7782" y="2552"/>
                    <a:pt x="7881" y="2521"/>
                    <a:pt x="7958" y="2521"/>
                  </a:cubicBezTo>
                  <a:cubicBezTo>
                    <a:pt x="8112" y="2521"/>
                    <a:pt x="8175" y="2647"/>
                    <a:pt x="7986" y="2647"/>
                  </a:cubicBezTo>
                  <a:cubicBezTo>
                    <a:pt x="7396" y="2647"/>
                    <a:pt x="7679" y="3238"/>
                    <a:pt x="7986" y="3238"/>
                  </a:cubicBezTo>
                  <a:cubicBezTo>
                    <a:pt x="8270" y="3545"/>
                    <a:pt x="7986" y="3545"/>
                    <a:pt x="8270" y="3545"/>
                  </a:cubicBezTo>
                  <a:cubicBezTo>
                    <a:pt x="8577" y="3545"/>
                    <a:pt x="8577" y="4135"/>
                    <a:pt x="7986" y="4419"/>
                  </a:cubicBezTo>
                  <a:cubicBezTo>
                    <a:pt x="7833" y="4573"/>
                    <a:pt x="7904" y="4649"/>
                    <a:pt x="8087" y="4649"/>
                  </a:cubicBezTo>
                  <a:cubicBezTo>
                    <a:pt x="8270" y="4649"/>
                    <a:pt x="8565" y="4573"/>
                    <a:pt x="8860" y="4419"/>
                  </a:cubicBezTo>
                  <a:cubicBezTo>
                    <a:pt x="9451" y="4419"/>
                    <a:pt x="9168" y="4726"/>
                    <a:pt x="9451" y="5010"/>
                  </a:cubicBezTo>
                  <a:cubicBezTo>
                    <a:pt x="9451" y="5010"/>
                    <a:pt x="10042" y="4726"/>
                    <a:pt x="10349" y="4419"/>
                  </a:cubicBezTo>
                  <a:cubicBezTo>
                    <a:pt x="10633" y="4135"/>
                    <a:pt x="10940" y="4135"/>
                    <a:pt x="10940" y="4135"/>
                  </a:cubicBezTo>
                  <a:cubicBezTo>
                    <a:pt x="10940" y="3828"/>
                    <a:pt x="10633" y="3828"/>
                    <a:pt x="10349" y="3828"/>
                  </a:cubicBezTo>
                  <a:lnTo>
                    <a:pt x="9758" y="3828"/>
                  </a:lnTo>
                  <a:cubicBezTo>
                    <a:pt x="9958" y="3628"/>
                    <a:pt x="10017" y="3417"/>
                    <a:pt x="9935" y="3417"/>
                  </a:cubicBezTo>
                  <a:cubicBezTo>
                    <a:pt x="9901" y="3417"/>
                    <a:pt x="9842" y="3454"/>
                    <a:pt x="9758" y="3545"/>
                  </a:cubicBezTo>
                  <a:cubicBezTo>
                    <a:pt x="9451" y="3545"/>
                    <a:pt x="8860" y="3238"/>
                    <a:pt x="9168" y="3238"/>
                  </a:cubicBezTo>
                  <a:cubicBezTo>
                    <a:pt x="9168" y="2954"/>
                    <a:pt x="8860" y="2647"/>
                    <a:pt x="8577" y="2647"/>
                  </a:cubicBezTo>
                  <a:cubicBezTo>
                    <a:pt x="8270" y="2647"/>
                    <a:pt x="8270" y="2363"/>
                    <a:pt x="8577" y="2363"/>
                  </a:cubicBezTo>
                  <a:cubicBezTo>
                    <a:pt x="8577" y="2056"/>
                    <a:pt x="7679" y="2056"/>
                    <a:pt x="7986" y="2056"/>
                  </a:cubicBezTo>
                  <a:cubicBezTo>
                    <a:pt x="7986" y="1773"/>
                    <a:pt x="7679" y="1773"/>
                    <a:pt x="7396" y="1773"/>
                  </a:cubicBezTo>
                  <a:cubicBezTo>
                    <a:pt x="7396" y="1914"/>
                    <a:pt x="7319" y="1985"/>
                    <a:pt x="7242" y="1985"/>
                  </a:cubicBezTo>
                  <a:cubicBezTo>
                    <a:pt x="7165" y="1985"/>
                    <a:pt x="7088" y="1914"/>
                    <a:pt x="7088" y="1773"/>
                  </a:cubicBezTo>
                  <a:cubicBezTo>
                    <a:pt x="7088" y="1466"/>
                    <a:pt x="6498" y="1466"/>
                    <a:pt x="6498" y="1466"/>
                  </a:cubicBezTo>
                  <a:cubicBezTo>
                    <a:pt x="6214" y="1466"/>
                    <a:pt x="6214" y="1182"/>
                    <a:pt x="6214" y="875"/>
                  </a:cubicBezTo>
                  <a:cubicBezTo>
                    <a:pt x="5907" y="875"/>
                    <a:pt x="5624" y="1182"/>
                    <a:pt x="5316" y="1182"/>
                  </a:cubicBezTo>
                  <a:cubicBezTo>
                    <a:pt x="5316" y="1182"/>
                    <a:pt x="5624" y="875"/>
                    <a:pt x="5624" y="591"/>
                  </a:cubicBezTo>
                  <a:cubicBezTo>
                    <a:pt x="5624" y="591"/>
                    <a:pt x="5033" y="284"/>
                    <a:pt x="4726" y="284"/>
                  </a:cubicBezTo>
                  <a:cubicBezTo>
                    <a:pt x="4726" y="348"/>
                    <a:pt x="4726" y="373"/>
                    <a:pt x="4723" y="373"/>
                  </a:cubicBezTo>
                  <a:cubicBezTo>
                    <a:pt x="4714" y="373"/>
                    <a:pt x="4667" y="1"/>
                    <a:pt x="4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7"/>
            <p:cNvSpPr/>
            <p:nvPr/>
          </p:nvSpPr>
          <p:spPr>
            <a:xfrm>
              <a:off x="3789900" y="1311725"/>
              <a:ext cx="36650" cy="25075"/>
            </a:xfrm>
            <a:custGeom>
              <a:avLst/>
              <a:gdLst/>
              <a:ahLst/>
              <a:cxnLst/>
              <a:rect l="l" t="t" r="r" b="b"/>
              <a:pathLst>
                <a:path w="1466" h="1003" extrusionOk="0">
                  <a:moveTo>
                    <a:pt x="491" y="1"/>
                  </a:moveTo>
                  <a:cubicBezTo>
                    <a:pt x="439" y="1"/>
                    <a:pt x="375" y="38"/>
                    <a:pt x="284" y="128"/>
                  </a:cubicBezTo>
                  <a:cubicBezTo>
                    <a:pt x="1" y="128"/>
                    <a:pt x="591" y="719"/>
                    <a:pt x="875" y="719"/>
                  </a:cubicBezTo>
                  <a:cubicBezTo>
                    <a:pt x="875" y="719"/>
                    <a:pt x="1182" y="1003"/>
                    <a:pt x="1466" y="1003"/>
                  </a:cubicBezTo>
                  <a:lnTo>
                    <a:pt x="875" y="412"/>
                  </a:lnTo>
                  <a:cubicBezTo>
                    <a:pt x="675" y="212"/>
                    <a:pt x="616" y="1"/>
                    <a:pt x="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7"/>
            <p:cNvSpPr/>
            <p:nvPr/>
          </p:nvSpPr>
          <p:spPr>
            <a:xfrm>
              <a:off x="7304475" y="1883150"/>
              <a:ext cx="66200" cy="22475"/>
            </a:xfrm>
            <a:custGeom>
              <a:avLst/>
              <a:gdLst/>
              <a:ahLst/>
              <a:cxnLst/>
              <a:rect l="l" t="t" r="r" b="b"/>
              <a:pathLst>
                <a:path w="2648" h="899" extrusionOk="0">
                  <a:moveTo>
                    <a:pt x="1182" y="1"/>
                  </a:moveTo>
                  <a:cubicBezTo>
                    <a:pt x="1182" y="308"/>
                    <a:pt x="1" y="308"/>
                    <a:pt x="284" y="308"/>
                  </a:cubicBezTo>
                  <a:cubicBezTo>
                    <a:pt x="592" y="592"/>
                    <a:pt x="1466" y="592"/>
                    <a:pt x="1773" y="899"/>
                  </a:cubicBezTo>
                  <a:cubicBezTo>
                    <a:pt x="2056" y="899"/>
                    <a:pt x="2647" y="899"/>
                    <a:pt x="2647" y="592"/>
                  </a:cubicBezTo>
                  <a:cubicBezTo>
                    <a:pt x="2647" y="308"/>
                    <a:pt x="1466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7"/>
            <p:cNvSpPr/>
            <p:nvPr/>
          </p:nvSpPr>
          <p:spPr>
            <a:xfrm>
              <a:off x="6336950" y="2389725"/>
              <a:ext cx="132925" cy="94975"/>
            </a:xfrm>
            <a:custGeom>
              <a:avLst/>
              <a:gdLst/>
              <a:ahLst/>
              <a:cxnLst/>
              <a:rect l="l" t="t" r="r" b="b"/>
              <a:pathLst>
                <a:path w="5317" h="3799" extrusionOk="0">
                  <a:moveTo>
                    <a:pt x="1820" y="0"/>
                  </a:moveTo>
                  <a:cubicBezTo>
                    <a:pt x="1629" y="0"/>
                    <a:pt x="1489" y="212"/>
                    <a:pt x="1489" y="412"/>
                  </a:cubicBezTo>
                  <a:cubicBezTo>
                    <a:pt x="1772" y="719"/>
                    <a:pt x="1489" y="719"/>
                    <a:pt x="1489" y="1310"/>
                  </a:cubicBezTo>
                  <a:cubicBezTo>
                    <a:pt x="1489" y="1593"/>
                    <a:pt x="1181" y="1593"/>
                    <a:pt x="1181" y="1900"/>
                  </a:cubicBezTo>
                  <a:cubicBezTo>
                    <a:pt x="1489" y="2184"/>
                    <a:pt x="898" y="2184"/>
                    <a:pt x="591" y="2184"/>
                  </a:cubicBezTo>
                  <a:cubicBezTo>
                    <a:pt x="307" y="2184"/>
                    <a:pt x="591" y="2491"/>
                    <a:pt x="307" y="2774"/>
                  </a:cubicBezTo>
                  <a:cubicBezTo>
                    <a:pt x="0" y="2774"/>
                    <a:pt x="0" y="3082"/>
                    <a:pt x="307" y="3082"/>
                  </a:cubicBezTo>
                  <a:lnTo>
                    <a:pt x="307" y="3672"/>
                  </a:lnTo>
                  <a:cubicBezTo>
                    <a:pt x="307" y="3767"/>
                    <a:pt x="307" y="3798"/>
                    <a:pt x="318" y="3798"/>
                  </a:cubicBezTo>
                  <a:cubicBezTo>
                    <a:pt x="339" y="3798"/>
                    <a:pt x="402" y="3672"/>
                    <a:pt x="591" y="3672"/>
                  </a:cubicBezTo>
                  <a:cubicBezTo>
                    <a:pt x="744" y="3519"/>
                    <a:pt x="821" y="3519"/>
                    <a:pt x="860" y="3519"/>
                  </a:cubicBezTo>
                  <a:cubicBezTo>
                    <a:pt x="898" y="3519"/>
                    <a:pt x="898" y="3519"/>
                    <a:pt x="898" y="3365"/>
                  </a:cubicBezTo>
                  <a:cubicBezTo>
                    <a:pt x="1181" y="3365"/>
                    <a:pt x="591" y="3082"/>
                    <a:pt x="591" y="2774"/>
                  </a:cubicBezTo>
                  <a:lnTo>
                    <a:pt x="591" y="2774"/>
                  </a:lnTo>
                  <a:cubicBezTo>
                    <a:pt x="591" y="2774"/>
                    <a:pt x="727" y="2911"/>
                    <a:pt x="902" y="2911"/>
                  </a:cubicBezTo>
                  <a:cubicBezTo>
                    <a:pt x="990" y="2911"/>
                    <a:pt x="1087" y="2877"/>
                    <a:pt x="1181" y="2774"/>
                  </a:cubicBezTo>
                  <a:cubicBezTo>
                    <a:pt x="1489" y="2774"/>
                    <a:pt x="2079" y="2774"/>
                    <a:pt x="2363" y="3082"/>
                  </a:cubicBezTo>
                  <a:cubicBezTo>
                    <a:pt x="2489" y="3198"/>
                    <a:pt x="2610" y="3266"/>
                    <a:pt x="2710" y="3266"/>
                  </a:cubicBezTo>
                  <a:cubicBezTo>
                    <a:pt x="2855" y="3266"/>
                    <a:pt x="2954" y="3123"/>
                    <a:pt x="2954" y="2774"/>
                  </a:cubicBezTo>
                  <a:cubicBezTo>
                    <a:pt x="2954" y="2491"/>
                    <a:pt x="3544" y="2491"/>
                    <a:pt x="4135" y="2491"/>
                  </a:cubicBezTo>
                  <a:cubicBezTo>
                    <a:pt x="4726" y="2491"/>
                    <a:pt x="4726" y="2184"/>
                    <a:pt x="4442" y="1900"/>
                  </a:cubicBezTo>
                  <a:cubicBezTo>
                    <a:pt x="4442" y="1900"/>
                    <a:pt x="5316" y="1310"/>
                    <a:pt x="5316" y="1002"/>
                  </a:cubicBezTo>
                  <a:cubicBezTo>
                    <a:pt x="5316" y="962"/>
                    <a:pt x="5304" y="945"/>
                    <a:pt x="5284" y="945"/>
                  </a:cubicBezTo>
                  <a:cubicBezTo>
                    <a:pt x="5180" y="945"/>
                    <a:pt x="4862" y="1367"/>
                    <a:pt x="4758" y="1367"/>
                  </a:cubicBezTo>
                  <a:cubicBezTo>
                    <a:pt x="4738" y="1367"/>
                    <a:pt x="4726" y="1350"/>
                    <a:pt x="4726" y="1310"/>
                  </a:cubicBezTo>
                  <a:cubicBezTo>
                    <a:pt x="4631" y="1207"/>
                    <a:pt x="4534" y="1173"/>
                    <a:pt x="4436" y="1173"/>
                  </a:cubicBezTo>
                  <a:cubicBezTo>
                    <a:pt x="4240" y="1173"/>
                    <a:pt x="4040" y="1310"/>
                    <a:pt x="3851" y="1310"/>
                  </a:cubicBezTo>
                  <a:cubicBezTo>
                    <a:pt x="3810" y="1347"/>
                    <a:pt x="3754" y="1365"/>
                    <a:pt x="3686" y="1365"/>
                  </a:cubicBezTo>
                  <a:cubicBezTo>
                    <a:pt x="3245" y="1365"/>
                    <a:pt x="2325" y="640"/>
                    <a:pt x="2079" y="128"/>
                  </a:cubicBezTo>
                  <a:cubicBezTo>
                    <a:pt x="1989" y="37"/>
                    <a:pt x="1900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7"/>
            <p:cNvSpPr/>
            <p:nvPr/>
          </p:nvSpPr>
          <p:spPr>
            <a:xfrm>
              <a:off x="6152650" y="2489950"/>
              <a:ext cx="236300" cy="174125"/>
            </a:xfrm>
            <a:custGeom>
              <a:avLst/>
              <a:gdLst/>
              <a:ahLst/>
              <a:cxnLst/>
              <a:rect l="l" t="t" r="r" b="b"/>
              <a:pathLst>
                <a:path w="9452" h="6965" extrusionOk="0">
                  <a:moveTo>
                    <a:pt x="5317" y="3491"/>
                  </a:moveTo>
                  <a:cubicBezTo>
                    <a:pt x="5317" y="3516"/>
                    <a:pt x="5318" y="3542"/>
                    <a:pt x="5322" y="3567"/>
                  </a:cubicBezTo>
                  <a:lnTo>
                    <a:pt x="5322" y="3567"/>
                  </a:lnTo>
                  <a:cubicBezTo>
                    <a:pt x="5384" y="3516"/>
                    <a:pt x="5398" y="3491"/>
                    <a:pt x="5317" y="3491"/>
                  </a:cubicBezTo>
                  <a:close/>
                  <a:moveTo>
                    <a:pt x="8409" y="1"/>
                  </a:moveTo>
                  <a:cubicBezTo>
                    <a:pt x="8216" y="1"/>
                    <a:pt x="7875" y="342"/>
                    <a:pt x="7679" y="537"/>
                  </a:cubicBezTo>
                  <a:cubicBezTo>
                    <a:pt x="7372" y="537"/>
                    <a:pt x="7372" y="1435"/>
                    <a:pt x="7679" y="1435"/>
                  </a:cubicBezTo>
                  <a:cubicBezTo>
                    <a:pt x="7679" y="1719"/>
                    <a:pt x="7089" y="2026"/>
                    <a:pt x="7089" y="2617"/>
                  </a:cubicBezTo>
                  <a:cubicBezTo>
                    <a:pt x="7089" y="2900"/>
                    <a:pt x="6781" y="2900"/>
                    <a:pt x="6781" y="3207"/>
                  </a:cubicBezTo>
                  <a:cubicBezTo>
                    <a:pt x="6498" y="3798"/>
                    <a:pt x="6191" y="3491"/>
                    <a:pt x="5907" y="3798"/>
                  </a:cubicBezTo>
                  <a:cubicBezTo>
                    <a:pt x="5818" y="3880"/>
                    <a:pt x="5731" y="3915"/>
                    <a:pt x="5652" y="3915"/>
                  </a:cubicBezTo>
                  <a:cubicBezTo>
                    <a:pt x="5482" y="3915"/>
                    <a:pt x="5351" y="3754"/>
                    <a:pt x="5322" y="3567"/>
                  </a:cubicBezTo>
                  <a:lnTo>
                    <a:pt x="5322" y="3567"/>
                  </a:lnTo>
                  <a:cubicBezTo>
                    <a:pt x="5170" y="3691"/>
                    <a:pt x="4726" y="3968"/>
                    <a:pt x="4726" y="4389"/>
                  </a:cubicBezTo>
                  <a:cubicBezTo>
                    <a:pt x="4726" y="4672"/>
                    <a:pt x="4135" y="4672"/>
                    <a:pt x="4419" y="4979"/>
                  </a:cubicBezTo>
                  <a:cubicBezTo>
                    <a:pt x="4419" y="5179"/>
                    <a:pt x="4125" y="5391"/>
                    <a:pt x="3952" y="5391"/>
                  </a:cubicBezTo>
                  <a:cubicBezTo>
                    <a:pt x="3879" y="5391"/>
                    <a:pt x="3828" y="5354"/>
                    <a:pt x="3828" y="5263"/>
                  </a:cubicBezTo>
                  <a:cubicBezTo>
                    <a:pt x="3828" y="5168"/>
                    <a:pt x="3796" y="5137"/>
                    <a:pt x="3733" y="5137"/>
                  </a:cubicBezTo>
                  <a:cubicBezTo>
                    <a:pt x="3605" y="5137"/>
                    <a:pt x="3348" y="5263"/>
                    <a:pt x="2954" y="5263"/>
                  </a:cubicBezTo>
                  <a:cubicBezTo>
                    <a:pt x="2825" y="5330"/>
                    <a:pt x="2710" y="5354"/>
                    <a:pt x="2605" y="5354"/>
                  </a:cubicBezTo>
                  <a:cubicBezTo>
                    <a:pt x="2328" y="5354"/>
                    <a:pt x="2127" y="5183"/>
                    <a:pt x="1952" y="5183"/>
                  </a:cubicBezTo>
                  <a:cubicBezTo>
                    <a:pt x="1889" y="5183"/>
                    <a:pt x="1830" y="5205"/>
                    <a:pt x="1772" y="5263"/>
                  </a:cubicBezTo>
                  <a:lnTo>
                    <a:pt x="591" y="6444"/>
                  </a:lnTo>
                  <a:cubicBezTo>
                    <a:pt x="0" y="6444"/>
                    <a:pt x="284" y="6751"/>
                    <a:pt x="591" y="6751"/>
                  </a:cubicBezTo>
                  <a:cubicBezTo>
                    <a:pt x="875" y="6751"/>
                    <a:pt x="1182" y="6751"/>
                    <a:pt x="1465" y="6444"/>
                  </a:cubicBezTo>
                  <a:cubicBezTo>
                    <a:pt x="1465" y="6444"/>
                    <a:pt x="2647" y="6161"/>
                    <a:pt x="3237" y="6161"/>
                  </a:cubicBezTo>
                  <a:cubicBezTo>
                    <a:pt x="4135" y="6161"/>
                    <a:pt x="3544" y="6444"/>
                    <a:pt x="3828" y="6751"/>
                  </a:cubicBezTo>
                  <a:cubicBezTo>
                    <a:pt x="3828" y="6893"/>
                    <a:pt x="3976" y="6964"/>
                    <a:pt x="4162" y="6964"/>
                  </a:cubicBezTo>
                  <a:cubicBezTo>
                    <a:pt x="4348" y="6964"/>
                    <a:pt x="4572" y="6893"/>
                    <a:pt x="4726" y="6751"/>
                  </a:cubicBezTo>
                  <a:cubicBezTo>
                    <a:pt x="5009" y="6444"/>
                    <a:pt x="5009" y="6444"/>
                    <a:pt x="5009" y="6161"/>
                  </a:cubicBezTo>
                  <a:cubicBezTo>
                    <a:pt x="4868" y="6007"/>
                    <a:pt x="4868" y="5930"/>
                    <a:pt x="4903" y="5930"/>
                  </a:cubicBezTo>
                  <a:cubicBezTo>
                    <a:pt x="4938" y="5930"/>
                    <a:pt x="5009" y="6007"/>
                    <a:pt x="5009" y="6161"/>
                  </a:cubicBezTo>
                  <a:cubicBezTo>
                    <a:pt x="5163" y="6303"/>
                    <a:pt x="5387" y="6373"/>
                    <a:pt x="5609" y="6373"/>
                  </a:cubicBezTo>
                  <a:cubicBezTo>
                    <a:pt x="5830" y="6373"/>
                    <a:pt x="6049" y="6303"/>
                    <a:pt x="6191" y="6161"/>
                  </a:cubicBezTo>
                  <a:cubicBezTo>
                    <a:pt x="6293" y="5964"/>
                    <a:pt x="6361" y="5898"/>
                    <a:pt x="6417" y="5898"/>
                  </a:cubicBezTo>
                  <a:cubicBezTo>
                    <a:pt x="6529" y="5898"/>
                    <a:pt x="6592" y="6161"/>
                    <a:pt x="6781" y="6161"/>
                  </a:cubicBezTo>
                  <a:cubicBezTo>
                    <a:pt x="7044" y="6161"/>
                    <a:pt x="7082" y="5506"/>
                    <a:pt x="7088" y="5506"/>
                  </a:cubicBezTo>
                  <a:cubicBezTo>
                    <a:pt x="7089" y="5506"/>
                    <a:pt x="7089" y="5525"/>
                    <a:pt x="7089" y="5570"/>
                  </a:cubicBezTo>
                  <a:cubicBezTo>
                    <a:pt x="7089" y="5712"/>
                    <a:pt x="7236" y="5783"/>
                    <a:pt x="7419" y="5783"/>
                  </a:cubicBezTo>
                  <a:cubicBezTo>
                    <a:pt x="7602" y="5783"/>
                    <a:pt x="7821" y="5712"/>
                    <a:pt x="7963" y="5570"/>
                  </a:cubicBezTo>
                  <a:cubicBezTo>
                    <a:pt x="8270" y="5263"/>
                    <a:pt x="7963" y="4672"/>
                    <a:pt x="8270" y="4389"/>
                  </a:cubicBezTo>
                  <a:cubicBezTo>
                    <a:pt x="8270" y="4082"/>
                    <a:pt x="8553" y="3491"/>
                    <a:pt x="8270" y="3207"/>
                  </a:cubicBezTo>
                  <a:cubicBezTo>
                    <a:pt x="8270" y="2900"/>
                    <a:pt x="8861" y="2617"/>
                    <a:pt x="9144" y="2310"/>
                  </a:cubicBezTo>
                  <a:cubicBezTo>
                    <a:pt x="9451" y="2026"/>
                    <a:pt x="8861" y="537"/>
                    <a:pt x="8553" y="254"/>
                  </a:cubicBezTo>
                  <a:cubicBezTo>
                    <a:pt x="8553" y="70"/>
                    <a:pt x="8496" y="1"/>
                    <a:pt x="8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7"/>
            <p:cNvSpPr/>
            <p:nvPr/>
          </p:nvSpPr>
          <p:spPr>
            <a:xfrm>
              <a:off x="6189275" y="2646425"/>
              <a:ext cx="44325" cy="41850"/>
            </a:xfrm>
            <a:custGeom>
              <a:avLst/>
              <a:gdLst/>
              <a:ahLst/>
              <a:cxnLst/>
              <a:rect l="l" t="t" r="r" b="b"/>
              <a:pathLst>
                <a:path w="1773" h="1674" extrusionOk="0">
                  <a:moveTo>
                    <a:pt x="1397" y="1"/>
                  </a:moveTo>
                  <a:cubicBezTo>
                    <a:pt x="1281" y="1"/>
                    <a:pt x="1182" y="69"/>
                    <a:pt x="1182" y="185"/>
                  </a:cubicBezTo>
                  <a:cubicBezTo>
                    <a:pt x="898" y="492"/>
                    <a:pt x="591" y="492"/>
                    <a:pt x="307" y="492"/>
                  </a:cubicBezTo>
                  <a:cubicBezTo>
                    <a:pt x="0" y="492"/>
                    <a:pt x="0" y="1367"/>
                    <a:pt x="307" y="1674"/>
                  </a:cubicBezTo>
                  <a:cubicBezTo>
                    <a:pt x="307" y="1674"/>
                    <a:pt x="591" y="1674"/>
                    <a:pt x="591" y="1367"/>
                  </a:cubicBezTo>
                  <a:cubicBezTo>
                    <a:pt x="591" y="1083"/>
                    <a:pt x="1182" y="1083"/>
                    <a:pt x="1182" y="1083"/>
                  </a:cubicBezTo>
                  <a:cubicBezTo>
                    <a:pt x="1489" y="1083"/>
                    <a:pt x="1772" y="776"/>
                    <a:pt x="1772" y="492"/>
                  </a:cubicBezTo>
                  <a:cubicBezTo>
                    <a:pt x="1772" y="143"/>
                    <a:pt x="1566" y="1"/>
                    <a:pt x="1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7"/>
            <p:cNvSpPr/>
            <p:nvPr/>
          </p:nvSpPr>
          <p:spPr>
            <a:xfrm>
              <a:off x="6130200" y="2662900"/>
              <a:ext cx="59100" cy="62000"/>
            </a:xfrm>
            <a:custGeom>
              <a:avLst/>
              <a:gdLst/>
              <a:ahLst/>
              <a:cxnLst/>
              <a:rect l="l" t="t" r="r" b="b"/>
              <a:pathLst>
                <a:path w="2364" h="2480" extrusionOk="0">
                  <a:moveTo>
                    <a:pt x="1117" y="0"/>
                  </a:moveTo>
                  <a:cubicBezTo>
                    <a:pt x="1015" y="0"/>
                    <a:pt x="809" y="206"/>
                    <a:pt x="591" y="424"/>
                  </a:cubicBezTo>
                  <a:cubicBezTo>
                    <a:pt x="308" y="424"/>
                    <a:pt x="1" y="708"/>
                    <a:pt x="308" y="708"/>
                  </a:cubicBezTo>
                  <a:cubicBezTo>
                    <a:pt x="308" y="861"/>
                    <a:pt x="379" y="938"/>
                    <a:pt x="449" y="938"/>
                  </a:cubicBezTo>
                  <a:cubicBezTo>
                    <a:pt x="520" y="938"/>
                    <a:pt x="591" y="861"/>
                    <a:pt x="591" y="708"/>
                  </a:cubicBezTo>
                  <a:cubicBezTo>
                    <a:pt x="648" y="655"/>
                    <a:pt x="695" y="633"/>
                    <a:pt x="732" y="633"/>
                  </a:cubicBezTo>
                  <a:cubicBezTo>
                    <a:pt x="898" y="633"/>
                    <a:pt x="898" y="1067"/>
                    <a:pt x="898" y="1298"/>
                  </a:cubicBezTo>
                  <a:cubicBezTo>
                    <a:pt x="591" y="1889"/>
                    <a:pt x="898" y="2480"/>
                    <a:pt x="1182" y="2480"/>
                  </a:cubicBezTo>
                  <a:cubicBezTo>
                    <a:pt x="1182" y="2196"/>
                    <a:pt x="1773" y="1605"/>
                    <a:pt x="2080" y="1015"/>
                  </a:cubicBezTo>
                  <a:cubicBezTo>
                    <a:pt x="2363" y="708"/>
                    <a:pt x="1773" y="708"/>
                    <a:pt x="1773" y="424"/>
                  </a:cubicBezTo>
                  <a:cubicBezTo>
                    <a:pt x="1773" y="424"/>
                    <a:pt x="1182" y="424"/>
                    <a:pt x="1182" y="117"/>
                  </a:cubicBezTo>
                  <a:cubicBezTo>
                    <a:pt x="1182" y="35"/>
                    <a:pt x="1158" y="0"/>
                    <a:pt x="1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7"/>
            <p:cNvSpPr/>
            <p:nvPr/>
          </p:nvSpPr>
          <p:spPr>
            <a:xfrm>
              <a:off x="5939550" y="2848650"/>
              <a:ext cx="43000" cy="62925"/>
            </a:xfrm>
            <a:custGeom>
              <a:avLst/>
              <a:gdLst/>
              <a:ahLst/>
              <a:cxnLst/>
              <a:rect l="l" t="t" r="r" b="b"/>
              <a:pathLst>
                <a:path w="1720" h="2517" extrusionOk="0">
                  <a:moveTo>
                    <a:pt x="1511" y="0"/>
                  </a:moveTo>
                  <a:cubicBezTo>
                    <a:pt x="1130" y="0"/>
                    <a:pt x="487" y="529"/>
                    <a:pt x="255" y="1264"/>
                  </a:cubicBezTo>
                  <a:cubicBezTo>
                    <a:pt x="0" y="1987"/>
                    <a:pt x="361" y="2517"/>
                    <a:pt x="493" y="2517"/>
                  </a:cubicBezTo>
                  <a:cubicBezTo>
                    <a:pt x="521" y="2517"/>
                    <a:pt x="538" y="2494"/>
                    <a:pt x="538" y="2445"/>
                  </a:cubicBezTo>
                  <a:cubicBezTo>
                    <a:pt x="845" y="2445"/>
                    <a:pt x="1720" y="366"/>
                    <a:pt x="1720" y="82"/>
                  </a:cubicBezTo>
                  <a:cubicBezTo>
                    <a:pt x="1668" y="26"/>
                    <a:pt x="1596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7"/>
            <p:cNvSpPr/>
            <p:nvPr/>
          </p:nvSpPr>
          <p:spPr>
            <a:xfrm>
              <a:off x="5709625" y="2958000"/>
              <a:ext cx="51425" cy="34050"/>
            </a:xfrm>
            <a:custGeom>
              <a:avLst/>
              <a:gdLst/>
              <a:ahLst/>
              <a:cxnLst/>
              <a:rect l="l" t="t" r="r" b="b"/>
              <a:pathLst>
                <a:path w="2057" h="1362" extrusionOk="0">
                  <a:moveTo>
                    <a:pt x="1893" y="1"/>
                  </a:moveTo>
                  <a:cubicBezTo>
                    <a:pt x="1697" y="1"/>
                    <a:pt x="1371" y="127"/>
                    <a:pt x="1182" y="127"/>
                  </a:cubicBezTo>
                  <a:cubicBezTo>
                    <a:pt x="875" y="127"/>
                    <a:pt x="1" y="434"/>
                    <a:pt x="284" y="1024"/>
                  </a:cubicBezTo>
                  <a:cubicBezTo>
                    <a:pt x="413" y="1272"/>
                    <a:pt x="641" y="1362"/>
                    <a:pt x="886" y="1362"/>
                  </a:cubicBezTo>
                  <a:cubicBezTo>
                    <a:pt x="1225" y="1362"/>
                    <a:pt x="1594" y="1189"/>
                    <a:pt x="1773" y="1024"/>
                  </a:cubicBezTo>
                  <a:cubicBezTo>
                    <a:pt x="1773" y="717"/>
                    <a:pt x="2056" y="434"/>
                    <a:pt x="2056" y="127"/>
                  </a:cubicBezTo>
                  <a:cubicBezTo>
                    <a:pt x="2056" y="32"/>
                    <a:pt x="1991" y="1"/>
                    <a:pt x="1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7"/>
            <p:cNvSpPr/>
            <p:nvPr/>
          </p:nvSpPr>
          <p:spPr>
            <a:xfrm>
              <a:off x="5938225" y="2988700"/>
              <a:ext cx="118175" cy="175050"/>
            </a:xfrm>
            <a:custGeom>
              <a:avLst/>
              <a:gdLst/>
              <a:ahLst/>
              <a:cxnLst/>
              <a:rect l="l" t="t" r="r" b="b"/>
              <a:pathLst>
                <a:path w="4727" h="7002" extrusionOk="0">
                  <a:moveTo>
                    <a:pt x="810" y="1"/>
                  </a:moveTo>
                  <a:cubicBezTo>
                    <a:pt x="729" y="1"/>
                    <a:pt x="654" y="22"/>
                    <a:pt x="591" y="80"/>
                  </a:cubicBezTo>
                  <a:cubicBezTo>
                    <a:pt x="308" y="387"/>
                    <a:pt x="591" y="1852"/>
                    <a:pt x="308" y="1852"/>
                  </a:cubicBezTo>
                  <a:cubicBezTo>
                    <a:pt x="308" y="1954"/>
                    <a:pt x="274" y="1989"/>
                    <a:pt x="228" y="1989"/>
                  </a:cubicBezTo>
                  <a:cubicBezTo>
                    <a:pt x="137" y="1989"/>
                    <a:pt x="1" y="1852"/>
                    <a:pt x="1" y="1852"/>
                  </a:cubicBezTo>
                  <a:lnTo>
                    <a:pt x="1" y="1852"/>
                  </a:lnTo>
                  <a:cubicBezTo>
                    <a:pt x="1" y="2159"/>
                    <a:pt x="1" y="3033"/>
                    <a:pt x="308" y="3033"/>
                  </a:cubicBezTo>
                  <a:cubicBezTo>
                    <a:pt x="308" y="3033"/>
                    <a:pt x="591" y="3033"/>
                    <a:pt x="308" y="3624"/>
                  </a:cubicBezTo>
                  <a:cubicBezTo>
                    <a:pt x="308" y="3931"/>
                    <a:pt x="898" y="3931"/>
                    <a:pt x="1182" y="3931"/>
                  </a:cubicBezTo>
                  <a:cubicBezTo>
                    <a:pt x="1311" y="3864"/>
                    <a:pt x="1398" y="3840"/>
                    <a:pt x="1462" y="3840"/>
                  </a:cubicBezTo>
                  <a:cubicBezTo>
                    <a:pt x="1631" y="3840"/>
                    <a:pt x="1635" y="4011"/>
                    <a:pt x="1812" y="4011"/>
                  </a:cubicBezTo>
                  <a:cubicBezTo>
                    <a:pt x="1875" y="4011"/>
                    <a:pt x="1959" y="3989"/>
                    <a:pt x="2080" y="3931"/>
                  </a:cubicBezTo>
                  <a:cubicBezTo>
                    <a:pt x="2363" y="3931"/>
                    <a:pt x="2954" y="4522"/>
                    <a:pt x="2954" y="4805"/>
                  </a:cubicBezTo>
                  <a:cubicBezTo>
                    <a:pt x="2726" y="5052"/>
                    <a:pt x="2865" y="5482"/>
                    <a:pt x="3087" y="5482"/>
                  </a:cubicBezTo>
                  <a:cubicBezTo>
                    <a:pt x="3141" y="5482"/>
                    <a:pt x="3201" y="5456"/>
                    <a:pt x="3261" y="5396"/>
                  </a:cubicBezTo>
                  <a:cubicBezTo>
                    <a:pt x="3261" y="5396"/>
                    <a:pt x="3545" y="5396"/>
                    <a:pt x="3545" y="5703"/>
                  </a:cubicBezTo>
                  <a:cubicBezTo>
                    <a:pt x="3261" y="5987"/>
                    <a:pt x="3852" y="6294"/>
                    <a:pt x="3852" y="6885"/>
                  </a:cubicBezTo>
                  <a:cubicBezTo>
                    <a:pt x="3852" y="6967"/>
                    <a:pt x="3876" y="7001"/>
                    <a:pt x="3910" y="7001"/>
                  </a:cubicBezTo>
                  <a:cubicBezTo>
                    <a:pt x="3993" y="7001"/>
                    <a:pt x="4135" y="6795"/>
                    <a:pt x="4135" y="6577"/>
                  </a:cubicBezTo>
                  <a:cubicBezTo>
                    <a:pt x="4135" y="6294"/>
                    <a:pt x="4135" y="6294"/>
                    <a:pt x="4443" y="5987"/>
                  </a:cubicBezTo>
                  <a:cubicBezTo>
                    <a:pt x="4726" y="5987"/>
                    <a:pt x="4443" y="5703"/>
                    <a:pt x="4135" y="5113"/>
                  </a:cubicBezTo>
                  <a:cubicBezTo>
                    <a:pt x="4135" y="4805"/>
                    <a:pt x="3261" y="4805"/>
                    <a:pt x="3261" y="4522"/>
                  </a:cubicBezTo>
                  <a:cubicBezTo>
                    <a:pt x="3261" y="4215"/>
                    <a:pt x="2954" y="3931"/>
                    <a:pt x="2954" y="3931"/>
                  </a:cubicBezTo>
                  <a:cubicBezTo>
                    <a:pt x="2753" y="3713"/>
                    <a:pt x="2397" y="3507"/>
                    <a:pt x="2098" y="3507"/>
                  </a:cubicBezTo>
                  <a:cubicBezTo>
                    <a:pt x="1975" y="3507"/>
                    <a:pt x="1862" y="3542"/>
                    <a:pt x="1773" y="3624"/>
                  </a:cubicBezTo>
                  <a:cubicBezTo>
                    <a:pt x="1657" y="3684"/>
                    <a:pt x="1575" y="3710"/>
                    <a:pt x="1517" y="3710"/>
                  </a:cubicBezTo>
                  <a:cubicBezTo>
                    <a:pt x="1279" y="3710"/>
                    <a:pt x="1429" y="3280"/>
                    <a:pt x="1182" y="3033"/>
                  </a:cubicBezTo>
                  <a:cubicBezTo>
                    <a:pt x="1182" y="2750"/>
                    <a:pt x="1489" y="2159"/>
                    <a:pt x="1773" y="1852"/>
                  </a:cubicBezTo>
                  <a:cubicBezTo>
                    <a:pt x="2080" y="1261"/>
                    <a:pt x="1773" y="671"/>
                    <a:pt x="1773" y="387"/>
                  </a:cubicBezTo>
                  <a:lnTo>
                    <a:pt x="1773" y="80"/>
                  </a:lnTo>
                  <a:cubicBezTo>
                    <a:pt x="1711" y="147"/>
                    <a:pt x="1634" y="171"/>
                    <a:pt x="1550" y="171"/>
                  </a:cubicBezTo>
                  <a:cubicBezTo>
                    <a:pt x="1325" y="171"/>
                    <a:pt x="1040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7"/>
            <p:cNvSpPr/>
            <p:nvPr/>
          </p:nvSpPr>
          <p:spPr>
            <a:xfrm>
              <a:off x="5945900" y="3092650"/>
              <a:ext cx="34650" cy="25275"/>
            </a:xfrm>
            <a:custGeom>
              <a:avLst/>
              <a:gdLst/>
              <a:ahLst/>
              <a:cxnLst/>
              <a:rect l="l" t="t" r="r" b="b"/>
              <a:pathLst>
                <a:path w="1386" h="1011" extrusionOk="0">
                  <a:moveTo>
                    <a:pt x="73" y="1"/>
                  </a:moveTo>
                  <a:cubicBezTo>
                    <a:pt x="28" y="1"/>
                    <a:pt x="1" y="18"/>
                    <a:pt x="1" y="57"/>
                  </a:cubicBezTo>
                  <a:cubicBezTo>
                    <a:pt x="246" y="322"/>
                    <a:pt x="279" y="1010"/>
                    <a:pt x="664" y="1010"/>
                  </a:cubicBezTo>
                  <a:cubicBezTo>
                    <a:pt x="725" y="1010"/>
                    <a:pt x="794" y="993"/>
                    <a:pt x="875" y="955"/>
                  </a:cubicBezTo>
                  <a:cubicBezTo>
                    <a:pt x="1385" y="689"/>
                    <a:pt x="36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7"/>
            <p:cNvSpPr/>
            <p:nvPr/>
          </p:nvSpPr>
          <p:spPr>
            <a:xfrm>
              <a:off x="5975450" y="3166950"/>
              <a:ext cx="103375" cy="89575"/>
            </a:xfrm>
            <a:custGeom>
              <a:avLst/>
              <a:gdLst/>
              <a:ahLst/>
              <a:cxnLst/>
              <a:rect l="l" t="t" r="r" b="b"/>
              <a:pathLst>
                <a:path w="4135" h="3583" extrusionOk="0">
                  <a:moveTo>
                    <a:pt x="3314" y="1"/>
                  </a:moveTo>
                  <a:cubicBezTo>
                    <a:pt x="3148" y="1"/>
                    <a:pt x="2954" y="169"/>
                    <a:pt x="2954" y="345"/>
                  </a:cubicBezTo>
                  <a:cubicBezTo>
                    <a:pt x="3095" y="487"/>
                    <a:pt x="3019" y="487"/>
                    <a:pt x="2906" y="487"/>
                  </a:cubicBezTo>
                  <a:cubicBezTo>
                    <a:pt x="2794" y="487"/>
                    <a:pt x="2646" y="487"/>
                    <a:pt x="2646" y="629"/>
                  </a:cubicBezTo>
                  <a:cubicBezTo>
                    <a:pt x="2646" y="1219"/>
                    <a:pt x="2056" y="936"/>
                    <a:pt x="2056" y="1219"/>
                  </a:cubicBezTo>
                  <a:cubicBezTo>
                    <a:pt x="2056" y="1310"/>
                    <a:pt x="2031" y="1347"/>
                    <a:pt x="1988" y="1347"/>
                  </a:cubicBezTo>
                  <a:cubicBezTo>
                    <a:pt x="1886" y="1347"/>
                    <a:pt x="1681" y="1136"/>
                    <a:pt x="1465" y="936"/>
                  </a:cubicBezTo>
                  <a:cubicBezTo>
                    <a:pt x="1181" y="936"/>
                    <a:pt x="874" y="1527"/>
                    <a:pt x="591" y="1527"/>
                  </a:cubicBezTo>
                  <a:cubicBezTo>
                    <a:pt x="0" y="1527"/>
                    <a:pt x="0" y="2401"/>
                    <a:pt x="284" y="2401"/>
                  </a:cubicBezTo>
                  <a:cubicBezTo>
                    <a:pt x="591" y="2401"/>
                    <a:pt x="591" y="1810"/>
                    <a:pt x="874" y="1810"/>
                  </a:cubicBezTo>
                  <a:cubicBezTo>
                    <a:pt x="1079" y="1810"/>
                    <a:pt x="1147" y="1684"/>
                    <a:pt x="1254" y="1684"/>
                  </a:cubicBezTo>
                  <a:cubicBezTo>
                    <a:pt x="1308" y="1684"/>
                    <a:pt x="1371" y="1716"/>
                    <a:pt x="1465" y="1810"/>
                  </a:cubicBezTo>
                  <a:cubicBezTo>
                    <a:pt x="1772" y="1810"/>
                    <a:pt x="1465" y="2992"/>
                    <a:pt x="2056" y="2992"/>
                  </a:cubicBezTo>
                  <a:cubicBezTo>
                    <a:pt x="2646" y="3299"/>
                    <a:pt x="2646" y="3582"/>
                    <a:pt x="2954" y="3582"/>
                  </a:cubicBezTo>
                  <a:cubicBezTo>
                    <a:pt x="3237" y="3582"/>
                    <a:pt x="2954" y="2708"/>
                    <a:pt x="2954" y="2401"/>
                  </a:cubicBezTo>
                  <a:cubicBezTo>
                    <a:pt x="2954" y="2259"/>
                    <a:pt x="3101" y="2259"/>
                    <a:pt x="3284" y="2259"/>
                  </a:cubicBezTo>
                  <a:cubicBezTo>
                    <a:pt x="3467" y="2259"/>
                    <a:pt x="3686" y="2259"/>
                    <a:pt x="3828" y="2117"/>
                  </a:cubicBezTo>
                  <a:cubicBezTo>
                    <a:pt x="4135" y="1810"/>
                    <a:pt x="3544" y="936"/>
                    <a:pt x="3544" y="345"/>
                  </a:cubicBezTo>
                  <a:cubicBezTo>
                    <a:pt x="3544" y="94"/>
                    <a:pt x="3437" y="1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7"/>
            <p:cNvSpPr/>
            <p:nvPr/>
          </p:nvSpPr>
          <p:spPr>
            <a:xfrm>
              <a:off x="5886850" y="3136950"/>
              <a:ext cx="44325" cy="61550"/>
            </a:xfrm>
            <a:custGeom>
              <a:avLst/>
              <a:gdLst/>
              <a:ahLst/>
              <a:cxnLst/>
              <a:rect l="l" t="t" r="r" b="b"/>
              <a:pathLst>
                <a:path w="1773" h="2462" extrusionOk="0">
                  <a:moveTo>
                    <a:pt x="1662" y="1"/>
                  </a:moveTo>
                  <a:cubicBezTo>
                    <a:pt x="1460" y="1"/>
                    <a:pt x="1426" y="689"/>
                    <a:pt x="1181" y="955"/>
                  </a:cubicBezTo>
                  <a:cubicBezTo>
                    <a:pt x="591" y="1545"/>
                    <a:pt x="0" y="2136"/>
                    <a:pt x="0" y="2419"/>
                  </a:cubicBezTo>
                  <a:cubicBezTo>
                    <a:pt x="26" y="2448"/>
                    <a:pt x="58" y="2461"/>
                    <a:pt x="94" y="2461"/>
                  </a:cubicBezTo>
                  <a:cubicBezTo>
                    <a:pt x="445" y="2461"/>
                    <a:pt x="1208" y="1212"/>
                    <a:pt x="1465" y="955"/>
                  </a:cubicBezTo>
                  <a:cubicBezTo>
                    <a:pt x="1772" y="647"/>
                    <a:pt x="1772" y="364"/>
                    <a:pt x="1772" y="57"/>
                  </a:cubicBezTo>
                  <a:cubicBezTo>
                    <a:pt x="1730" y="18"/>
                    <a:pt x="1694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7"/>
            <p:cNvSpPr/>
            <p:nvPr/>
          </p:nvSpPr>
          <p:spPr>
            <a:xfrm>
              <a:off x="5975450" y="3123600"/>
              <a:ext cx="44325" cy="59075"/>
            </a:xfrm>
            <a:custGeom>
              <a:avLst/>
              <a:gdLst/>
              <a:ahLst/>
              <a:cxnLst/>
              <a:rect l="l" t="t" r="r" b="b"/>
              <a:pathLst>
                <a:path w="1773" h="2363" extrusionOk="0">
                  <a:moveTo>
                    <a:pt x="284" y="0"/>
                  </a:moveTo>
                  <a:cubicBezTo>
                    <a:pt x="0" y="0"/>
                    <a:pt x="0" y="1181"/>
                    <a:pt x="284" y="1181"/>
                  </a:cubicBezTo>
                  <a:cubicBezTo>
                    <a:pt x="284" y="1181"/>
                    <a:pt x="591" y="1181"/>
                    <a:pt x="591" y="898"/>
                  </a:cubicBezTo>
                  <a:cubicBezTo>
                    <a:pt x="591" y="838"/>
                    <a:pt x="602" y="812"/>
                    <a:pt x="619" y="812"/>
                  </a:cubicBezTo>
                  <a:cubicBezTo>
                    <a:pt x="691" y="812"/>
                    <a:pt x="874" y="1242"/>
                    <a:pt x="874" y="1489"/>
                  </a:cubicBezTo>
                  <a:cubicBezTo>
                    <a:pt x="591" y="1772"/>
                    <a:pt x="591" y="2363"/>
                    <a:pt x="874" y="2363"/>
                  </a:cubicBezTo>
                  <a:cubicBezTo>
                    <a:pt x="1181" y="2363"/>
                    <a:pt x="1772" y="1489"/>
                    <a:pt x="1772" y="1181"/>
                  </a:cubicBezTo>
                  <a:cubicBezTo>
                    <a:pt x="1619" y="1040"/>
                    <a:pt x="1542" y="1040"/>
                    <a:pt x="1503" y="1040"/>
                  </a:cubicBezTo>
                  <a:cubicBezTo>
                    <a:pt x="1465" y="1040"/>
                    <a:pt x="1465" y="1040"/>
                    <a:pt x="1465" y="898"/>
                  </a:cubicBezTo>
                  <a:cubicBezTo>
                    <a:pt x="1465" y="591"/>
                    <a:pt x="59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7"/>
            <p:cNvSpPr/>
            <p:nvPr/>
          </p:nvSpPr>
          <p:spPr>
            <a:xfrm>
              <a:off x="6014300" y="3164975"/>
              <a:ext cx="20225" cy="12550"/>
            </a:xfrm>
            <a:custGeom>
              <a:avLst/>
              <a:gdLst/>
              <a:ahLst/>
              <a:cxnLst/>
              <a:rect l="l" t="t" r="r" b="b"/>
              <a:pathLst>
                <a:path w="809" h="502" extrusionOk="0">
                  <a:moveTo>
                    <a:pt x="498" y="0"/>
                  </a:moveTo>
                  <a:cubicBezTo>
                    <a:pt x="234" y="0"/>
                    <a:pt x="0" y="206"/>
                    <a:pt x="218" y="424"/>
                  </a:cubicBezTo>
                  <a:cubicBezTo>
                    <a:pt x="218" y="479"/>
                    <a:pt x="240" y="501"/>
                    <a:pt x="276" y="501"/>
                  </a:cubicBezTo>
                  <a:cubicBezTo>
                    <a:pt x="425" y="501"/>
                    <a:pt x="809" y="117"/>
                    <a:pt x="809" y="117"/>
                  </a:cubicBezTo>
                  <a:cubicBezTo>
                    <a:pt x="720" y="35"/>
                    <a:pt x="607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7"/>
            <p:cNvSpPr/>
            <p:nvPr/>
          </p:nvSpPr>
          <p:spPr>
            <a:xfrm>
              <a:off x="6159725" y="3371700"/>
              <a:ext cx="391650" cy="209700"/>
            </a:xfrm>
            <a:custGeom>
              <a:avLst/>
              <a:gdLst/>
              <a:ahLst/>
              <a:cxnLst/>
              <a:rect l="l" t="t" r="r" b="b"/>
              <a:pathLst>
                <a:path w="15666" h="8388" extrusionOk="0">
                  <a:moveTo>
                    <a:pt x="902" y="1"/>
                  </a:moveTo>
                  <a:cubicBezTo>
                    <a:pt x="717" y="1"/>
                    <a:pt x="592" y="35"/>
                    <a:pt x="592" y="118"/>
                  </a:cubicBezTo>
                  <a:cubicBezTo>
                    <a:pt x="592" y="708"/>
                    <a:pt x="1" y="425"/>
                    <a:pt x="1" y="708"/>
                  </a:cubicBezTo>
                  <a:cubicBezTo>
                    <a:pt x="1" y="1016"/>
                    <a:pt x="1" y="1016"/>
                    <a:pt x="308" y="1016"/>
                  </a:cubicBezTo>
                  <a:cubicBezTo>
                    <a:pt x="592" y="1016"/>
                    <a:pt x="592" y="1016"/>
                    <a:pt x="899" y="1299"/>
                  </a:cubicBezTo>
                  <a:cubicBezTo>
                    <a:pt x="899" y="1600"/>
                    <a:pt x="1126" y="1674"/>
                    <a:pt x="1390" y="1674"/>
                  </a:cubicBezTo>
                  <a:cubicBezTo>
                    <a:pt x="1643" y="1674"/>
                    <a:pt x="1930" y="1606"/>
                    <a:pt x="2080" y="1606"/>
                  </a:cubicBezTo>
                  <a:cubicBezTo>
                    <a:pt x="2364" y="1606"/>
                    <a:pt x="2364" y="1890"/>
                    <a:pt x="2080" y="1890"/>
                  </a:cubicBezTo>
                  <a:cubicBezTo>
                    <a:pt x="1883" y="1795"/>
                    <a:pt x="1752" y="1764"/>
                    <a:pt x="1653" y="1764"/>
                  </a:cubicBezTo>
                  <a:cubicBezTo>
                    <a:pt x="1455" y="1764"/>
                    <a:pt x="1387" y="1890"/>
                    <a:pt x="1182" y="1890"/>
                  </a:cubicBezTo>
                  <a:lnTo>
                    <a:pt x="899" y="1890"/>
                  </a:lnTo>
                  <a:cubicBezTo>
                    <a:pt x="899" y="2197"/>
                    <a:pt x="1182" y="2197"/>
                    <a:pt x="1182" y="2788"/>
                  </a:cubicBezTo>
                  <a:cubicBezTo>
                    <a:pt x="1182" y="2929"/>
                    <a:pt x="1330" y="3000"/>
                    <a:pt x="1478" y="3000"/>
                  </a:cubicBezTo>
                  <a:cubicBezTo>
                    <a:pt x="1625" y="3000"/>
                    <a:pt x="1773" y="2929"/>
                    <a:pt x="1773" y="2788"/>
                  </a:cubicBezTo>
                  <a:cubicBezTo>
                    <a:pt x="1773" y="2685"/>
                    <a:pt x="1807" y="2651"/>
                    <a:pt x="1874" y="2651"/>
                  </a:cubicBezTo>
                  <a:cubicBezTo>
                    <a:pt x="2009" y="2651"/>
                    <a:pt x="2277" y="2788"/>
                    <a:pt x="2671" y="2788"/>
                  </a:cubicBezTo>
                  <a:cubicBezTo>
                    <a:pt x="3261" y="3071"/>
                    <a:pt x="2954" y="3378"/>
                    <a:pt x="3261" y="3378"/>
                  </a:cubicBezTo>
                  <a:cubicBezTo>
                    <a:pt x="3852" y="3378"/>
                    <a:pt x="5034" y="3662"/>
                    <a:pt x="5624" y="3969"/>
                  </a:cubicBezTo>
                  <a:cubicBezTo>
                    <a:pt x="6215" y="4560"/>
                    <a:pt x="5624" y="4560"/>
                    <a:pt x="5908" y="4843"/>
                  </a:cubicBezTo>
                  <a:cubicBezTo>
                    <a:pt x="6215" y="5434"/>
                    <a:pt x="6498" y="5741"/>
                    <a:pt x="5908" y="5741"/>
                  </a:cubicBezTo>
                  <a:cubicBezTo>
                    <a:pt x="5624" y="5741"/>
                    <a:pt x="5034" y="6025"/>
                    <a:pt x="5317" y="6332"/>
                  </a:cubicBezTo>
                  <a:cubicBezTo>
                    <a:pt x="5317" y="6426"/>
                    <a:pt x="5482" y="6458"/>
                    <a:pt x="5713" y="6458"/>
                  </a:cubicBezTo>
                  <a:cubicBezTo>
                    <a:pt x="6176" y="6458"/>
                    <a:pt x="6900" y="6332"/>
                    <a:pt x="7089" y="6332"/>
                  </a:cubicBezTo>
                  <a:cubicBezTo>
                    <a:pt x="7396" y="6332"/>
                    <a:pt x="7396" y="6615"/>
                    <a:pt x="7987" y="6922"/>
                  </a:cubicBezTo>
                  <a:cubicBezTo>
                    <a:pt x="8270" y="6922"/>
                    <a:pt x="8578" y="7206"/>
                    <a:pt x="8861" y="7206"/>
                  </a:cubicBezTo>
                  <a:cubicBezTo>
                    <a:pt x="9759" y="7206"/>
                    <a:pt x="9452" y="6615"/>
                    <a:pt x="9759" y="6615"/>
                  </a:cubicBezTo>
                  <a:cubicBezTo>
                    <a:pt x="10043" y="6615"/>
                    <a:pt x="10043" y="6332"/>
                    <a:pt x="10350" y="6025"/>
                  </a:cubicBezTo>
                  <a:cubicBezTo>
                    <a:pt x="10350" y="5942"/>
                    <a:pt x="10423" y="5908"/>
                    <a:pt x="10543" y="5908"/>
                  </a:cubicBezTo>
                  <a:cubicBezTo>
                    <a:pt x="10834" y="5908"/>
                    <a:pt x="11395" y="6114"/>
                    <a:pt x="11815" y="6332"/>
                  </a:cubicBezTo>
                  <a:cubicBezTo>
                    <a:pt x="12405" y="6922"/>
                    <a:pt x="12996" y="8104"/>
                    <a:pt x="13587" y="8104"/>
                  </a:cubicBezTo>
                  <a:cubicBezTo>
                    <a:pt x="13709" y="8040"/>
                    <a:pt x="13830" y="8015"/>
                    <a:pt x="13952" y="8015"/>
                  </a:cubicBezTo>
                  <a:cubicBezTo>
                    <a:pt x="14421" y="8015"/>
                    <a:pt x="14890" y="8387"/>
                    <a:pt x="15359" y="8387"/>
                  </a:cubicBezTo>
                  <a:cubicBezTo>
                    <a:pt x="15666" y="8104"/>
                    <a:pt x="15359" y="7797"/>
                    <a:pt x="15075" y="7797"/>
                  </a:cubicBezTo>
                  <a:cubicBezTo>
                    <a:pt x="15075" y="7797"/>
                    <a:pt x="14484" y="7513"/>
                    <a:pt x="14484" y="7206"/>
                  </a:cubicBezTo>
                  <a:cubicBezTo>
                    <a:pt x="14484" y="7064"/>
                    <a:pt x="14408" y="7064"/>
                    <a:pt x="14295" y="7064"/>
                  </a:cubicBezTo>
                  <a:cubicBezTo>
                    <a:pt x="14183" y="7064"/>
                    <a:pt x="14036" y="7064"/>
                    <a:pt x="13894" y="6922"/>
                  </a:cubicBezTo>
                  <a:cubicBezTo>
                    <a:pt x="13587" y="6615"/>
                    <a:pt x="13587" y="6025"/>
                    <a:pt x="13303" y="5741"/>
                  </a:cubicBezTo>
                  <a:cubicBezTo>
                    <a:pt x="12996" y="5741"/>
                    <a:pt x="12712" y="5150"/>
                    <a:pt x="12996" y="5150"/>
                  </a:cubicBezTo>
                  <a:cubicBezTo>
                    <a:pt x="13587" y="5150"/>
                    <a:pt x="13587" y="4843"/>
                    <a:pt x="13303" y="4560"/>
                  </a:cubicBezTo>
                  <a:cubicBezTo>
                    <a:pt x="12996" y="4252"/>
                    <a:pt x="11815" y="4252"/>
                    <a:pt x="11531" y="3662"/>
                  </a:cubicBezTo>
                  <a:cubicBezTo>
                    <a:pt x="11531" y="3378"/>
                    <a:pt x="9452" y="2197"/>
                    <a:pt x="8578" y="2197"/>
                  </a:cubicBezTo>
                  <a:cubicBezTo>
                    <a:pt x="8270" y="1890"/>
                    <a:pt x="8270" y="1890"/>
                    <a:pt x="7987" y="1890"/>
                  </a:cubicBezTo>
                  <a:cubicBezTo>
                    <a:pt x="6806" y="1606"/>
                    <a:pt x="5624" y="1016"/>
                    <a:pt x="5317" y="1016"/>
                  </a:cubicBezTo>
                  <a:cubicBezTo>
                    <a:pt x="4726" y="1016"/>
                    <a:pt x="4726" y="1606"/>
                    <a:pt x="4443" y="1606"/>
                  </a:cubicBezTo>
                  <a:cubicBezTo>
                    <a:pt x="4136" y="1606"/>
                    <a:pt x="3852" y="2197"/>
                    <a:pt x="3261" y="2480"/>
                  </a:cubicBezTo>
                  <a:cubicBezTo>
                    <a:pt x="2671" y="2480"/>
                    <a:pt x="2671" y="708"/>
                    <a:pt x="2364" y="425"/>
                  </a:cubicBezTo>
                  <a:cubicBezTo>
                    <a:pt x="2162" y="207"/>
                    <a:pt x="1355" y="1"/>
                    <a:pt x="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7"/>
            <p:cNvSpPr/>
            <p:nvPr/>
          </p:nvSpPr>
          <p:spPr>
            <a:xfrm>
              <a:off x="6579475" y="3432750"/>
              <a:ext cx="30975" cy="25300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27" y="1"/>
                  </a:moveTo>
                  <a:cubicBezTo>
                    <a:pt x="0" y="1"/>
                    <a:pt x="89" y="94"/>
                    <a:pt x="341" y="346"/>
                  </a:cubicBezTo>
                  <a:cubicBezTo>
                    <a:pt x="591" y="577"/>
                    <a:pt x="434" y="1011"/>
                    <a:pt x="533" y="1011"/>
                  </a:cubicBezTo>
                  <a:cubicBezTo>
                    <a:pt x="555" y="1011"/>
                    <a:pt x="591" y="989"/>
                    <a:pt x="648" y="936"/>
                  </a:cubicBezTo>
                  <a:cubicBezTo>
                    <a:pt x="1239" y="936"/>
                    <a:pt x="931" y="629"/>
                    <a:pt x="648" y="346"/>
                  </a:cubicBezTo>
                  <a:cubicBezTo>
                    <a:pt x="309" y="169"/>
                    <a:pt x="6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7"/>
            <p:cNvSpPr/>
            <p:nvPr/>
          </p:nvSpPr>
          <p:spPr>
            <a:xfrm>
              <a:off x="6507050" y="3452950"/>
              <a:ext cx="80950" cy="39850"/>
            </a:xfrm>
            <a:custGeom>
              <a:avLst/>
              <a:gdLst/>
              <a:ahLst/>
              <a:cxnLst/>
              <a:rect l="l" t="t" r="r" b="b"/>
              <a:pathLst>
                <a:path w="3238" h="1594" extrusionOk="0">
                  <a:moveTo>
                    <a:pt x="2989" y="0"/>
                  </a:moveTo>
                  <a:cubicBezTo>
                    <a:pt x="2800" y="0"/>
                    <a:pt x="2647" y="212"/>
                    <a:pt x="2647" y="412"/>
                  </a:cubicBezTo>
                  <a:cubicBezTo>
                    <a:pt x="2647" y="719"/>
                    <a:pt x="2364" y="719"/>
                    <a:pt x="1773" y="1002"/>
                  </a:cubicBezTo>
                  <a:cubicBezTo>
                    <a:pt x="1379" y="1002"/>
                    <a:pt x="723" y="876"/>
                    <a:pt x="329" y="876"/>
                  </a:cubicBezTo>
                  <a:cubicBezTo>
                    <a:pt x="132" y="876"/>
                    <a:pt x="1" y="908"/>
                    <a:pt x="1" y="1002"/>
                  </a:cubicBezTo>
                  <a:cubicBezTo>
                    <a:pt x="1" y="1310"/>
                    <a:pt x="591" y="1593"/>
                    <a:pt x="1182" y="1593"/>
                  </a:cubicBezTo>
                  <a:cubicBezTo>
                    <a:pt x="1773" y="1593"/>
                    <a:pt x="2954" y="1002"/>
                    <a:pt x="2954" y="719"/>
                  </a:cubicBezTo>
                  <a:lnTo>
                    <a:pt x="3238" y="128"/>
                  </a:lnTo>
                  <a:cubicBezTo>
                    <a:pt x="3154" y="38"/>
                    <a:pt x="3068" y="0"/>
                    <a:pt x="2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7"/>
            <p:cNvSpPr/>
            <p:nvPr/>
          </p:nvSpPr>
          <p:spPr>
            <a:xfrm>
              <a:off x="5163250" y="3167900"/>
              <a:ext cx="44325" cy="75900"/>
            </a:xfrm>
            <a:custGeom>
              <a:avLst/>
              <a:gdLst/>
              <a:ahLst/>
              <a:cxnLst/>
              <a:rect l="l" t="t" r="r" b="b"/>
              <a:pathLst>
                <a:path w="1773" h="3036" extrusionOk="0">
                  <a:moveTo>
                    <a:pt x="284" y="0"/>
                  </a:moveTo>
                  <a:cubicBezTo>
                    <a:pt x="0" y="0"/>
                    <a:pt x="284" y="591"/>
                    <a:pt x="0" y="898"/>
                  </a:cubicBezTo>
                  <a:lnTo>
                    <a:pt x="0" y="1772"/>
                  </a:lnTo>
                  <a:cubicBezTo>
                    <a:pt x="0" y="2363"/>
                    <a:pt x="0" y="2670"/>
                    <a:pt x="284" y="2954"/>
                  </a:cubicBezTo>
                  <a:cubicBezTo>
                    <a:pt x="391" y="3009"/>
                    <a:pt x="499" y="3036"/>
                    <a:pt x="605" y="3036"/>
                  </a:cubicBezTo>
                  <a:cubicBezTo>
                    <a:pt x="1080" y="3036"/>
                    <a:pt x="1521" y="2507"/>
                    <a:pt x="1772" y="1772"/>
                  </a:cubicBezTo>
                  <a:cubicBezTo>
                    <a:pt x="1772" y="1181"/>
                    <a:pt x="591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7"/>
            <p:cNvSpPr/>
            <p:nvPr/>
          </p:nvSpPr>
          <p:spPr>
            <a:xfrm>
              <a:off x="4424900" y="3597475"/>
              <a:ext cx="147675" cy="282450"/>
            </a:xfrm>
            <a:custGeom>
              <a:avLst/>
              <a:gdLst/>
              <a:ahLst/>
              <a:cxnLst/>
              <a:rect l="l" t="t" r="r" b="b"/>
              <a:pathLst>
                <a:path w="5907" h="11298" extrusionOk="0">
                  <a:moveTo>
                    <a:pt x="4944" y="1"/>
                  </a:moveTo>
                  <a:cubicBezTo>
                    <a:pt x="4860" y="1"/>
                    <a:pt x="4726" y="342"/>
                    <a:pt x="4726" y="538"/>
                  </a:cubicBezTo>
                  <a:cubicBezTo>
                    <a:pt x="4726" y="538"/>
                    <a:pt x="4418" y="845"/>
                    <a:pt x="4726" y="845"/>
                  </a:cubicBezTo>
                  <a:cubicBezTo>
                    <a:pt x="4726" y="1128"/>
                    <a:pt x="4418" y="1435"/>
                    <a:pt x="4135" y="1435"/>
                  </a:cubicBezTo>
                  <a:cubicBezTo>
                    <a:pt x="3828" y="1435"/>
                    <a:pt x="3544" y="1435"/>
                    <a:pt x="3828" y="1719"/>
                  </a:cubicBezTo>
                  <a:cubicBezTo>
                    <a:pt x="3828" y="2026"/>
                    <a:pt x="3544" y="2026"/>
                    <a:pt x="3828" y="2026"/>
                  </a:cubicBezTo>
                  <a:cubicBezTo>
                    <a:pt x="3828" y="2310"/>
                    <a:pt x="3544" y="2617"/>
                    <a:pt x="3237" y="2617"/>
                  </a:cubicBezTo>
                  <a:cubicBezTo>
                    <a:pt x="2646" y="2617"/>
                    <a:pt x="2363" y="3207"/>
                    <a:pt x="2056" y="3207"/>
                  </a:cubicBezTo>
                  <a:cubicBezTo>
                    <a:pt x="1867" y="3207"/>
                    <a:pt x="1541" y="3333"/>
                    <a:pt x="1254" y="3333"/>
                  </a:cubicBezTo>
                  <a:cubicBezTo>
                    <a:pt x="1111" y="3333"/>
                    <a:pt x="977" y="3302"/>
                    <a:pt x="874" y="3207"/>
                  </a:cubicBezTo>
                  <a:cubicBezTo>
                    <a:pt x="591" y="3207"/>
                    <a:pt x="874" y="4082"/>
                    <a:pt x="591" y="4389"/>
                  </a:cubicBezTo>
                  <a:cubicBezTo>
                    <a:pt x="591" y="4672"/>
                    <a:pt x="591" y="5263"/>
                    <a:pt x="874" y="5854"/>
                  </a:cubicBezTo>
                  <a:cubicBezTo>
                    <a:pt x="874" y="6444"/>
                    <a:pt x="1182" y="6752"/>
                    <a:pt x="591" y="7342"/>
                  </a:cubicBezTo>
                  <a:cubicBezTo>
                    <a:pt x="0" y="8216"/>
                    <a:pt x="0" y="8807"/>
                    <a:pt x="284" y="9398"/>
                  </a:cubicBezTo>
                  <a:cubicBezTo>
                    <a:pt x="591" y="9705"/>
                    <a:pt x="591" y="10579"/>
                    <a:pt x="874" y="10886"/>
                  </a:cubicBezTo>
                  <a:cubicBezTo>
                    <a:pt x="1091" y="11086"/>
                    <a:pt x="1589" y="11298"/>
                    <a:pt x="1864" y="11298"/>
                  </a:cubicBezTo>
                  <a:cubicBezTo>
                    <a:pt x="1980" y="11298"/>
                    <a:pt x="2056" y="11261"/>
                    <a:pt x="2056" y="11170"/>
                  </a:cubicBezTo>
                  <a:cubicBezTo>
                    <a:pt x="2209" y="11028"/>
                    <a:pt x="2357" y="11028"/>
                    <a:pt x="2505" y="11028"/>
                  </a:cubicBezTo>
                  <a:cubicBezTo>
                    <a:pt x="2652" y="11028"/>
                    <a:pt x="2800" y="11028"/>
                    <a:pt x="2954" y="10886"/>
                  </a:cubicBezTo>
                  <a:cubicBezTo>
                    <a:pt x="3237" y="10579"/>
                    <a:pt x="3828" y="8807"/>
                    <a:pt x="4135" y="7626"/>
                  </a:cubicBezTo>
                  <a:cubicBezTo>
                    <a:pt x="4418" y="6444"/>
                    <a:pt x="5009" y="4672"/>
                    <a:pt x="5009" y="4389"/>
                  </a:cubicBezTo>
                  <a:cubicBezTo>
                    <a:pt x="5009" y="4082"/>
                    <a:pt x="5316" y="3798"/>
                    <a:pt x="5316" y="3491"/>
                  </a:cubicBezTo>
                  <a:cubicBezTo>
                    <a:pt x="5100" y="3291"/>
                    <a:pt x="5188" y="3080"/>
                    <a:pt x="5260" y="3080"/>
                  </a:cubicBezTo>
                  <a:cubicBezTo>
                    <a:pt x="5290" y="3080"/>
                    <a:pt x="5316" y="3117"/>
                    <a:pt x="5316" y="3207"/>
                  </a:cubicBezTo>
                  <a:cubicBezTo>
                    <a:pt x="5432" y="3324"/>
                    <a:pt x="5552" y="3392"/>
                    <a:pt x="5654" y="3392"/>
                  </a:cubicBezTo>
                  <a:cubicBezTo>
                    <a:pt x="5800" y="3392"/>
                    <a:pt x="5907" y="3249"/>
                    <a:pt x="5907" y="2900"/>
                  </a:cubicBezTo>
                  <a:cubicBezTo>
                    <a:pt x="5907" y="2617"/>
                    <a:pt x="5600" y="2026"/>
                    <a:pt x="5600" y="1435"/>
                  </a:cubicBezTo>
                  <a:cubicBezTo>
                    <a:pt x="5600" y="845"/>
                    <a:pt x="5009" y="538"/>
                    <a:pt x="5009" y="254"/>
                  </a:cubicBezTo>
                  <a:cubicBezTo>
                    <a:pt x="5009" y="70"/>
                    <a:pt x="4982" y="1"/>
                    <a:pt x="4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7"/>
            <p:cNvSpPr/>
            <p:nvPr/>
          </p:nvSpPr>
          <p:spPr>
            <a:xfrm>
              <a:off x="4635100" y="3107125"/>
              <a:ext cx="18400" cy="9400"/>
            </a:xfrm>
            <a:custGeom>
              <a:avLst/>
              <a:gdLst/>
              <a:ahLst/>
              <a:cxnLst/>
              <a:rect l="l" t="t" r="r" b="b"/>
              <a:pathLst>
                <a:path w="736" h="376" extrusionOk="0">
                  <a:moveTo>
                    <a:pt x="346" y="0"/>
                  </a:moveTo>
                  <a:cubicBezTo>
                    <a:pt x="157" y="0"/>
                    <a:pt x="1" y="74"/>
                    <a:pt x="145" y="376"/>
                  </a:cubicBezTo>
                  <a:lnTo>
                    <a:pt x="736" y="68"/>
                  </a:lnTo>
                  <a:cubicBezTo>
                    <a:pt x="736" y="68"/>
                    <a:pt x="526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7"/>
            <p:cNvSpPr/>
            <p:nvPr/>
          </p:nvSpPr>
          <p:spPr>
            <a:xfrm>
              <a:off x="4922350" y="4421700"/>
              <a:ext cx="48950" cy="28475"/>
            </a:xfrm>
            <a:custGeom>
              <a:avLst/>
              <a:gdLst/>
              <a:ahLst/>
              <a:cxnLst/>
              <a:rect l="l" t="t" r="r" b="b"/>
              <a:pathLst>
                <a:path w="1958" h="1139" extrusionOk="0">
                  <a:moveTo>
                    <a:pt x="916" y="0"/>
                  </a:moveTo>
                  <a:cubicBezTo>
                    <a:pt x="565" y="0"/>
                    <a:pt x="1" y="689"/>
                    <a:pt x="776" y="954"/>
                  </a:cubicBezTo>
                  <a:cubicBezTo>
                    <a:pt x="871" y="1048"/>
                    <a:pt x="934" y="1080"/>
                    <a:pt x="987" y="1080"/>
                  </a:cubicBezTo>
                  <a:cubicBezTo>
                    <a:pt x="1094" y="1080"/>
                    <a:pt x="1162" y="954"/>
                    <a:pt x="1367" y="954"/>
                  </a:cubicBezTo>
                  <a:cubicBezTo>
                    <a:pt x="1483" y="1070"/>
                    <a:pt x="1603" y="1139"/>
                    <a:pt x="1704" y="1139"/>
                  </a:cubicBezTo>
                  <a:cubicBezTo>
                    <a:pt x="1850" y="1139"/>
                    <a:pt x="1958" y="996"/>
                    <a:pt x="1958" y="647"/>
                  </a:cubicBezTo>
                  <a:cubicBezTo>
                    <a:pt x="1958" y="363"/>
                    <a:pt x="1060" y="363"/>
                    <a:pt x="1060" y="56"/>
                  </a:cubicBezTo>
                  <a:cubicBezTo>
                    <a:pt x="1021" y="17"/>
                    <a:pt x="971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7"/>
            <p:cNvSpPr/>
            <p:nvPr/>
          </p:nvSpPr>
          <p:spPr>
            <a:xfrm>
              <a:off x="6632275" y="3476625"/>
              <a:ext cx="35275" cy="30925"/>
            </a:xfrm>
            <a:custGeom>
              <a:avLst/>
              <a:gdLst/>
              <a:ahLst/>
              <a:cxnLst/>
              <a:rect l="l" t="t" r="r" b="b"/>
              <a:pathLst>
                <a:path w="1411" h="1237" extrusionOk="0">
                  <a:moveTo>
                    <a:pt x="72" y="0"/>
                  </a:moveTo>
                  <a:cubicBezTo>
                    <a:pt x="27" y="0"/>
                    <a:pt x="1" y="18"/>
                    <a:pt x="1" y="55"/>
                  </a:cubicBezTo>
                  <a:cubicBezTo>
                    <a:pt x="1" y="55"/>
                    <a:pt x="592" y="1237"/>
                    <a:pt x="899" y="1237"/>
                  </a:cubicBezTo>
                  <a:cubicBezTo>
                    <a:pt x="1410" y="725"/>
                    <a:pt x="36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7"/>
            <p:cNvSpPr/>
            <p:nvPr/>
          </p:nvSpPr>
          <p:spPr>
            <a:xfrm>
              <a:off x="6669500" y="3498850"/>
              <a:ext cx="20850" cy="16375"/>
            </a:xfrm>
            <a:custGeom>
              <a:avLst/>
              <a:gdLst/>
              <a:ahLst/>
              <a:cxnLst/>
              <a:rect l="l" t="t" r="r" b="b"/>
              <a:pathLst>
                <a:path w="834" h="655" extrusionOk="0">
                  <a:moveTo>
                    <a:pt x="50" y="0"/>
                  </a:moveTo>
                  <a:cubicBezTo>
                    <a:pt x="19" y="0"/>
                    <a:pt x="0" y="19"/>
                    <a:pt x="0" y="64"/>
                  </a:cubicBezTo>
                  <a:lnTo>
                    <a:pt x="591" y="655"/>
                  </a:lnTo>
                  <a:cubicBezTo>
                    <a:pt x="833" y="655"/>
                    <a:pt x="23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7"/>
            <p:cNvSpPr/>
            <p:nvPr/>
          </p:nvSpPr>
          <p:spPr>
            <a:xfrm>
              <a:off x="6706125" y="3520425"/>
              <a:ext cx="35800" cy="16675"/>
            </a:xfrm>
            <a:custGeom>
              <a:avLst/>
              <a:gdLst/>
              <a:ahLst/>
              <a:cxnLst/>
              <a:rect l="l" t="t" r="r" b="b"/>
              <a:pathLst>
                <a:path w="1432" h="667" extrusionOk="0">
                  <a:moveTo>
                    <a:pt x="133" y="0"/>
                  </a:moveTo>
                  <a:cubicBezTo>
                    <a:pt x="51" y="0"/>
                    <a:pt x="0" y="23"/>
                    <a:pt x="0" y="76"/>
                  </a:cubicBezTo>
                  <a:cubicBezTo>
                    <a:pt x="0" y="76"/>
                    <a:pt x="898" y="666"/>
                    <a:pt x="1182" y="666"/>
                  </a:cubicBezTo>
                  <a:cubicBezTo>
                    <a:pt x="1432" y="435"/>
                    <a:pt x="490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7"/>
            <p:cNvSpPr/>
            <p:nvPr/>
          </p:nvSpPr>
          <p:spPr>
            <a:xfrm>
              <a:off x="6750425" y="3535975"/>
              <a:ext cx="22475" cy="23575"/>
            </a:xfrm>
            <a:custGeom>
              <a:avLst/>
              <a:gdLst/>
              <a:ahLst/>
              <a:cxnLst/>
              <a:rect l="l" t="t" r="r" b="b"/>
              <a:pathLst>
                <a:path w="899" h="943" extrusionOk="0">
                  <a:moveTo>
                    <a:pt x="108" y="0"/>
                  </a:moveTo>
                  <a:cubicBezTo>
                    <a:pt x="69" y="0"/>
                    <a:pt x="33" y="14"/>
                    <a:pt x="0" y="44"/>
                  </a:cubicBezTo>
                  <a:cubicBezTo>
                    <a:pt x="0" y="351"/>
                    <a:pt x="591" y="942"/>
                    <a:pt x="898" y="942"/>
                  </a:cubicBezTo>
                  <a:cubicBezTo>
                    <a:pt x="898" y="942"/>
                    <a:pt x="427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7"/>
            <p:cNvSpPr/>
            <p:nvPr/>
          </p:nvSpPr>
          <p:spPr>
            <a:xfrm>
              <a:off x="6734275" y="3549950"/>
              <a:ext cx="22425" cy="16675"/>
            </a:xfrm>
            <a:custGeom>
              <a:avLst/>
              <a:gdLst/>
              <a:ahLst/>
              <a:cxnLst/>
              <a:rect l="l" t="t" r="r" b="b"/>
              <a:pathLst>
                <a:path w="897" h="667" extrusionOk="0">
                  <a:moveTo>
                    <a:pt x="30" y="1"/>
                  </a:moveTo>
                  <a:cubicBezTo>
                    <a:pt x="1" y="1"/>
                    <a:pt x="3" y="23"/>
                    <a:pt x="56" y="76"/>
                  </a:cubicBezTo>
                  <a:cubicBezTo>
                    <a:pt x="56" y="667"/>
                    <a:pt x="646" y="667"/>
                    <a:pt x="646" y="667"/>
                  </a:cubicBezTo>
                  <a:cubicBezTo>
                    <a:pt x="897" y="436"/>
                    <a:pt x="159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7"/>
            <p:cNvSpPr/>
            <p:nvPr/>
          </p:nvSpPr>
          <p:spPr>
            <a:xfrm>
              <a:off x="6765175" y="3572075"/>
              <a:ext cx="28100" cy="11525"/>
            </a:xfrm>
            <a:custGeom>
              <a:avLst/>
              <a:gdLst/>
              <a:ahLst/>
              <a:cxnLst/>
              <a:rect l="l" t="t" r="r" b="b"/>
              <a:pathLst>
                <a:path w="1124" h="461" extrusionOk="0">
                  <a:moveTo>
                    <a:pt x="129" y="0"/>
                  </a:moveTo>
                  <a:cubicBezTo>
                    <a:pt x="51" y="0"/>
                    <a:pt x="1" y="25"/>
                    <a:pt x="1" y="89"/>
                  </a:cubicBezTo>
                  <a:cubicBezTo>
                    <a:pt x="245" y="89"/>
                    <a:pt x="474" y="461"/>
                    <a:pt x="711" y="461"/>
                  </a:cubicBezTo>
                  <a:cubicBezTo>
                    <a:pt x="773" y="461"/>
                    <a:pt x="835" y="436"/>
                    <a:pt x="899" y="372"/>
                  </a:cubicBezTo>
                  <a:cubicBezTo>
                    <a:pt x="1124" y="372"/>
                    <a:pt x="426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7"/>
            <p:cNvSpPr/>
            <p:nvPr/>
          </p:nvSpPr>
          <p:spPr>
            <a:xfrm>
              <a:off x="5798225" y="3579500"/>
              <a:ext cx="812225" cy="610750"/>
            </a:xfrm>
            <a:custGeom>
              <a:avLst/>
              <a:gdLst/>
              <a:ahLst/>
              <a:cxnLst/>
              <a:rect l="l" t="t" r="r" b="b"/>
              <a:pathLst>
                <a:path w="32489" h="24430" extrusionOk="0">
                  <a:moveTo>
                    <a:pt x="23575" y="0"/>
                  </a:moveTo>
                  <a:cubicBezTo>
                    <a:pt x="23430" y="0"/>
                    <a:pt x="23038" y="435"/>
                    <a:pt x="23038" y="666"/>
                  </a:cubicBezTo>
                  <a:lnTo>
                    <a:pt x="23038" y="1257"/>
                  </a:lnTo>
                  <a:cubicBezTo>
                    <a:pt x="22730" y="1257"/>
                    <a:pt x="23038" y="1847"/>
                    <a:pt x="22730" y="2154"/>
                  </a:cubicBezTo>
                  <a:lnTo>
                    <a:pt x="22730" y="3619"/>
                  </a:lnTo>
                  <a:cubicBezTo>
                    <a:pt x="22730" y="3926"/>
                    <a:pt x="22730" y="4517"/>
                    <a:pt x="22447" y="4801"/>
                  </a:cubicBezTo>
                  <a:cubicBezTo>
                    <a:pt x="22447" y="5108"/>
                    <a:pt x="22140" y="5391"/>
                    <a:pt x="21856" y="5699"/>
                  </a:cubicBezTo>
                  <a:cubicBezTo>
                    <a:pt x="21549" y="5699"/>
                    <a:pt x="20958" y="5391"/>
                    <a:pt x="20958" y="5108"/>
                  </a:cubicBezTo>
                  <a:cubicBezTo>
                    <a:pt x="20958" y="5108"/>
                    <a:pt x="20368" y="4801"/>
                    <a:pt x="20084" y="4801"/>
                  </a:cubicBezTo>
                  <a:lnTo>
                    <a:pt x="19494" y="4210"/>
                  </a:lnTo>
                  <a:cubicBezTo>
                    <a:pt x="19198" y="4068"/>
                    <a:pt x="18974" y="4068"/>
                    <a:pt x="18823" y="4068"/>
                  </a:cubicBezTo>
                  <a:cubicBezTo>
                    <a:pt x="18672" y="4068"/>
                    <a:pt x="18596" y="4068"/>
                    <a:pt x="18596" y="3926"/>
                  </a:cubicBezTo>
                  <a:cubicBezTo>
                    <a:pt x="18596" y="3619"/>
                    <a:pt x="18312" y="3619"/>
                    <a:pt x="18005" y="3336"/>
                  </a:cubicBezTo>
                  <a:cubicBezTo>
                    <a:pt x="17721" y="3336"/>
                    <a:pt x="18005" y="3336"/>
                    <a:pt x="18005" y="3029"/>
                  </a:cubicBezTo>
                  <a:cubicBezTo>
                    <a:pt x="18312" y="2745"/>
                    <a:pt x="18312" y="2438"/>
                    <a:pt x="18312" y="2438"/>
                  </a:cubicBezTo>
                  <a:cubicBezTo>
                    <a:pt x="18005" y="2154"/>
                    <a:pt x="18312" y="2154"/>
                    <a:pt x="18596" y="1847"/>
                  </a:cubicBezTo>
                  <a:cubicBezTo>
                    <a:pt x="19186" y="1847"/>
                    <a:pt x="18596" y="1564"/>
                    <a:pt x="18903" y="1564"/>
                  </a:cubicBezTo>
                  <a:cubicBezTo>
                    <a:pt x="19186" y="1257"/>
                    <a:pt x="19186" y="1257"/>
                    <a:pt x="18903" y="973"/>
                  </a:cubicBezTo>
                  <a:cubicBezTo>
                    <a:pt x="18596" y="973"/>
                    <a:pt x="18596" y="1257"/>
                    <a:pt x="18596" y="1257"/>
                  </a:cubicBezTo>
                  <a:cubicBezTo>
                    <a:pt x="18537" y="1320"/>
                    <a:pt x="18491" y="1345"/>
                    <a:pt x="18454" y="1345"/>
                  </a:cubicBezTo>
                  <a:cubicBezTo>
                    <a:pt x="18312" y="1345"/>
                    <a:pt x="18312" y="973"/>
                    <a:pt x="18312" y="973"/>
                  </a:cubicBezTo>
                  <a:cubicBezTo>
                    <a:pt x="18068" y="973"/>
                    <a:pt x="17839" y="1345"/>
                    <a:pt x="17755" y="1345"/>
                  </a:cubicBezTo>
                  <a:cubicBezTo>
                    <a:pt x="17734" y="1345"/>
                    <a:pt x="17721" y="1320"/>
                    <a:pt x="17721" y="1257"/>
                  </a:cubicBezTo>
                  <a:cubicBezTo>
                    <a:pt x="17414" y="973"/>
                    <a:pt x="16540" y="666"/>
                    <a:pt x="15949" y="666"/>
                  </a:cubicBezTo>
                  <a:cubicBezTo>
                    <a:pt x="15706" y="666"/>
                    <a:pt x="15655" y="294"/>
                    <a:pt x="15503" y="294"/>
                  </a:cubicBezTo>
                  <a:cubicBezTo>
                    <a:pt x="15464" y="294"/>
                    <a:pt x="15417" y="319"/>
                    <a:pt x="15359" y="382"/>
                  </a:cubicBezTo>
                  <a:cubicBezTo>
                    <a:pt x="15052" y="382"/>
                    <a:pt x="15359" y="666"/>
                    <a:pt x="15642" y="666"/>
                  </a:cubicBezTo>
                  <a:cubicBezTo>
                    <a:pt x="15949" y="973"/>
                    <a:pt x="14768" y="1257"/>
                    <a:pt x="14461" y="1257"/>
                  </a:cubicBezTo>
                  <a:cubicBezTo>
                    <a:pt x="14403" y="1199"/>
                    <a:pt x="14369" y="1177"/>
                    <a:pt x="14348" y="1177"/>
                  </a:cubicBezTo>
                  <a:cubicBezTo>
                    <a:pt x="14291" y="1177"/>
                    <a:pt x="14346" y="1348"/>
                    <a:pt x="14294" y="1348"/>
                  </a:cubicBezTo>
                  <a:cubicBezTo>
                    <a:pt x="14274" y="1348"/>
                    <a:pt x="14239" y="1324"/>
                    <a:pt x="14177" y="1257"/>
                  </a:cubicBezTo>
                  <a:cubicBezTo>
                    <a:pt x="13870" y="1257"/>
                    <a:pt x="13870" y="1847"/>
                    <a:pt x="13587" y="2154"/>
                  </a:cubicBezTo>
                  <a:cubicBezTo>
                    <a:pt x="13280" y="2438"/>
                    <a:pt x="13587" y="2438"/>
                    <a:pt x="13280" y="2745"/>
                  </a:cubicBezTo>
                  <a:cubicBezTo>
                    <a:pt x="12996" y="2745"/>
                    <a:pt x="12996" y="3029"/>
                    <a:pt x="13280" y="3336"/>
                  </a:cubicBezTo>
                  <a:cubicBezTo>
                    <a:pt x="13433" y="3478"/>
                    <a:pt x="13433" y="3548"/>
                    <a:pt x="13359" y="3548"/>
                  </a:cubicBezTo>
                  <a:cubicBezTo>
                    <a:pt x="13285" y="3548"/>
                    <a:pt x="13138" y="3478"/>
                    <a:pt x="12996" y="3336"/>
                  </a:cubicBezTo>
                  <a:cubicBezTo>
                    <a:pt x="12689" y="3336"/>
                    <a:pt x="12405" y="3336"/>
                    <a:pt x="12405" y="3619"/>
                  </a:cubicBezTo>
                  <a:cubicBezTo>
                    <a:pt x="12405" y="3710"/>
                    <a:pt x="12379" y="3747"/>
                    <a:pt x="12341" y="3747"/>
                  </a:cubicBezTo>
                  <a:cubicBezTo>
                    <a:pt x="12251" y="3747"/>
                    <a:pt x="12098" y="3536"/>
                    <a:pt x="12098" y="3336"/>
                  </a:cubicBezTo>
                  <a:cubicBezTo>
                    <a:pt x="12098" y="3029"/>
                    <a:pt x="11815" y="3029"/>
                    <a:pt x="11815" y="3029"/>
                  </a:cubicBezTo>
                  <a:cubicBezTo>
                    <a:pt x="11815" y="2745"/>
                    <a:pt x="11224" y="2438"/>
                    <a:pt x="11224" y="2438"/>
                  </a:cubicBezTo>
                  <a:cubicBezTo>
                    <a:pt x="10917" y="2438"/>
                    <a:pt x="10917" y="2745"/>
                    <a:pt x="10633" y="2745"/>
                  </a:cubicBezTo>
                  <a:cubicBezTo>
                    <a:pt x="10326" y="2745"/>
                    <a:pt x="10326" y="2745"/>
                    <a:pt x="10326" y="3029"/>
                  </a:cubicBezTo>
                  <a:cubicBezTo>
                    <a:pt x="10326" y="3131"/>
                    <a:pt x="10295" y="3165"/>
                    <a:pt x="10241" y="3165"/>
                  </a:cubicBezTo>
                  <a:cubicBezTo>
                    <a:pt x="10134" y="3165"/>
                    <a:pt x="9940" y="3029"/>
                    <a:pt x="9735" y="3029"/>
                  </a:cubicBezTo>
                  <a:cubicBezTo>
                    <a:pt x="9452" y="3029"/>
                    <a:pt x="9735" y="3336"/>
                    <a:pt x="9735" y="3336"/>
                  </a:cubicBezTo>
                  <a:cubicBezTo>
                    <a:pt x="9452" y="3619"/>
                    <a:pt x="9452" y="3619"/>
                    <a:pt x="9145" y="3619"/>
                  </a:cubicBezTo>
                  <a:lnTo>
                    <a:pt x="9145" y="4517"/>
                  </a:lnTo>
                  <a:cubicBezTo>
                    <a:pt x="9145" y="4612"/>
                    <a:pt x="9113" y="4643"/>
                    <a:pt x="9060" y="4643"/>
                  </a:cubicBezTo>
                  <a:cubicBezTo>
                    <a:pt x="8953" y="4643"/>
                    <a:pt x="8759" y="4517"/>
                    <a:pt x="8554" y="4517"/>
                  </a:cubicBezTo>
                  <a:cubicBezTo>
                    <a:pt x="8270" y="4517"/>
                    <a:pt x="8554" y="4801"/>
                    <a:pt x="8554" y="5108"/>
                  </a:cubicBezTo>
                  <a:cubicBezTo>
                    <a:pt x="8554" y="5391"/>
                    <a:pt x="8554" y="5391"/>
                    <a:pt x="8270" y="5391"/>
                  </a:cubicBezTo>
                  <a:cubicBezTo>
                    <a:pt x="8270" y="5452"/>
                    <a:pt x="8259" y="5477"/>
                    <a:pt x="8240" y="5477"/>
                  </a:cubicBezTo>
                  <a:cubicBezTo>
                    <a:pt x="8162" y="5477"/>
                    <a:pt x="7963" y="5048"/>
                    <a:pt x="7963" y="4801"/>
                  </a:cubicBezTo>
                  <a:cubicBezTo>
                    <a:pt x="7963" y="4718"/>
                    <a:pt x="7939" y="4684"/>
                    <a:pt x="7898" y="4684"/>
                  </a:cubicBezTo>
                  <a:cubicBezTo>
                    <a:pt x="7797" y="4684"/>
                    <a:pt x="7591" y="4890"/>
                    <a:pt x="7373" y="5108"/>
                  </a:cubicBezTo>
                  <a:cubicBezTo>
                    <a:pt x="7089" y="5391"/>
                    <a:pt x="7680" y="5982"/>
                    <a:pt x="7373" y="5982"/>
                  </a:cubicBezTo>
                  <a:cubicBezTo>
                    <a:pt x="7373" y="6289"/>
                    <a:pt x="6782" y="6880"/>
                    <a:pt x="6191" y="7163"/>
                  </a:cubicBezTo>
                  <a:cubicBezTo>
                    <a:pt x="6047" y="7465"/>
                    <a:pt x="5742" y="7539"/>
                    <a:pt x="5478" y="7539"/>
                  </a:cubicBezTo>
                  <a:cubicBezTo>
                    <a:pt x="5225" y="7539"/>
                    <a:pt x="5010" y="7471"/>
                    <a:pt x="5010" y="7471"/>
                  </a:cubicBezTo>
                  <a:cubicBezTo>
                    <a:pt x="4726" y="7754"/>
                    <a:pt x="4419" y="7754"/>
                    <a:pt x="4136" y="7754"/>
                  </a:cubicBezTo>
                  <a:cubicBezTo>
                    <a:pt x="3918" y="7972"/>
                    <a:pt x="3712" y="8178"/>
                    <a:pt x="3501" y="8178"/>
                  </a:cubicBezTo>
                  <a:cubicBezTo>
                    <a:pt x="3414" y="8178"/>
                    <a:pt x="3327" y="8144"/>
                    <a:pt x="3238" y="8061"/>
                  </a:cubicBezTo>
                  <a:cubicBezTo>
                    <a:pt x="3238" y="8061"/>
                    <a:pt x="2647" y="8061"/>
                    <a:pt x="2364" y="8345"/>
                  </a:cubicBezTo>
                  <a:cubicBezTo>
                    <a:pt x="2056" y="8652"/>
                    <a:pt x="1773" y="8935"/>
                    <a:pt x="1466" y="8935"/>
                  </a:cubicBezTo>
                  <a:cubicBezTo>
                    <a:pt x="1182" y="8935"/>
                    <a:pt x="1182" y="9526"/>
                    <a:pt x="875" y="9526"/>
                  </a:cubicBezTo>
                  <a:lnTo>
                    <a:pt x="875" y="8935"/>
                  </a:lnTo>
                  <a:cubicBezTo>
                    <a:pt x="875" y="8935"/>
                    <a:pt x="592" y="9243"/>
                    <a:pt x="592" y="9526"/>
                  </a:cubicBezTo>
                  <a:cubicBezTo>
                    <a:pt x="284" y="10117"/>
                    <a:pt x="875" y="10117"/>
                    <a:pt x="592" y="10424"/>
                  </a:cubicBezTo>
                  <a:cubicBezTo>
                    <a:pt x="284" y="11015"/>
                    <a:pt x="1" y="11298"/>
                    <a:pt x="284" y="11889"/>
                  </a:cubicBezTo>
                  <a:cubicBezTo>
                    <a:pt x="875" y="12196"/>
                    <a:pt x="875" y="12480"/>
                    <a:pt x="875" y="12787"/>
                  </a:cubicBezTo>
                  <a:cubicBezTo>
                    <a:pt x="875" y="12842"/>
                    <a:pt x="864" y="12864"/>
                    <a:pt x="845" y="12864"/>
                  </a:cubicBezTo>
                  <a:cubicBezTo>
                    <a:pt x="764" y="12864"/>
                    <a:pt x="532" y="12480"/>
                    <a:pt x="284" y="12480"/>
                  </a:cubicBezTo>
                  <a:cubicBezTo>
                    <a:pt x="284" y="12480"/>
                    <a:pt x="592" y="12787"/>
                    <a:pt x="592" y="13070"/>
                  </a:cubicBezTo>
                  <a:lnTo>
                    <a:pt x="1" y="12480"/>
                  </a:lnTo>
                  <a:lnTo>
                    <a:pt x="1" y="12480"/>
                  </a:lnTo>
                  <a:cubicBezTo>
                    <a:pt x="1" y="12787"/>
                    <a:pt x="875" y="13968"/>
                    <a:pt x="875" y="14252"/>
                  </a:cubicBezTo>
                  <a:cubicBezTo>
                    <a:pt x="875" y="14842"/>
                    <a:pt x="1466" y="15149"/>
                    <a:pt x="1466" y="15740"/>
                  </a:cubicBezTo>
                  <a:cubicBezTo>
                    <a:pt x="1466" y="16614"/>
                    <a:pt x="2056" y="17512"/>
                    <a:pt x="2364" y="17796"/>
                  </a:cubicBezTo>
                  <a:cubicBezTo>
                    <a:pt x="2364" y="17796"/>
                    <a:pt x="2056" y="18386"/>
                    <a:pt x="2056" y="18694"/>
                  </a:cubicBezTo>
                  <a:cubicBezTo>
                    <a:pt x="2056" y="19284"/>
                    <a:pt x="1773" y="19284"/>
                    <a:pt x="1466" y="19284"/>
                  </a:cubicBezTo>
                  <a:cubicBezTo>
                    <a:pt x="1182" y="19284"/>
                    <a:pt x="1466" y="19875"/>
                    <a:pt x="1773" y="19875"/>
                  </a:cubicBezTo>
                  <a:cubicBezTo>
                    <a:pt x="2056" y="19875"/>
                    <a:pt x="2056" y="20158"/>
                    <a:pt x="2364" y="20466"/>
                  </a:cubicBezTo>
                  <a:cubicBezTo>
                    <a:pt x="2458" y="20560"/>
                    <a:pt x="2621" y="20592"/>
                    <a:pt x="2806" y="20592"/>
                  </a:cubicBezTo>
                  <a:cubicBezTo>
                    <a:pt x="3177" y="20592"/>
                    <a:pt x="3640" y="20466"/>
                    <a:pt x="3829" y="20466"/>
                  </a:cubicBezTo>
                  <a:cubicBezTo>
                    <a:pt x="4136" y="20466"/>
                    <a:pt x="4419" y="20158"/>
                    <a:pt x="4726" y="20158"/>
                  </a:cubicBezTo>
                  <a:cubicBezTo>
                    <a:pt x="5010" y="20158"/>
                    <a:pt x="5010" y="19875"/>
                    <a:pt x="5317" y="19568"/>
                  </a:cubicBezTo>
                  <a:lnTo>
                    <a:pt x="7373" y="19568"/>
                  </a:lnTo>
                  <a:cubicBezTo>
                    <a:pt x="8270" y="19568"/>
                    <a:pt x="8554" y="19284"/>
                    <a:pt x="8861" y="18977"/>
                  </a:cubicBezTo>
                  <a:cubicBezTo>
                    <a:pt x="8861" y="18694"/>
                    <a:pt x="9735" y="18694"/>
                    <a:pt x="9735" y="18386"/>
                  </a:cubicBezTo>
                  <a:cubicBezTo>
                    <a:pt x="10043" y="18103"/>
                    <a:pt x="10326" y="18103"/>
                    <a:pt x="10917" y="18103"/>
                  </a:cubicBezTo>
                  <a:cubicBezTo>
                    <a:pt x="11815" y="18103"/>
                    <a:pt x="12405" y="17796"/>
                    <a:pt x="12689" y="17512"/>
                  </a:cubicBezTo>
                  <a:lnTo>
                    <a:pt x="14461" y="17512"/>
                  </a:lnTo>
                  <a:cubicBezTo>
                    <a:pt x="14507" y="17466"/>
                    <a:pt x="14552" y="17447"/>
                    <a:pt x="14598" y="17447"/>
                  </a:cubicBezTo>
                  <a:cubicBezTo>
                    <a:pt x="14808" y="17447"/>
                    <a:pt x="15011" y="17861"/>
                    <a:pt x="15222" y="17861"/>
                  </a:cubicBezTo>
                  <a:cubicBezTo>
                    <a:pt x="15267" y="17861"/>
                    <a:pt x="15313" y="17842"/>
                    <a:pt x="15359" y="17796"/>
                  </a:cubicBezTo>
                  <a:cubicBezTo>
                    <a:pt x="15949" y="17796"/>
                    <a:pt x="16233" y="18103"/>
                    <a:pt x="16233" y="18103"/>
                  </a:cubicBezTo>
                  <a:cubicBezTo>
                    <a:pt x="16540" y="18103"/>
                    <a:pt x="16540" y="18103"/>
                    <a:pt x="16824" y="18386"/>
                  </a:cubicBezTo>
                  <a:cubicBezTo>
                    <a:pt x="17131" y="18386"/>
                    <a:pt x="17131" y="18386"/>
                    <a:pt x="16824" y="18694"/>
                  </a:cubicBezTo>
                  <a:cubicBezTo>
                    <a:pt x="16824" y="18977"/>
                    <a:pt x="17131" y="18977"/>
                    <a:pt x="17721" y="19284"/>
                  </a:cubicBezTo>
                  <a:cubicBezTo>
                    <a:pt x="18005" y="19875"/>
                    <a:pt x="17721" y="19875"/>
                    <a:pt x="17721" y="20158"/>
                  </a:cubicBezTo>
                  <a:cubicBezTo>
                    <a:pt x="17842" y="20410"/>
                    <a:pt x="17912" y="20503"/>
                    <a:pt x="17975" y="20503"/>
                  </a:cubicBezTo>
                  <a:cubicBezTo>
                    <a:pt x="18061" y="20503"/>
                    <a:pt x="18136" y="20335"/>
                    <a:pt x="18312" y="20158"/>
                  </a:cubicBezTo>
                  <a:cubicBezTo>
                    <a:pt x="18903" y="19568"/>
                    <a:pt x="19186" y="19875"/>
                    <a:pt x="19186" y="19568"/>
                  </a:cubicBezTo>
                  <a:cubicBezTo>
                    <a:pt x="19186" y="18977"/>
                    <a:pt x="19494" y="18694"/>
                    <a:pt x="19777" y="18694"/>
                  </a:cubicBezTo>
                  <a:cubicBezTo>
                    <a:pt x="20084" y="18977"/>
                    <a:pt x="19777" y="18977"/>
                    <a:pt x="19494" y="19875"/>
                  </a:cubicBezTo>
                  <a:cubicBezTo>
                    <a:pt x="19494" y="20312"/>
                    <a:pt x="19417" y="20383"/>
                    <a:pt x="19340" y="20383"/>
                  </a:cubicBezTo>
                  <a:cubicBezTo>
                    <a:pt x="19303" y="20383"/>
                    <a:pt x="19266" y="20367"/>
                    <a:pt x="19238" y="20367"/>
                  </a:cubicBezTo>
                  <a:cubicBezTo>
                    <a:pt x="19207" y="20367"/>
                    <a:pt x="19186" y="20386"/>
                    <a:pt x="19186" y="20466"/>
                  </a:cubicBezTo>
                  <a:cubicBezTo>
                    <a:pt x="19045" y="20607"/>
                    <a:pt x="19192" y="20678"/>
                    <a:pt x="19375" y="20678"/>
                  </a:cubicBezTo>
                  <a:cubicBezTo>
                    <a:pt x="19558" y="20678"/>
                    <a:pt x="19777" y="20607"/>
                    <a:pt x="19777" y="20466"/>
                  </a:cubicBezTo>
                  <a:cubicBezTo>
                    <a:pt x="19777" y="20117"/>
                    <a:pt x="19777" y="19974"/>
                    <a:pt x="19840" y="19974"/>
                  </a:cubicBezTo>
                  <a:cubicBezTo>
                    <a:pt x="19884" y="19974"/>
                    <a:pt x="19958" y="20042"/>
                    <a:pt x="20084" y="20158"/>
                  </a:cubicBezTo>
                  <a:cubicBezTo>
                    <a:pt x="20675" y="20466"/>
                    <a:pt x="20084" y="21056"/>
                    <a:pt x="20084" y="21056"/>
                  </a:cubicBezTo>
                  <a:cubicBezTo>
                    <a:pt x="20084" y="21151"/>
                    <a:pt x="20150" y="21182"/>
                    <a:pt x="20237" y="21182"/>
                  </a:cubicBezTo>
                  <a:cubicBezTo>
                    <a:pt x="20412" y="21182"/>
                    <a:pt x="20675" y="21056"/>
                    <a:pt x="20675" y="21056"/>
                  </a:cubicBezTo>
                  <a:cubicBezTo>
                    <a:pt x="20958" y="21056"/>
                    <a:pt x="21549" y="21647"/>
                    <a:pt x="21266" y="22238"/>
                  </a:cubicBezTo>
                  <a:cubicBezTo>
                    <a:pt x="21266" y="22521"/>
                    <a:pt x="21266" y="22828"/>
                    <a:pt x="21856" y="23112"/>
                  </a:cubicBezTo>
                  <a:cubicBezTo>
                    <a:pt x="22447" y="23419"/>
                    <a:pt x="22140" y="23419"/>
                    <a:pt x="22730" y="23419"/>
                  </a:cubicBezTo>
                  <a:cubicBezTo>
                    <a:pt x="23038" y="23419"/>
                    <a:pt x="23912" y="24010"/>
                    <a:pt x="24219" y="24010"/>
                  </a:cubicBezTo>
                  <a:cubicBezTo>
                    <a:pt x="24294" y="24085"/>
                    <a:pt x="24392" y="24120"/>
                    <a:pt x="24494" y="24120"/>
                  </a:cubicBezTo>
                  <a:cubicBezTo>
                    <a:pt x="24775" y="24120"/>
                    <a:pt x="25093" y="23852"/>
                    <a:pt x="25093" y="23419"/>
                  </a:cubicBezTo>
                  <a:cubicBezTo>
                    <a:pt x="25184" y="23328"/>
                    <a:pt x="25273" y="23291"/>
                    <a:pt x="25345" y="23291"/>
                  </a:cubicBezTo>
                  <a:cubicBezTo>
                    <a:pt x="25518" y="23291"/>
                    <a:pt x="25600" y="23503"/>
                    <a:pt x="25400" y="23702"/>
                  </a:cubicBezTo>
                  <a:lnTo>
                    <a:pt x="25684" y="24010"/>
                  </a:lnTo>
                  <a:cubicBezTo>
                    <a:pt x="25684" y="23792"/>
                    <a:pt x="25684" y="23586"/>
                    <a:pt x="25794" y="23586"/>
                  </a:cubicBezTo>
                  <a:cubicBezTo>
                    <a:pt x="25839" y="23586"/>
                    <a:pt x="25902" y="23620"/>
                    <a:pt x="25991" y="23702"/>
                  </a:cubicBezTo>
                  <a:cubicBezTo>
                    <a:pt x="25991" y="24010"/>
                    <a:pt x="26275" y="24010"/>
                    <a:pt x="26275" y="24293"/>
                  </a:cubicBezTo>
                  <a:cubicBezTo>
                    <a:pt x="26479" y="24293"/>
                    <a:pt x="26548" y="24430"/>
                    <a:pt x="26570" y="24430"/>
                  </a:cubicBezTo>
                  <a:cubicBezTo>
                    <a:pt x="26582" y="24430"/>
                    <a:pt x="26582" y="24396"/>
                    <a:pt x="26582" y="24293"/>
                  </a:cubicBezTo>
                  <a:cubicBezTo>
                    <a:pt x="26582" y="24293"/>
                    <a:pt x="26865" y="24010"/>
                    <a:pt x="27172" y="24010"/>
                  </a:cubicBezTo>
                  <a:cubicBezTo>
                    <a:pt x="27172" y="23702"/>
                    <a:pt x="27456" y="23702"/>
                    <a:pt x="27763" y="23419"/>
                  </a:cubicBezTo>
                  <a:cubicBezTo>
                    <a:pt x="28047" y="23112"/>
                    <a:pt x="29228" y="23112"/>
                    <a:pt x="29535" y="23112"/>
                  </a:cubicBezTo>
                  <a:cubicBezTo>
                    <a:pt x="29535" y="23112"/>
                    <a:pt x="29535" y="21930"/>
                    <a:pt x="29819" y="21340"/>
                  </a:cubicBezTo>
                  <a:cubicBezTo>
                    <a:pt x="29819" y="21056"/>
                    <a:pt x="30126" y="20749"/>
                    <a:pt x="30409" y="20158"/>
                  </a:cubicBezTo>
                  <a:cubicBezTo>
                    <a:pt x="30409" y="19568"/>
                    <a:pt x="31000" y="18694"/>
                    <a:pt x="31000" y="18694"/>
                  </a:cubicBezTo>
                  <a:cubicBezTo>
                    <a:pt x="31307" y="18386"/>
                    <a:pt x="31591" y="18386"/>
                    <a:pt x="31591" y="18103"/>
                  </a:cubicBezTo>
                  <a:cubicBezTo>
                    <a:pt x="31591" y="17796"/>
                    <a:pt x="31898" y="17205"/>
                    <a:pt x="31898" y="16921"/>
                  </a:cubicBezTo>
                  <a:cubicBezTo>
                    <a:pt x="31898" y="16614"/>
                    <a:pt x="32181" y="16024"/>
                    <a:pt x="32181" y="16024"/>
                  </a:cubicBezTo>
                  <a:lnTo>
                    <a:pt x="32181" y="15149"/>
                  </a:lnTo>
                  <a:cubicBezTo>
                    <a:pt x="32489" y="14842"/>
                    <a:pt x="32181" y="14559"/>
                    <a:pt x="32489" y="14559"/>
                  </a:cubicBezTo>
                  <a:cubicBezTo>
                    <a:pt x="32489" y="14312"/>
                    <a:pt x="32290" y="13882"/>
                    <a:pt x="32212" y="13882"/>
                  </a:cubicBezTo>
                  <a:cubicBezTo>
                    <a:pt x="32193" y="13882"/>
                    <a:pt x="32181" y="13908"/>
                    <a:pt x="32181" y="13968"/>
                  </a:cubicBezTo>
                  <a:cubicBezTo>
                    <a:pt x="31898" y="13968"/>
                    <a:pt x="31898" y="13070"/>
                    <a:pt x="32181" y="12480"/>
                  </a:cubicBezTo>
                  <a:cubicBezTo>
                    <a:pt x="32181" y="12338"/>
                    <a:pt x="32181" y="12267"/>
                    <a:pt x="32146" y="12267"/>
                  </a:cubicBezTo>
                  <a:cubicBezTo>
                    <a:pt x="32111" y="12267"/>
                    <a:pt x="32040" y="12338"/>
                    <a:pt x="31898" y="12480"/>
                  </a:cubicBezTo>
                  <a:cubicBezTo>
                    <a:pt x="31591" y="12480"/>
                    <a:pt x="31307" y="11889"/>
                    <a:pt x="31307" y="11605"/>
                  </a:cubicBezTo>
                  <a:cubicBezTo>
                    <a:pt x="31307" y="11605"/>
                    <a:pt x="31000" y="11015"/>
                    <a:pt x="30717" y="11015"/>
                  </a:cubicBezTo>
                  <a:cubicBezTo>
                    <a:pt x="30657" y="11070"/>
                    <a:pt x="30621" y="11092"/>
                    <a:pt x="30598" y="11092"/>
                  </a:cubicBezTo>
                  <a:cubicBezTo>
                    <a:pt x="30505" y="11092"/>
                    <a:pt x="30657" y="10708"/>
                    <a:pt x="30409" y="10708"/>
                  </a:cubicBezTo>
                  <a:cubicBezTo>
                    <a:pt x="30126" y="10708"/>
                    <a:pt x="30126" y="10424"/>
                    <a:pt x="30126" y="9833"/>
                  </a:cubicBezTo>
                  <a:cubicBezTo>
                    <a:pt x="30126" y="9731"/>
                    <a:pt x="30092" y="9697"/>
                    <a:pt x="30046" y="9697"/>
                  </a:cubicBezTo>
                  <a:cubicBezTo>
                    <a:pt x="29955" y="9697"/>
                    <a:pt x="29819" y="9833"/>
                    <a:pt x="29819" y="9833"/>
                  </a:cubicBezTo>
                  <a:cubicBezTo>
                    <a:pt x="29677" y="9680"/>
                    <a:pt x="29606" y="9603"/>
                    <a:pt x="29532" y="9603"/>
                  </a:cubicBezTo>
                  <a:cubicBezTo>
                    <a:pt x="29458" y="9603"/>
                    <a:pt x="29382" y="9680"/>
                    <a:pt x="29228" y="9833"/>
                  </a:cubicBezTo>
                  <a:lnTo>
                    <a:pt x="29228" y="9243"/>
                  </a:lnTo>
                  <a:cubicBezTo>
                    <a:pt x="29228" y="8935"/>
                    <a:pt x="29228" y="8652"/>
                    <a:pt x="28944" y="8652"/>
                  </a:cubicBezTo>
                  <a:cubicBezTo>
                    <a:pt x="28637" y="8345"/>
                    <a:pt x="28637" y="8345"/>
                    <a:pt x="28637" y="8061"/>
                  </a:cubicBezTo>
                  <a:cubicBezTo>
                    <a:pt x="28637" y="7754"/>
                    <a:pt x="27172" y="6880"/>
                    <a:pt x="26865" y="6880"/>
                  </a:cubicBezTo>
                  <a:cubicBezTo>
                    <a:pt x="26275" y="6880"/>
                    <a:pt x="26582" y="6573"/>
                    <a:pt x="26582" y="6289"/>
                  </a:cubicBezTo>
                  <a:cubicBezTo>
                    <a:pt x="26275" y="6289"/>
                    <a:pt x="26275" y="5699"/>
                    <a:pt x="26275" y="5391"/>
                  </a:cubicBezTo>
                  <a:cubicBezTo>
                    <a:pt x="26275" y="5108"/>
                    <a:pt x="25991" y="4801"/>
                    <a:pt x="25991" y="4517"/>
                  </a:cubicBezTo>
                  <a:cubicBezTo>
                    <a:pt x="25991" y="4210"/>
                    <a:pt x="25684" y="3926"/>
                    <a:pt x="25684" y="3619"/>
                  </a:cubicBezTo>
                  <a:cubicBezTo>
                    <a:pt x="25684" y="3336"/>
                    <a:pt x="25400" y="3336"/>
                    <a:pt x="25400" y="3029"/>
                  </a:cubicBezTo>
                  <a:cubicBezTo>
                    <a:pt x="25400" y="2934"/>
                    <a:pt x="25335" y="2903"/>
                    <a:pt x="25236" y="2903"/>
                  </a:cubicBezTo>
                  <a:cubicBezTo>
                    <a:pt x="25038" y="2903"/>
                    <a:pt x="24707" y="3029"/>
                    <a:pt x="24503" y="3029"/>
                  </a:cubicBezTo>
                  <a:cubicBezTo>
                    <a:pt x="24219" y="3029"/>
                    <a:pt x="24503" y="2745"/>
                    <a:pt x="24503" y="2154"/>
                  </a:cubicBezTo>
                  <a:cubicBezTo>
                    <a:pt x="24503" y="1847"/>
                    <a:pt x="24219" y="1257"/>
                    <a:pt x="23912" y="973"/>
                  </a:cubicBezTo>
                  <a:cubicBezTo>
                    <a:pt x="23912" y="666"/>
                    <a:pt x="23912" y="75"/>
                    <a:pt x="23628" y="75"/>
                  </a:cubicBezTo>
                  <a:cubicBezTo>
                    <a:pt x="23628" y="23"/>
                    <a:pt x="23608" y="0"/>
                    <a:pt x="23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7"/>
            <p:cNvSpPr/>
            <p:nvPr/>
          </p:nvSpPr>
          <p:spPr>
            <a:xfrm>
              <a:off x="6137875" y="3593225"/>
              <a:ext cx="29575" cy="10625"/>
            </a:xfrm>
            <a:custGeom>
              <a:avLst/>
              <a:gdLst/>
              <a:ahLst/>
              <a:cxnLst/>
              <a:rect l="l" t="t" r="r" b="b"/>
              <a:pathLst>
                <a:path w="1183" h="425" extrusionOk="0">
                  <a:moveTo>
                    <a:pt x="941" y="0"/>
                  </a:moveTo>
                  <a:cubicBezTo>
                    <a:pt x="596" y="0"/>
                    <a:pt x="1" y="206"/>
                    <a:pt x="1" y="424"/>
                  </a:cubicBezTo>
                  <a:cubicBezTo>
                    <a:pt x="284" y="424"/>
                    <a:pt x="1182" y="424"/>
                    <a:pt x="1182" y="117"/>
                  </a:cubicBezTo>
                  <a:cubicBezTo>
                    <a:pt x="1182" y="35"/>
                    <a:pt x="1082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7"/>
            <p:cNvSpPr/>
            <p:nvPr/>
          </p:nvSpPr>
          <p:spPr>
            <a:xfrm>
              <a:off x="6263100" y="4109825"/>
              <a:ext cx="29575" cy="8950"/>
            </a:xfrm>
            <a:custGeom>
              <a:avLst/>
              <a:gdLst/>
              <a:ahLst/>
              <a:cxnLst/>
              <a:rect l="l" t="t" r="r" b="b"/>
              <a:pathLst>
                <a:path w="1183" h="358" extrusionOk="0">
                  <a:moveTo>
                    <a:pt x="876" y="1"/>
                  </a:moveTo>
                  <a:cubicBezTo>
                    <a:pt x="526" y="1"/>
                    <a:pt x="1" y="127"/>
                    <a:pt x="1" y="127"/>
                  </a:cubicBezTo>
                  <a:cubicBezTo>
                    <a:pt x="154" y="280"/>
                    <a:pt x="379" y="357"/>
                    <a:pt x="600" y="357"/>
                  </a:cubicBezTo>
                  <a:cubicBezTo>
                    <a:pt x="822" y="357"/>
                    <a:pt x="1040" y="280"/>
                    <a:pt x="1182" y="127"/>
                  </a:cubicBezTo>
                  <a:cubicBezTo>
                    <a:pt x="1182" y="32"/>
                    <a:pt x="105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97"/>
            <p:cNvSpPr/>
            <p:nvPr/>
          </p:nvSpPr>
          <p:spPr>
            <a:xfrm>
              <a:off x="6425550" y="4229200"/>
              <a:ext cx="81525" cy="68700"/>
            </a:xfrm>
            <a:custGeom>
              <a:avLst/>
              <a:gdLst/>
              <a:ahLst/>
              <a:cxnLst/>
              <a:rect l="l" t="t" r="r" b="b"/>
              <a:pathLst>
                <a:path w="3261" h="2748" extrusionOk="0">
                  <a:moveTo>
                    <a:pt x="395" y="0"/>
                  </a:moveTo>
                  <a:cubicBezTo>
                    <a:pt x="340" y="0"/>
                    <a:pt x="307" y="22"/>
                    <a:pt x="307" y="77"/>
                  </a:cubicBezTo>
                  <a:cubicBezTo>
                    <a:pt x="0" y="77"/>
                    <a:pt x="898" y="1259"/>
                    <a:pt x="591" y="1566"/>
                  </a:cubicBezTo>
                  <a:cubicBezTo>
                    <a:pt x="307" y="1849"/>
                    <a:pt x="1182" y="2747"/>
                    <a:pt x="1489" y="2747"/>
                  </a:cubicBezTo>
                  <a:cubicBezTo>
                    <a:pt x="2079" y="2747"/>
                    <a:pt x="1772" y="2440"/>
                    <a:pt x="2079" y="2440"/>
                  </a:cubicBezTo>
                  <a:cubicBezTo>
                    <a:pt x="2363" y="2440"/>
                    <a:pt x="2079" y="2156"/>
                    <a:pt x="2363" y="2156"/>
                  </a:cubicBezTo>
                  <a:cubicBezTo>
                    <a:pt x="2363" y="2054"/>
                    <a:pt x="2363" y="2020"/>
                    <a:pt x="2374" y="2020"/>
                  </a:cubicBezTo>
                  <a:cubicBezTo>
                    <a:pt x="2397" y="2020"/>
                    <a:pt x="2465" y="2156"/>
                    <a:pt x="2670" y="2156"/>
                  </a:cubicBezTo>
                  <a:cubicBezTo>
                    <a:pt x="2954" y="2156"/>
                    <a:pt x="2670" y="1259"/>
                    <a:pt x="2954" y="1259"/>
                  </a:cubicBezTo>
                  <a:cubicBezTo>
                    <a:pt x="3261" y="1259"/>
                    <a:pt x="2954" y="384"/>
                    <a:pt x="2954" y="77"/>
                  </a:cubicBezTo>
                  <a:cubicBezTo>
                    <a:pt x="2899" y="22"/>
                    <a:pt x="2832" y="0"/>
                    <a:pt x="2757" y="0"/>
                  </a:cubicBezTo>
                  <a:cubicBezTo>
                    <a:pt x="2441" y="0"/>
                    <a:pt x="1965" y="384"/>
                    <a:pt x="1489" y="384"/>
                  </a:cubicBezTo>
                  <a:cubicBezTo>
                    <a:pt x="1241" y="384"/>
                    <a:pt x="62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97"/>
            <p:cNvSpPr/>
            <p:nvPr/>
          </p:nvSpPr>
          <p:spPr>
            <a:xfrm>
              <a:off x="6884800" y="4376875"/>
              <a:ext cx="21000" cy="9625"/>
            </a:xfrm>
            <a:custGeom>
              <a:avLst/>
              <a:gdLst/>
              <a:ahLst/>
              <a:cxnLst/>
              <a:rect l="l" t="t" r="r" b="b"/>
              <a:pathLst>
                <a:path w="840" h="385" extrusionOk="0">
                  <a:moveTo>
                    <a:pt x="370" y="0"/>
                  </a:moveTo>
                  <a:cubicBezTo>
                    <a:pt x="153" y="0"/>
                    <a:pt x="1" y="384"/>
                    <a:pt x="249" y="384"/>
                  </a:cubicBezTo>
                  <a:cubicBezTo>
                    <a:pt x="249" y="384"/>
                    <a:pt x="839" y="384"/>
                    <a:pt x="532" y="77"/>
                  </a:cubicBezTo>
                  <a:cubicBezTo>
                    <a:pt x="477" y="22"/>
                    <a:pt x="422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97"/>
            <p:cNvSpPr/>
            <p:nvPr/>
          </p:nvSpPr>
          <p:spPr>
            <a:xfrm>
              <a:off x="6861475" y="4229200"/>
              <a:ext cx="162450" cy="147150"/>
            </a:xfrm>
            <a:custGeom>
              <a:avLst/>
              <a:gdLst/>
              <a:ahLst/>
              <a:cxnLst/>
              <a:rect l="l" t="t" r="r" b="b"/>
              <a:pathLst>
                <a:path w="6498" h="5886" extrusionOk="0">
                  <a:moveTo>
                    <a:pt x="4893" y="0"/>
                  </a:moveTo>
                  <a:cubicBezTo>
                    <a:pt x="4836" y="0"/>
                    <a:pt x="4781" y="22"/>
                    <a:pt x="4726" y="77"/>
                  </a:cubicBezTo>
                  <a:cubicBezTo>
                    <a:pt x="4419" y="384"/>
                    <a:pt x="4726" y="384"/>
                    <a:pt x="4419" y="668"/>
                  </a:cubicBezTo>
                  <a:cubicBezTo>
                    <a:pt x="4135" y="975"/>
                    <a:pt x="4135" y="1259"/>
                    <a:pt x="3828" y="1849"/>
                  </a:cubicBezTo>
                  <a:cubicBezTo>
                    <a:pt x="3237" y="2440"/>
                    <a:pt x="1772" y="3031"/>
                    <a:pt x="1465" y="3338"/>
                  </a:cubicBezTo>
                  <a:cubicBezTo>
                    <a:pt x="1182" y="3621"/>
                    <a:pt x="591" y="3928"/>
                    <a:pt x="591" y="4212"/>
                  </a:cubicBezTo>
                  <a:cubicBezTo>
                    <a:pt x="591" y="4519"/>
                    <a:pt x="0" y="4803"/>
                    <a:pt x="284" y="5110"/>
                  </a:cubicBezTo>
                  <a:cubicBezTo>
                    <a:pt x="437" y="5252"/>
                    <a:pt x="585" y="5252"/>
                    <a:pt x="733" y="5252"/>
                  </a:cubicBezTo>
                  <a:cubicBezTo>
                    <a:pt x="880" y="5252"/>
                    <a:pt x="1028" y="5252"/>
                    <a:pt x="1182" y="5393"/>
                  </a:cubicBezTo>
                  <a:cubicBezTo>
                    <a:pt x="1182" y="5547"/>
                    <a:pt x="1253" y="5547"/>
                    <a:pt x="1362" y="5547"/>
                  </a:cubicBezTo>
                  <a:cubicBezTo>
                    <a:pt x="1471" y="5547"/>
                    <a:pt x="1619" y="5547"/>
                    <a:pt x="1772" y="5701"/>
                  </a:cubicBezTo>
                  <a:cubicBezTo>
                    <a:pt x="1772" y="5817"/>
                    <a:pt x="1871" y="5885"/>
                    <a:pt x="2029" y="5885"/>
                  </a:cubicBezTo>
                  <a:cubicBezTo>
                    <a:pt x="2256" y="5885"/>
                    <a:pt x="2605" y="5742"/>
                    <a:pt x="2954" y="5393"/>
                  </a:cubicBezTo>
                  <a:cubicBezTo>
                    <a:pt x="3544" y="4803"/>
                    <a:pt x="3237" y="4519"/>
                    <a:pt x="3544" y="4519"/>
                  </a:cubicBezTo>
                  <a:cubicBezTo>
                    <a:pt x="3828" y="4212"/>
                    <a:pt x="3828" y="3928"/>
                    <a:pt x="4135" y="3621"/>
                  </a:cubicBezTo>
                  <a:cubicBezTo>
                    <a:pt x="4135" y="3338"/>
                    <a:pt x="4135" y="3031"/>
                    <a:pt x="5009" y="3031"/>
                  </a:cubicBezTo>
                  <a:cubicBezTo>
                    <a:pt x="5600" y="3031"/>
                    <a:pt x="5316" y="3031"/>
                    <a:pt x="5009" y="2747"/>
                  </a:cubicBezTo>
                  <a:cubicBezTo>
                    <a:pt x="5009" y="2440"/>
                    <a:pt x="5600" y="2156"/>
                    <a:pt x="5600" y="1849"/>
                  </a:cubicBezTo>
                  <a:cubicBezTo>
                    <a:pt x="5600" y="1566"/>
                    <a:pt x="6498" y="1259"/>
                    <a:pt x="6191" y="975"/>
                  </a:cubicBezTo>
                  <a:cubicBezTo>
                    <a:pt x="6191" y="668"/>
                    <a:pt x="6498" y="384"/>
                    <a:pt x="6191" y="77"/>
                  </a:cubicBezTo>
                  <a:cubicBezTo>
                    <a:pt x="5907" y="77"/>
                    <a:pt x="5907" y="384"/>
                    <a:pt x="5600" y="384"/>
                  </a:cubicBezTo>
                  <a:cubicBezTo>
                    <a:pt x="5371" y="384"/>
                    <a:pt x="5127" y="0"/>
                    <a:pt x="4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97"/>
            <p:cNvSpPr/>
            <p:nvPr/>
          </p:nvSpPr>
          <p:spPr>
            <a:xfrm>
              <a:off x="6994375" y="4091125"/>
              <a:ext cx="113750" cy="158200"/>
            </a:xfrm>
            <a:custGeom>
              <a:avLst/>
              <a:gdLst/>
              <a:ahLst/>
              <a:cxnLst/>
              <a:rect l="l" t="t" r="r" b="b"/>
              <a:pathLst>
                <a:path w="4550" h="6328" extrusionOk="0">
                  <a:moveTo>
                    <a:pt x="284" y="1"/>
                  </a:moveTo>
                  <a:cubicBezTo>
                    <a:pt x="0" y="1"/>
                    <a:pt x="284" y="591"/>
                    <a:pt x="591" y="875"/>
                  </a:cubicBezTo>
                  <a:cubicBezTo>
                    <a:pt x="591" y="1182"/>
                    <a:pt x="1182" y="1182"/>
                    <a:pt x="875" y="1465"/>
                  </a:cubicBezTo>
                  <a:cubicBezTo>
                    <a:pt x="875" y="1465"/>
                    <a:pt x="1182" y="2056"/>
                    <a:pt x="1465" y="2056"/>
                  </a:cubicBezTo>
                  <a:cubicBezTo>
                    <a:pt x="1772" y="2056"/>
                    <a:pt x="1465" y="2647"/>
                    <a:pt x="1465" y="3237"/>
                  </a:cubicBezTo>
                  <a:cubicBezTo>
                    <a:pt x="1465" y="3828"/>
                    <a:pt x="875" y="3545"/>
                    <a:pt x="591" y="3828"/>
                  </a:cubicBezTo>
                  <a:cubicBezTo>
                    <a:pt x="591" y="4135"/>
                    <a:pt x="1465" y="4419"/>
                    <a:pt x="1772" y="5010"/>
                  </a:cubicBezTo>
                  <a:cubicBezTo>
                    <a:pt x="2056" y="5317"/>
                    <a:pt x="1465" y="5907"/>
                    <a:pt x="1465" y="6191"/>
                  </a:cubicBezTo>
                  <a:cubicBezTo>
                    <a:pt x="1465" y="6191"/>
                    <a:pt x="1602" y="6327"/>
                    <a:pt x="1868" y="6327"/>
                  </a:cubicBezTo>
                  <a:cubicBezTo>
                    <a:pt x="2001" y="6327"/>
                    <a:pt x="2166" y="6293"/>
                    <a:pt x="2363" y="6191"/>
                  </a:cubicBezTo>
                  <a:cubicBezTo>
                    <a:pt x="2647" y="6191"/>
                    <a:pt x="2954" y="5317"/>
                    <a:pt x="3237" y="5010"/>
                  </a:cubicBezTo>
                  <a:cubicBezTo>
                    <a:pt x="3545" y="4726"/>
                    <a:pt x="3237" y="4419"/>
                    <a:pt x="3237" y="4135"/>
                  </a:cubicBezTo>
                  <a:lnTo>
                    <a:pt x="3828" y="4135"/>
                  </a:lnTo>
                  <a:cubicBezTo>
                    <a:pt x="4135" y="4135"/>
                    <a:pt x="4135" y="3545"/>
                    <a:pt x="4135" y="3545"/>
                  </a:cubicBezTo>
                  <a:cubicBezTo>
                    <a:pt x="4419" y="3545"/>
                    <a:pt x="4419" y="3237"/>
                    <a:pt x="4419" y="2954"/>
                  </a:cubicBezTo>
                  <a:cubicBezTo>
                    <a:pt x="4550" y="2702"/>
                    <a:pt x="4462" y="2609"/>
                    <a:pt x="4318" y="2609"/>
                  </a:cubicBezTo>
                  <a:cubicBezTo>
                    <a:pt x="4124" y="2609"/>
                    <a:pt x="3828" y="2778"/>
                    <a:pt x="3828" y="2954"/>
                  </a:cubicBezTo>
                  <a:cubicBezTo>
                    <a:pt x="3734" y="3048"/>
                    <a:pt x="3636" y="3080"/>
                    <a:pt x="3538" y="3080"/>
                  </a:cubicBezTo>
                  <a:cubicBezTo>
                    <a:pt x="3342" y="3080"/>
                    <a:pt x="3143" y="2954"/>
                    <a:pt x="2954" y="2954"/>
                  </a:cubicBezTo>
                  <a:cubicBezTo>
                    <a:pt x="2647" y="2954"/>
                    <a:pt x="2363" y="2647"/>
                    <a:pt x="2363" y="2363"/>
                  </a:cubicBezTo>
                  <a:cubicBezTo>
                    <a:pt x="2363" y="2056"/>
                    <a:pt x="2363" y="1773"/>
                    <a:pt x="2056" y="1773"/>
                  </a:cubicBezTo>
                  <a:cubicBezTo>
                    <a:pt x="1772" y="1773"/>
                    <a:pt x="2363" y="2056"/>
                    <a:pt x="2056" y="2056"/>
                  </a:cubicBezTo>
                  <a:cubicBezTo>
                    <a:pt x="2056" y="2159"/>
                    <a:pt x="2056" y="2193"/>
                    <a:pt x="2046" y="2193"/>
                  </a:cubicBezTo>
                  <a:cubicBezTo>
                    <a:pt x="2025" y="2193"/>
                    <a:pt x="1962" y="2056"/>
                    <a:pt x="1772" y="2056"/>
                  </a:cubicBezTo>
                  <a:cubicBezTo>
                    <a:pt x="1772" y="2056"/>
                    <a:pt x="1465" y="1773"/>
                    <a:pt x="1465" y="1465"/>
                  </a:cubicBezTo>
                  <a:cubicBezTo>
                    <a:pt x="1465" y="1182"/>
                    <a:pt x="1182" y="1182"/>
                    <a:pt x="1182" y="591"/>
                  </a:cubicBezTo>
                  <a:cubicBezTo>
                    <a:pt x="1182" y="284"/>
                    <a:pt x="5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97"/>
            <p:cNvSpPr/>
            <p:nvPr/>
          </p:nvSpPr>
          <p:spPr>
            <a:xfrm>
              <a:off x="7082975" y="3722475"/>
              <a:ext cx="29550" cy="12350"/>
            </a:xfrm>
            <a:custGeom>
              <a:avLst/>
              <a:gdLst/>
              <a:ahLst/>
              <a:cxnLst/>
              <a:rect l="l" t="t" r="r" b="b"/>
              <a:pathLst>
                <a:path w="1182" h="494" extrusionOk="0">
                  <a:moveTo>
                    <a:pt x="876" y="1"/>
                  </a:moveTo>
                  <a:cubicBezTo>
                    <a:pt x="526" y="1"/>
                    <a:pt x="1" y="263"/>
                    <a:pt x="1" y="263"/>
                  </a:cubicBezTo>
                  <a:cubicBezTo>
                    <a:pt x="142" y="417"/>
                    <a:pt x="438" y="493"/>
                    <a:pt x="698" y="493"/>
                  </a:cubicBezTo>
                  <a:cubicBezTo>
                    <a:pt x="957" y="493"/>
                    <a:pt x="1182" y="417"/>
                    <a:pt x="1182" y="263"/>
                  </a:cubicBezTo>
                  <a:cubicBezTo>
                    <a:pt x="1182" y="66"/>
                    <a:pt x="105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97"/>
            <p:cNvSpPr/>
            <p:nvPr/>
          </p:nvSpPr>
          <p:spPr>
            <a:xfrm>
              <a:off x="7106325" y="3697575"/>
              <a:ext cx="28075" cy="12550"/>
            </a:xfrm>
            <a:custGeom>
              <a:avLst/>
              <a:gdLst/>
              <a:ahLst/>
              <a:cxnLst/>
              <a:rect l="l" t="t" r="r" b="b"/>
              <a:pathLst>
                <a:path w="1123" h="502" extrusionOk="0">
                  <a:moveTo>
                    <a:pt x="1009" y="1"/>
                  </a:moveTo>
                  <a:cubicBezTo>
                    <a:pt x="721" y="1"/>
                    <a:pt x="0" y="385"/>
                    <a:pt x="248" y="385"/>
                  </a:cubicBezTo>
                  <a:cubicBezTo>
                    <a:pt x="330" y="467"/>
                    <a:pt x="438" y="502"/>
                    <a:pt x="551" y="502"/>
                  </a:cubicBezTo>
                  <a:cubicBezTo>
                    <a:pt x="825" y="502"/>
                    <a:pt x="1122" y="296"/>
                    <a:pt x="1122" y="78"/>
                  </a:cubicBezTo>
                  <a:cubicBezTo>
                    <a:pt x="1122" y="23"/>
                    <a:pt x="1078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97"/>
            <p:cNvSpPr/>
            <p:nvPr/>
          </p:nvSpPr>
          <p:spPr>
            <a:xfrm>
              <a:off x="6339975" y="1504675"/>
              <a:ext cx="26525" cy="14425"/>
            </a:xfrm>
            <a:custGeom>
              <a:avLst/>
              <a:gdLst/>
              <a:ahLst/>
              <a:cxnLst/>
              <a:rect l="l" t="t" r="r" b="b"/>
              <a:pathLst>
                <a:path w="1061" h="577" extrusionOk="0">
                  <a:moveTo>
                    <a:pt x="936" y="1"/>
                  </a:moveTo>
                  <a:cubicBezTo>
                    <a:pt x="648" y="1"/>
                    <a:pt x="1" y="373"/>
                    <a:pt x="470" y="373"/>
                  </a:cubicBezTo>
                  <a:cubicBezTo>
                    <a:pt x="470" y="501"/>
                    <a:pt x="573" y="576"/>
                    <a:pt x="694" y="576"/>
                  </a:cubicBezTo>
                  <a:cubicBezTo>
                    <a:pt x="861" y="576"/>
                    <a:pt x="1060" y="432"/>
                    <a:pt x="1060" y="89"/>
                  </a:cubicBezTo>
                  <a:cubicBezTo>
                    <a:pt x="1060" y="26"/>
                    <a:pt x="1010" y="1"/>
                    <a:pt x="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97"/>
            <p:cNvSpPr/>
            <p:nvPr/>
          </p:nvSpPr>
          <p:spPr>
            <a:xfrm>
              <a:off x="5524750" y="1289550"/>
              <a:ext cx="132925" cy="64225"/>
            </a:xfrm>
            <a:custGeom>
              <a:avLst/>
              <a:gdLst/>
              <a:ahLst/>
              <a:cxnLst/>
              <a:rect l="l" t="t" r="r" b="b"/>
              <a:pathLst>
                <a:path w="5317" h="2569" extrusionOk="0">
                  <a:moveTo>
                    <a:pt x="2842" y="1"/>
                  </a:moveTo>
                  <a:cubicBezTo>
                    <a:pt x="2744" y="1"/>
                    <a:pt x="2670" y="35"/>
                    <a:pt x="2670" y="118"/>
                  </a:cubicBezTo>
                  <a:cubicBezTo>
                    <a:pt x="2670" y="271"/>
                    <a:pt x="2446" y="271"/>
                    <a:pt x="2221" y="271"/>
                  </a:cubicBezTo>
                  <a:cubicBezTo>
                    <a:pt x="1997" y="271"/>
                    <a:pt x="1772" y="271"/>
                    <a:pt x="1772" y="425"/>
                  </a:cubicBezTo>
                  <a:cubicBezTo>
                    <a:pt x="1772" y="708"/>
                    <a:pt x="1489" y="708"/>
                    <a:pt x="1489" y="1015"/>
                  </a:cubicBezTo>
                  <a:cubicBezTo>
                    <a:pt x="1551" y="1077"/>
                    <a:pt x="1571" y="1097"/>
                    <a:pt x="1562" y="1097"/>
                  </a:cubicBezTo>
                  <a:cubicBezTo>
                    <a:pt x="1545" y="1097"/>
                    <a:pt x="1422" y="1024"/>
                    <a:pt x="1277" y="1024"/>
                  </a:cubicBezTo>
                  <a:cubicBezTo>
                    <a:pt x="1148" y="1024"/>
                    <a:pt x="1002" y="1082"/>
                    <a:pt x="898" y="1299"/>
                  </a:cubicBezTo>
                  <a:cubicBezTo>
                    <a:pt x="898" y="1890"/>
                    <a:pt x="0" y="2480"/>
                    <a:pt x="591" y="2480"/>
                  </a:cubicBezTo>
                  <a:cubicBezTo>
                    <a:pt x="654" y="2544"/>
                    <a:pt x="742" y="2569"/>
                    <a:pt x="849" y="2569"/>
                  </a:cubicBezTo>
                  <a:cubicBezTo>
                    <a:pt x="1260" y="2569"/>
                    <a:pt x="1958" y="2197"/>
                    <a:pt x="2670" y="2197"/>
                  </a:cubicBezTo>
                  <a:cubicBezTo>
                    <a:pt x="2775" y="2247"/>
                    <a:pt x="2927" y="2270"/>
                    <a:pt x="3105" y="2270"/>
                  </a:cubicBezTo>
                  <a:cubicBezTo>
                    <a:pt x="3928" y="2270"/>
                    <a:pt x="5317" y="1784"/>
                    <a:pt x="5317" y="1299"/>
                  </a:cubicBezTo>
                  <a:cubicBezTo>
                    <a:pt x="5317" y="1015"/>
                    <a:pt x="4442" y="1015"/>
                    <a:pt x="4135" y="708"/>
                  </a:cubicBezTo>
                  <a:cubicBezTo>
                    <a:pt x="4053" y="626"/>
                    <a:pt x="3945" y="591"/>
                    <a:pt x="3832" y="591"/>
                  </a:cubicBezTo>
                  <a:cubicBezTo>
                    <a:pt x="3558" y="591"/>
                    <a:pt x="3261" y="797"/>
                    <a:pt x="3261" y="1015"/>
                  </a:cubicBezTo>
                  <a:cubicBezTo>
                    <a:pt x="3179" y="1091"/>
                    <a:pt x="3099" y="1126"/>
                    <a:pt x="3037" y="1126"/>
                  </a:cubicBezTo>
                  <a:cubicBezTo>
                    <a:pt x="2865" y="1126"/>
                    <a:pt x="2828" y="858"/>
                    <a:pt x="3261" y="425"/>
                  </a:cubicBezTo>
                  <a:cubicBezTo>
                    <a:pt x="3462" y="207"/>
                    <a:pt x="3080" y="1"/>
                    <a:pt x="2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97"/>
            <p:cNvSpPr/>
            <p:nvPr/>
          </p:nvSpPr>
          <p:spPr>
            <a:xfrm>
              <a:off x="6351700" y="1521650"/>
              <a:ext cx="73875" cy="29575"/>
            </a:xfrm>
            <a:custGeom>
              <a:avLst/>
              <a:gdLst/>
              <a:ahLst/>
              <a:cxnLst/>
              <a:rect l="l" t="t" r="r" b="b"/>
              <a:pathLst>
                <a:path w="2955" h="1183" extrusionOk="0">
                  <a:moveTo>
                    <a:pt x="1489" y="1"/>
                  </a:moveTo>
                  <a:cubicBezTo>
                    <a:pt x="591" y="1"/>
                    <a:pt x="1" y="592"/>
                    <a:pt x="1" y="592"/>
                  </a:cubicBezTo>
                  <a:cubicBezTo>
                    <a:pt x="308" y="875"/>
                    <a:pt x="2080" y="1182"/>
                    <a:pt x="2364" y="1182"/>
                  </a:cubicBezTo>
                  <a:cubicBezTo>
                    <a:pt x="2954" y="875"/>
                    <a:pt x="2080" y="284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97"/>
            <p:cNvSpPr/>
            <p:nvPr/>
          </p:nvSpPr>
          <p:spPr>
            <a:xfrm>
              <a:off x="6270775" y="1425375"/>
              <a:ext cx="177250" cy="62500"/>
            </a:xfrm>
            <a:custGeom>
              <a:avLst/>
              <a:gdLst/>
              <a:ahLst/>
              <a:cxnLst/>
              <a:rect l="l" t="t" r="r" b="b"/>
              <a:pathLst>
                <a:path w="7090" h="2500" extrusionOk="0">
                  <a:moveTo>
                    <a:pt x="2056" y="1"/>
                  </a:moveTo>
                  <a:cubicBezTo>
                    <a:pt x="1773" y="1"/>
                    <a:pt x="1" y="1489"/>
                    <a:pt x="875" y="2080"/>
                  </a:cubicBezTo>
                  <a:cubicBezTo>
                    <a:pt x="1182" y="2080"/>
                    <a:pt x="1182" y="2363"/>
                    <a:pt x="1466" y="2363"/>
                  </a:cubicBezTo>
                  <a:cubicBezTo>
                    <a:pt x="1568" y="2466"/>
                    <a:pt x="1702" y="2500"/>
                    <a:pt x="1846" y="2500"/>
                  </a:cubicBezTo>
                  <a:cubicBezTo>
                    <a:pt x="2133" y="2500"/>
                    <a:pt x="2458" y="2363"/>
                    <a:pt x="2647" y="2363"/>
                  </a:cubicBezTo>
                  <a:cubicBezTo>
                    <a:pt x="2710" y="2305"/>
                    <a:pt x="2760" y="2284"/>
                    <a:pt x="2802" y="2284"/>
                  </a:cubicBezTo>
                  <a:cubicBezTo>
                    <a:pt x="2921" y="2284"/>
                    <a:pt x="2978" y="2455"/>
                    <a:pt x="3087" y="2455"/>
                  </a:cubicBezTo>
                  <a:cubicBezTo>
                    <a:pt x="3128" y="2455"/>
                    <a:pt x="3176" y="2430"/>
                    <a:pt x="3238" y="2363"/>
                  </a:cubicBezTo>
                  <a:cubicBezTo>
                    <a:pt x="3435" y="2269"/>
                    <a:pt x="3632" y="2237"/>
                    <a:pt x="3818" y="2237"/>
                  </a:cubicBezTo>
                  <a:cubicBezTo>
                    <a:pt x="4191" y="2237"/>
                    <a:pt x="4522" y="2363"/>
                    <a:pt x="4726" y="2363"/>
                  </a:cubicBezTo>
                  <a:cubicBezTo>
                    <a:pt x="5317" y="2363"/>
                    <a:pt x="4726" y="1773"/>
                    <a:pt x="4726" y="1489"/>
                  </a:cubicBezTo>
                  <a:cubicBezTo>
                    <a:pt x="4726" y="1336"/>
                    <a:pt x="4874" y="1259"/>
                    <a:pt x="4983" y="1259"/>
                  </a:cubicBezTo>
                  <a:cubicBezTo>
                    <a:pt x="5093" y="1259"/>
                    <a:pt x="5163" y="1336"/>
                    <a:pt x="5010" y="1489"/>
                  </a:cubicBezTo>
                  <a:cubicBezTo>
                    <a:pt x="5010" y="1773"/>
                    <a:pt x="5317" y="2363"/>
                    <a:pt x="6191" y="2363"/>
                  </a:cubicBezTo>
                  <a:cubicBezTo>
                    <a:pt x="6782" y="2080"/>
                    <a:pt x="6498" y="1773"/>
                    <a:pt x="6782" y="1489"/>
                  </a:cubicBezTo>
                  <a:cubicBezTo>
                    <a:pt x="7089" y="1489"/>
                    <a:pt x="7089" y="1182"/>
                    <a:pt x="6498" y="899"/>
                  </a:cubicBezTo>
                  <a:cubicBezTo>
                    <a:pt x="6203" y="745"/>
                    <a:pt x="5908" y="745"/>
                    <a:pt x="5612" y="745"/>
                  </a:cubicBezTo>
                  <a:cubicBezTo>
                    <a:pt x="5317" y="745"/>
                    <a:pt x="5022" y="745"/>
                    <a:pt x="4726" y="591"/>
                  </a:cubicBezTo>
                  <a:cubicBezTo>
                    <a:pt x="4601" y="475"/>
                    <a:pt x="4427" y="407"/>
                    <a:pt x="4267" y="407"/>
                  </a:cubicBezTo>
                  <a:cubicBezTo>
                    <a:pt x="4035" y="407"/>
                    <a:pt x="3828" y="550"/>
                    <a:pt x="3828" y="899"/>
                  </a:cubicBezTo>
                  <a:cubicBezTo>
                    <a:pt x="3790" y="937"/>
                    <a:pt x="3740" y="954"/>
                    <a:pt x="3681" y="954"/>
                  </a:cubicBezTo>
                  <a:cubicBezTo>
                    <a:pt x="3306" y="954"/>
                    <a:pt x="2567" y="266"/>
                    <a:pt x="2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97"/>
            <p:cNvSpPr/>
            <p:nvPr/>
          </p:nvSpPr>
          <p:spPr>
            <a:xfrm>
              <a:off x="7113475" y="1615950"/>
              <a:ext cx="87650" cy="23875"/>
            </a:xfrm>
            <a:custGeom>
              <a:avLst/>
              <a:gdLst/>
              <a:ahLst/>
              <a:cxnLst/>
              <a:rect l="l" t="t" r="r" b="b"/>
              <a:pathLst>
                <a:path w="3506" h="955" extrusionOk="0">
                  <a:moveTo>
                    <a:pt x="1845" y="1"/>
                  </a:moveTo>
                  <a:cubicBezTo>
                    <a:pt x="848" y="1"/>
                    <a:pt x="1" y="689"/>
                    <a:pt x="245" y="954"/>
                  </a:cubicBezTo>
                  <a:cubicBezTo>
                    <a:pt x="639" y="954"/>
                    <a:pt x="907" y="818"/>
                    <a:pt x="1126" y="818"/>
                  </a:cubicBezTo>
                  <a:cubicBezTo>
                    <a:pt x="1235" y="818"/>
                    <a:pt x="1332" y="852"/>
                    <a:pt x="1427" y="954"/>
                  </a:cubicBezTo>
                  <a:cubicBezTo>
                    <a:pt x="1734" y="954"/>
                    <a:pt x="2915" y="647"/>
                    <a:pt x="3199" y="647"/>
                  </a:cubicBezTo>
                  <a:cubicBezTo>
                    <a:pt x="3506" y="647"/>
                    <a:pt x="3199" y="57"/>
                    <a:pt x="2325" y="57"/>
                  </a:cubicBezTo>
                  <a:cubicBezTo>
                    <a:pt x="2164" y="18"/>
                    <a:pt x="2003" y="1"/>
                    <a:pt x="1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97"/>
            <p:cNvSpPr/>
            <p:nvPr/>
          </p:nvSpPr>
          <p:spPr>
            <a:xfrm>
              <a:off x="4480125" y="1222900"/>
              <a:ext cx="67650" cy="19150"/>
            </a:xfrm>
            <a:custGeom>
              <a:avLst/>
              <a:gdLst/>
              <a:ahLst/>
              <a:cxnLst/>
              <a:rect l="l" t="t" r="r" b="b"/>
              <a:pathLst>
                <a:path w="2706" h="766" extrusionOk="0">
                  <a:moveTo>
                    <a:pt x="1831" y="1"/>
                  </a:moveTo>
                  <a:cubicBezTo>
                    <a:pt x="1624" y="1"/>
                    <a:pt x="1430" y="35"/>
                    <a:pt x="1335" y="137"/>
                  </a:cubicBezTo>
                  <a:cubicBezTo>
                    <a:pt x="1040" y="279"/>
                    <a:pt x="668" y="279"/>
                    <a:pt x="408" y="279"/>
                  </a:cubicBezTo>
                  <a:cubicBezTo>
                    <a:pt x="148" y="279"/>
                    <a:pt x="0" y="279"/>
                    <a:pt x="154" y="421"/>
                  </a:cubicBezTo>
                  <a:cubicBezTo>
                    <a:pt x="154" y="597"/>
                    <a:pt x="348" y="766"/>
                    <a:pt x="626" y="766"/>
                  </a:cubicBezTo>
                  <a:cubicBezTo>
                    <a:pt x="832" y="766"/>
                    <a:pt x="1084" y="673"/>
                    <a:pt x="1335" y="421"/>
                  </a:cubicBezTo>
                  <a:cubicBezTo>
                    <a:pt x="1631" y="279"/>
                    <a:pt x="1926" y="279"/>
                    <a:pt x="2147" y="279"/>
                  </a:cubicBezTo>
                  <a:cubicBezTo>
                    <a:pt x="2369" y="279"/>
                    <a:pt x="2517" y="279"/>
                    <a:pt x="2517" y="137"/>
                  </a:cubicBezTo>
                  <a:cubicBezTo>
                    <a:pt x="2706" y="137"/>
                    <a:pt x="2244" y="1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97"/>
            <p:cNvSpPr/>
            <p:nvPr/>
          </p:nvSpPr>
          <p:spPr>
            <a:xfrm>
              <a:off x="5150675" y="1551975"/>
              <a:ext cx="19675" cy="14000"/>
            </a:xfrm>
            <a:custGeom>
              <a:avLst/>
              <a:gdLst/>
              <a:ahLst/>
              <a:cxnLst/>
              <a:rect l="l" t="t" r="r" b="b"/>
              <a:pathLst>
                <a:path w="787" h="560" extrusionOk="0">
                  <a:moveTo>
                    <a:pt x="471" y="0"/>
                  </a:moveTo>
                  <a:cubicBezTo>
                    <a:pt x="222" y="0"/>
                    <a:pt x="0" y="348"/>
                    <a:pt x="196" y="560"/>
                  </a:cubicBezTo>
                  <a:cubicBezTo>
                    <a:pt x="503" y="560"/>
                    <a:pt x="787" y="560"/>
                    <a:pt x="787" y="253"/>
                  </a:cubicBezTo>
                  <a:cubicBezTo>
                    <a:pt x="699" y="70"/>
                    <a:pt x="58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97"/>
            <p:cNvSpPr/>
            <p:nvPr/>
          </p:nvSpPr>
          <p:spPr>
            <a:xfrm>
              <a:off x="4978375" y="1536425"/>
              <a:ext cx="37225" cy="14800"/>
            </a:xfrm>
            <a:custGeom>
              <a:avLst/>
              <a:gdLst/>
              <a:ahLst/>
              <a:cxnLst/>
              <a:rect l="l" t="t" r="r" b="b"/>
              <a:pathLst>
                <a:path w="1489" h="592" extrusionOk="0">
                  <a:moveTo>
                    <a:pt x="591" y="1"/>
                  </a:moveTo>
                  <a:cubicBezTo>
                    <a:pt x="0" y="1"/>
                    <a:pt x="0" y="591"/>
                    <a:pt x="0" y="591"/>
                  </a:cubicBezTo>
                  <a:cubicBezTo>
                    <a:pt x="307" y="591"/>
                    <a:pt x="1181" y="591"/>
                    <a:pt x="1489" y="284"/>
                  </a:cubicBezTo>
                  <a:cubicBezTo>
                    <a:pt x="1489" y="284"/>
                    <a:pt x="898" y="1"/>
                    <a:pt x="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97"/>
            <p:cNvSpPr/>
            <p:nvPr/>
          </p:nvSpPr>
          <p:spPr>
            <a:xfrm>
              <a:off x="4531050" y="1682000"/>
              <a:ext cx="56300" cy="29100"/>
            </a:xfrm>
            <a:custGeom>
              <a:avLst/>
              <a:gdLst/>
              <a:ahLst/>
              <a:cxnLst/>
              <a:rect l="l" t="t" r="r" b="b"/>
              <a:pathLst>
                <a:path w="2252" h="1164" extrusionOk="0">
                  <a:moveTo>
                    <a:pt x="1001" y="0"/>
                  </a:moveTo>
                  <a:cubicBezTo>
                    <a:pt x="485" y="0"/>
                    <a:pt x="1" y="480"/>
                    <a:pt x="480" y="959"/>
                  </a:cubicBezTo>
                  <a:cubicBezTo>
                    <a:pt x="629" y="1108"/>
                    <a:pt x="778" y="1164"/>
                    <a:pt x="922" y="1164"/>
                  </a:cubicBezTo>
                  <a:cubicBezTo>
                    <a:pt x="1349" y="1164"/>
                    <a:pt x="1733" y="675"/>
                    <a:pt x="1945" y="675"/>
                  </a:cubicBezTo>
                  <a:cubicBezTo>
                    <a:pt x="2252" y="368"/>
                    <a:pt x="1661" y="84"/>
                    <a:pt x="1354" y="84"/>
                  </a:cubicBezTo>
                  <a:cubicBezTo>
                    <a:pt x="1242" y="26"/>
                    <a:pt x="1121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97"/>
            <p:cNvSpPr/>
            <p:nvPr/>
          </p:nvSpPr>
          <p:spPr>
            <a:xfrm>
              <a:off x="5364575" y="1208350"/>
              <a:ext cx="34975" cy="10325"/>
            </a:xfrm>
            <a:custGeom>
              <a:avLst/>
              <a:gdLst/>
              <a:ahLst/>
              <a:cxnLst/>
              <a:rect l="l" t="t" r="r" b="b"/>
              <a:pathLst>
                <a:path w="1399" h="413" extrusionOk="0">
                  <a:moveTo>
                    <a:pt x="1094" y="1"/>
                  </a:moveTo>
                  <a:cubicBezTo>
                    <a:pt x="676" y="1"/>
                    <a:pt x="1" y="212"/>
                    <a:pt x="217" y="412"/>
                  </a:cubicBezTo>
                  <a:cubicBezTo>
                    <a:pt x="501" y="412"/>
                    <a:pt x="1398" y="412"/>
                    <a:pt x="1398" y="129"/>
                  </a:cubicBezTo>
                  <a:cubicBezTo>
                    <a:pt x="1398" y="38"/>
                    <a:pt x="1269" y="1"/>
                    <a:pt x="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97"/>
            <p:cNvSpPr/>
            <p:nvPr/>
          </p:nvSpPr>
          <p:spPr>
            <a:xfrm>
              <a:off x="4764525" y="1213325"/>
              <a:ext cx="66200" cy="29700"/>
            </a:xfrm>
            <a:custGeom>
              <a:avLst/>
              <a:gdLst/>
              <a:ahLst/>
              <a:cxnLst/>
              <a:rect l="l" t="t" r="r" b="b"/>
              <a:pathLst>
                <a:path w="2648" h="1188" extrusionOk="0">
                  <a:moveTo>
                    <a:pt x="1466" y="0"/>
                  </a:moveTo>
                  <a:cubicBezTo>
                    <a:pt x="1170" y="0"/>
                    <a:pt x="875" y="71"/>
                    <a:pt x="875" y="213"/>
                  </a:cubicBezTo>
                  <a:cubicBezTo>
                    <a:pt x="875" y="520"/>
                    <a:pt x="1" y="804"/>
                    <a:pt x="284" y="1111"/>
                  </a:cubicBezTo>
                  <a:cubicBezTo>
                    <a:pt x="399" y="1166"/>
                    <a:pt x="547" y="1188"/>
                    <a:pt x="711" y="1188"/>
                  </a:cubicBezTo>
                  <a:cubicBezTo>
                    <a:pt x="1396" y="1188"/>
                    <a:pt x="2364" y="804"/>
                    <a:pt x="2364" y="804"/>
                  </a:cubicBezTo>
                  <a:cubicBezTo>
                    <a:pt x="2647" y="520"/>
                    <a:pt x="2057" y="520"/>
                    <a:pt x="2057" y="213"/>
                  </a:cubicBezTo>
                  <a:cubicBezTo>
                    <a:pt x="2057" y="71"/>
                    <a:pt x="176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97"/>
            <p:cNvSpPr/>
            <p:nvPr/>
          </p:nvSpPr>
          <p:spPr>
            <a:xfrm>
              <a:off x="4690700" y="1241075"/>
              <a:ext cx="73850" cy="20125"/>
            </a:xfrm>
            <a:custGeom>
              <a:avLst/>
              <a:gdLst/>
              <a:ahLst/>
              <a:cxnLst/>
              <a:rect l="l" t="t" r="r" b="b"/>
              <a:pathLst>
                <a:path w="2954" h="805" extrusionOk="0">
                  <a:moveTo>
                    <a:pt x="1465" y="1"/>
                  </a:moveTo>
                  <a:cubicBezTo>
                    <a:pt x="1465" y="285"/>
                    <a:pt x="1182" y="285"/>
                    <a:pt x="875" y="285"/>
                  </a:cubicBezTo>
                  <a:cubicBezTo>
                    <a:pt x="284" y="285"/>
                    <a:pt x="0" y="592"/>
                    <a:pt x="284" y="592"/>
                  </a:cubicBezTo>
                  <a:cubicBezTo>
                    <a:pt x="438" y="733"/>
                    <a:pt x="810" y="804"/>
                    <a:pt x="1179" y="804"/>
                  </a:cubicBezTo>
                  <a:cubicBezTo>
                    <a:pt x="1548" y="804"/>
                    <a:pt x="1914" y="733"/>
                    <a:pt x="2056" y="592"/>
                  </a:cubicBezTo>
                  <a:cubicBezTo>
                    <a:pt x="2210" y="438"/>
                    <a:pt x="2434" y="438"/>
                    <a:pt x="2620" y="438"/>
                  </a:cubicBezTo>
                  <a:cubicBezTo>
                    <a:pt x="2806" y="438"/>
                    <a:pt x="2954" y="438"/>
                    <a:pt x="2954" y="285"/>
                  </a:cubicBezTo>
                  <a:cubicBezTo>
                    <a:pt x="2954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97"/>
            <p:cNvSpPr/>
            <p:nvPr/>
          </p:nvSpPr>
          <p:spPr>
            <a:xfrm>
              <a:off x="4697800" y="1193375"/>
              <a:ext cx="66750" cy="18200"/>
            </a:xfrm>
            <a:custGeom>
              <a:avLst/>
              <a:gdLst/>
              <a:ahLst/>
              <a:cxnLst/>
              <a:rect l="l" t="t" r="r" b="b"/>
              <a:pathLst>
                <a:path w="2670" h="728" extrusionOk="0">
                  <a:moveTo>
                    <a:pt x="1993" y="0"/>
                  </a:moveTo>
                  <a:cubicBezTo>
                    <a:pt x="1580" y="0"/>
                    <a:pt x="992" y="137"/>
                    <a:pt x="1181" y="137"/>
                  </a:cubicBezTo>
                  <a:cubicBezTo>
                    <a:pt x="1181" y="420"/>
                    <a:pt x="0" y="420"/>
                    <a:pt x="0" y="420"/>
                  </a:cubicBezTo>
                  <a:cubicBezTo>
                    <a:pt x="0" y="420"/>
                    <a:pt x="307" y="728"/>
                    <a:pt x="898" y="728"/>
                  </a:cubicBezTo>
                  <a:cubicBezTo>
                    <a:pt x="1489" y="728"/>
                    <a:pt x="1489" y="420"/>
                    <a:pt x="1772" y="420"/>
                  </a:cubicBezTo>
                  <a:cubicBezTo>
                    <a:pt x="2079" y="420"/>
                    <a:pt x="2670" y="420"/>
                    <a:pt x="2363" y="137"/>
                  </a:cubicBezTo>
                  <a:cubicBezTo>
                    <a:pt x="2363" y="35"/>
                    <a:pt x="2200" y="0"/>
                    <a:pt x="1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97"/>
            <p:cNvSpPr/>
            <p:nvPr/>
          </p:nvSpPr>
          <p:spPr>
            <a:xfrm>
              <a:off x="4830700" y="1211550"/>
              <a:ext cx="59075" cy="17950"/>
            </a:xfrm>
            <a:custGeom>
              <a:avLst/>
              <a:gdLst/>
              <a:ahLst/>
              <a:cxnLst/>
              <a:rect l="l" t="t" r="r" b="b"/>
              <a:pathLst>
                <a:path w="2363" h="718" extrusionOk="0">
                  <a:moveTo>
                    <a:pt x="1772" y="1"/>
                  </a:moveTo>
                  <a:cubicBezTo>
                    <a:pt x="1489" y="1"/>
                    <a:pt x="1489" y="284"/>
                    <a:pt x="1182" y="284"/>
                  </a:cubicBezTo>
                  <a:cubicBezTo>
                    <a:pt x="898" y="284"/>
                    <a:pt x="0" y="284"/>
                    <a:pt x="307" y="591"/>
                  </a:cubicBezTo>
                  <a:cubicBezTo>
                    <a:pt x="307" y="686"/>
                    <a:pt x="404" y="717"/>
                    <a:pt x="545" y="717"/>
                  </a:cubicBezTo>
                  <a:cubicBezTo>
                    <a:pt x="827" y="717"/>
                    <a:pt x="1284" y="591"/>
                    <a:pt x="1489" y="591"/>
                  </a:cubicBezTo>
                  <a:cubicBezTo>
                    <a:pt x="2363" y="591"/>
                    <a:pt x="2363" y="1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97"/>
            <p:cNvSpPr/>
            <p:nvPr/>
          </p:nvSpPr>
          <p:spPr>
            <a:xfrm>
              <a:off x="4618925" y="1245250"/>
              <a:ext cx="34575" cy="10625"/>
            </a:xfrm>
            <a:custGeom>
              <a:avLst/>
              <a:gdLst/>
              <a:ahLst/>
              <a:cxnLst/>
              <a:rect l="l" t="t" r="r" b="b"/>
              <a:pathLst>
                <a:path w="1383" h="425" extrusionOk="0">
                  <a:moveTo>
                    <a:pt x="1091" y="1"/>
                  </a:moveTo>
                  <a:cubicBezTo>
                    <a:pt x="680" y="1"/>
                    <a:pt x="0" y="207"/>
                    <a:pt x="202" y="425"/>
                  </a:cubicBezTo>
                  <a:cubicBezTo>
                    <a:pt x="509" y="425"/>
                    <a:pt x="1383" y="425"/>
                    <a:pt x="1383" y="118"/>
                  </a:cubicBezTo>
                  <a:cubicBezTo>
                    <a:pt x="1383" y="35"/>
                    <a:pt x="1259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97"/>
            <p:cNvSpPr/>
            <p:nvPr/>
          </p:nvSpPr>
          <p:spPr>
            <a:xfrm>
              <a:off x="4520575" y="1216775"/>
              <a:ext cx="88625" cy="39100"/>
            </a:xfrm>
            <a:custGeom>
              <a:avLst/>
              <a:gdLst/>
              <a:ahLst/>
              <a:cxnLst/>
              <a:rect l="l" t="t" r="r" b="b"/>
              <a:pathLst>
                <a:path w="3545" h="1564" extrusionOk="0">
                  <a:moveTo>
                    <a:pt x="2606" y="0"/>
                  </a:moveTo>
                  <a:cubicBezTo>
                    <a:pt x="2079" y="0"/>
                    <a:pt x="1542" y="435"/>
                    <a:pt x="1773" y="666"/>
                  </a:cubicBezTo>
                  <a:cubicBezTo>
                    <a:pt x="2080" y="666"/>
                    <a:pt x="899" y="666"/>
                    <a:pt x="899" y="973"/>
                  </a:cubicBezTo>
                  <a:cubicBezTo>
                    <a:pt x="745" y="1115"/>
                    <a:pt x="521" y="1115"/>
                    <a:pt x="335" y="1115"/>
                  </a:cubicBezTo>
                  <a:cubicBezTo>
                    <a:pt x="148" y="1115"/>
                    <a:pt x="1" y="1115"/>
                    <a:pt x="1" y="1257"/>
                  </a:cubicBezTo>
                  <a:cubicBezTo>
                    <a:pt x="308" y="1564"/>
                    <a:pt x="1489" y="1564"/>
                    <a:pt x="1489" y="1564"/>
                  </a:cubicBezTo>
                  <a:cubicBezTo>
                    <a:pt x="1489" y="1257"/>
                    <a:pt x="2080" y="1257"/>
                    <a:pt x="2080" y="1257"/>
                  </a:cubicBezTo>
                  <a:cubicBezTo>
                    <a:pt x="2080" y="973"/>
                    <a:pt x="2364" y="666"/>
                    <a:pt x="2954" y="666"/>
                  </a:cubicBezTo>
                  <a:cubicBezTo>
                    <a:pt x="3545" y="666"/>
                    <a:pt x="3545" y="382"/>
                    <a:pt x="2954" y="75"/>
                  </a:cubicBezTo>
                  <a:cubicBezTo>
                    <a:pt x="2845" y="23"/>
                    <a:pt x="2725" y="0"/>
                    <a:pt x="2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97"/>
            <p:cNvSpPr/>
            <p:nvPr/>
          </p:nvSpPr>
          <p:spPr>
            <a:xfrm>
              <a:off x="5429050" y="1255850"/>
              <a:ext cx="123050" cy="59100"/>
            </a:xfrm>
            <a:custGeom>
              <a:avLst/>
              <a:gdLst/>
              <a:ahLst/>
              <a:cxnLst/>
              <a:rect l="l" t="t" r="r" b="b"/>
              <a:pathLst>
                <a:path w="4922" h="2364" extrusionOk="0">
                  <a:moveTo>
                    <a:pt x="2954" y="1"/>
                  </a:moveTo>
                  <a:cubicBezTo>
                    <a:pt x="2647" y="1"/>
                    <a:pt x="591" y="284"/>
                    <a:pt x="591" y="591"/>
                  </a:cubicBezTo>
                  <a:cubicBezTo>
                    <a:pt x="591" y="875"/>
                    <a:pt x="1" y="1182"/>
                    <a:pt x="1" y="1182"/>
                  </a:cubicBezTo>
                  <a:cubicBezTo>
                    <a:pt x="284" y="1466"/>
                    <a:pt x="591" y="1466"/>
                    <a:pt x="591" y="1466"/>
                  </a:cubicBezTo>
                  <a:cubicBezTo>
                    <a:pt x="875" y="1466"/>
                    <a:pt x="1182" y="2056"/>
                    <a:pt x="1466" y="2056"/>
                  </a:cubicBezTo>
                  <a:cubicBezTo>
                    <a:pt x="1525" y="2001"/>
                    <a:pt x="1617" y="1979"/>
                    <a:pt x="1734" y="1979"/>
                  </a:cubicBezTo>
                  <a:cubicBezTo>
                    <a:pt x="2219" y="1979"/>
                    <a:pt x="3123" y="2363"/>
                    <a:pt x="3828" y="2363"/>
                  </a:cubicBezTo>
                  <a:cubicBezTo>
                    <a:pt x="4419" y="2363"/>
                    <a:pt x="4419" y="1773"/>
                    <a:pt x="4136" y="1773"/>
                  </a:cubicBezTo>
                  <a:cubicBezTo>
                    <a:pt x="4136" y="1773"/>
                    <a:pt x="4136" y="1466"/>
                    <a:pt x="4726" y="875"/>
                  </a:cubicBezTo>
                  <a:cubicBezTo>
                    <a:pt x="4922" y="679"/>
                    <a:pt x="4287" y="338"/>
                    <a:pt x="3873" y="338"/>
                  </a:cubicBezTo>
                  <a:cubicBezTo>
                    <a:pt x="3686" y="338"/>
                    <a:pt x="3545" y="408"/>
                    <a:pt x="3545" y="591"/>
                  </a:cubicBezTo>
                  <a:cubicBezTo>
                    <a:pt x="3545" y="644"/>
                    <a:pt x="3525" y="666"/>
                    <a:pt x="3492" y="666"/>
                  </a:cubicBezTo>
                  <a:cubicBezTo>
                    <a:pt x="3346" y="666"/>
                    <a:pt x="2954" y="232"/>
                    <a:pt x="2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97"/>
            <p:cNvSpPr/>
            <p:nvPr/>
          </p:nvSpPr>
          <p:spPr>
            <a:xfrm>
              <a:off x="4602100" y="1397200"/>
              <a:ext cx="361525" cy="245775"/>
            </a:xfrm>
            <a:custGeom>
              <a:avLst/>
              <a:gdLst/>
              <a:ahLst/>
              <a:cxnLst/>
              <a:rect l="l" t="t" r="r" b="b"/>
              <a:pathLst>
                <a:path w="14461" h="9831" extrusionOk="0">
                  <a:moveTo>
                    <a:pt x="13420" y="0"/>
                  </a:moveTo>
                  <a:cubicBezTo>
                    <a:pt x="12747" y="0"/>
                    <a:pt x="11914" y="342"/>
                    <a:pt x="11507" y="537"/>
                  </a:cubicBezTo>
                  <a:cubicBezTo>
                    <a:pt x="11223" y="844"/>
                    <a:pt x="10633" y="844"/>
                    <a:pt x="10326" y="844"/>
                  </a:cubicBezTo>
                  <a:cubicBezTo>
                    <a:pt x="10126" y="1044"/>
                    <a:pt x="9621" y="1256"/>
                    <a:pt x="9241" y="1256"/>
                  </a:cubicBezTo>
                  <a:cubicBezTo>
                    <a:pt x="9082" y="1256"/>
                    <a:pt x="8944" y="1218"/>
                    <a:pt x="8861" y="1128"/>
                  </a:cubicBezTo>
                  <a:cubicBezTo>
                    <a:pt x="8746" y="1073"/>
                    <a:pt x="8643" y="1051"/>
                    <a:pt x="8548" y="1051"/>
                  </a:cubicBezTo>
                  <a:cubicBezTo>
                    <a:pt x="8152" y="1051"/>
                    <a:pt x="7908" y="1435"/>
                    <a:pt x="7679" y="1435"/>
                  </a:cubicBezTo>
                  <a:cubicBezTo>
                    <a:pt x="7372" y="1435"/>
                    <a:pt x="7089" y="1718"/>
                    <a:pt x="6498" y="1718"/>
                  </a:cubicBezTo>
                  <a:cubicBezTo>
                    <a:pt x="6191" y="1718"/>
                    <a:pt x="5600" y="2026"/>
                    <a:pt x="5600" y="2026"/>
                  </a:cubicBezTo>
                  <a:cubicBezTo>
                    <a:pt x="5600" y="2309"/>
                    <a:pt x="5009" y="2309"/>
                    <a:pt x="5009" y="2309"/>
                  </a:cubicBezTo>
                  <a:cubicBezTo>
                    <a:pt x="5009" y="2527"/>
                    <a:pt x="4712" y="2733"/>
                    <a:pt x="4539" y="2733"/>
                  </a:cubicBezTo>
                  <a:cubicBezTo>
                    <a:pt x="4469" y="2733"/>
                    <a:pt x="4419" y="2699"/>
                    <a:pt x="4419" y="2616"/>
                  </a:cubicBezTo>
                  <a:cubicBezTo>
                    <a:pt x="4135" y="2616"/>
                    <a:pt x="3828" y="2900"/>
                    <a:pt x="4135" y="3207"/>
                  </a:cubicBezTo>
                  <a:cubicBezTo>
                    <a:pt x="4419" y="3490"/>
                    <a:pt x="3544" y="3490"/>
                    <a:pt x="3544" y="3798"/>
                  </a:cubicBezTo>
                  <a:cubicBezTo>
                    <a:pt x="3828" y="3798"/>
                    <a:pt x="3237" y="4081"/>
                    <a:pt x="3544" y="4388"/>
                  </a:cubicBezTo>
                  <a:cubicBezTo>
                    <a:pt x="3544" y="4388"/>
                    <a:pt x="3237" y="4672"/>
                    <a:pt x="2647" y="4672"/>
                  </a:cubicBezTo>
                  <a:cubicBezTo>
                    <a:pt x="2363" y="4672"/>
                    <a:pt x="2363" y="5262"/>
                    <a:pt x="2647" y="5262"/>
                  </a:cubicBezTo>
                  <a:cubicBezTo>
                    <a:pt x="3237" y="5262"/>
                    <a:pt x="2363" y="5262"/>
                    <a:pt x="2363" y="5570"/>
                  </a:cubicBezTo>
                  <a:cubicBezTo>
                    <a:pt x="2363" y="5853"/>
                    <a:pt x="1772" y="5853"/>
                    <a:pt x="1772" y="5853"/>
                  </a:cubicBezTo>
                  <a:cubicBezTo>
                    <a:pt x="1772" y="6160"/>
                    <a:pt x="1772" y="6444"/>
                    <a:pt x="1182" y="6444"/>
                  </a:cubicBezTo>
                  <a:cubicBezTo>
                    <a:pt x="875" y="6444"/>
                    <a:pt x="1465" y="6751"/>
                    <a:pt x="1465" y="7035"/>
                  </a:cubicBezTo>
                  <a:cubicBezTo>
                    <a:pt x="1465" y="7035"/>
                    <a:pt x="875" y="7035"/>
                    <a:pt x="875" y="7342"/>
                  </a:cubicBezTo>
                  <a:cubicBezTo>
                    <a:pt x="875" y="7625"/>
                    <a:pt x="0" y="7342"/>
                    <a:pt x="0" y="7932"/>
                  </a:cubicBezTo>
                  <a:cubicBezTo>
                    <a:pt x="0" y="8222"/>
                    <a:pt x="69" y="8296"/>
                    <a:pt x="208" y="8296"/>
                  </a:cubicBezTo>
                  <a:cubicBezTo>
                    <a:pt x="352" y="8296"/>
                    <a:pt x="573" y="8216"/>
                    <a:pt x="875" y="8216"/>
                  </a:cubicBezTo>
                  <a:cubicBezTo>
                    <a:pt x="1182" y="8523"/>
                    <a:pt x="591" y="8807"/>
                    <a:pt x="875" y="8807"/>
                  </a:cubicBezTo>
                  <a:cubicBezTo>
                    <a:pt x="1028" y="8960"/>
                    <a:pt x="1176" y="9037"/>
                    <a:pt x="1250" y="9037"/>
                  </a:cubicBezTo>
                  <a:cubicBezTo>
                    <a:pt x="1324" y="9037"/>
                    <a:pt x="1324" y="8960"/>
                    <a:pt x="1182" y="8807"/>
                  </a:cubicBezTo>
                  <a:cubicBezTo>
                    <a:pt x="1182" y="8624"/>
                    <a:pt x="1295" y="8554"/>
                    <a:pt x="1433" y="8554"/>
                  </a:cubicBezTo>
                  <a:cubicBezTo>
                    <a:pt x="1743" y="8554"/>
                    <a:pt x="2180" y="8902"/>
                    <a:pt x="1772" y="9114"/>
                  </a:cubicBezTo>
                  <a:cubicBezTo>
                    <a:pt x="1465" y="9397"/>
                    <a:pt x="2363" y="9704"/>
                    <a:pt x="2954" y="9704"/>
                  </a:cubicBezTo>
                  <a:cubicBezTo>
                    <a:pt x="3143" y="9704"/>
                    <a:pt x="3993" y="9830"/>
                    <a:pt x="4539" y="9830"/>
                  </a:cubicBezTo>
                  <a:cubicBezTo>
                    <a:pt x="4812" y="9830"/>
                    <a:pt x="5009" y="9799"/>
                    <a:pt x="5009" y="9704"/>
                  </a:cubicBezTo>
                  <a:cubicBezTo>
                    <a:pt x="5009" y="9397"/>
                    <a:pt x="4419" y="9114"/>
                    <a:pt x="3828" y="8807"/>
                  </a:cubicBezTo>
                  <a:cubicBezTo>
                    <a:pt x="3237" y="8216"/>
                    <a:pt x="2954" y="7342"/>
                    <a:pt x="3544" y="7035"/>
                  </a:cubicBezTo>
                  <a:cubicBezTo>
                    <a:pt x="4135" y="6751"/>
                    <a:pt x="3544" y="6444"/>
                    <a:pt x="4135" y="6160"/>
                  </a:cubicBezTo>
                  <a:cubicBezTo>
                    <a:pt x="4726" y="5853"/>
                    <a:pt x="4419" y="5262"/>
                    <a:pt x="5009" y="5262"/>
                  </a:cubicBezTo>
                  <a:cubicBezTo>
                    <a:pt x="5317" y="5262"/>
                    <a:pt x="4726" y="4672"/>
                    <a:pt x="5317" y="4672"/>
                  </a:cubicBezTo>
                  <a:cubicBezTo>
                    <a:pt x="5907" y="4672"/>
                    <a:pt x="5907" y="4081"/>
                    <a:pt x="5907" y="4081"/>
                  </a:cubicBezTo>
                  <a:cubicBezTo>
                    <a:pt x="5754" y="3939"/>
                    <a:pt x="5825" y="3939"/>
                    <a:pt x="5972" y="3939"/>
                  </a:cubicBezTo>
                  <a:cubicBezTo>
                    <a:pt x="6120" y="3939"/>
                    <a:pt x="6344" y="3939"/>
                    <a:pt x="6498" y="3798"/>
                  </a:cubicBezTo>
                  <a:cubicBezTo>
                    <a:pt x="6781" y="3490"/>
                    <a:pt x="7372" y="3490"/>
                    <a:pt x="7679" y="3207"/>
                  </a:cubicBezTo>
                  <a:cubicBezTo>
                    <a:pt x="7679" y="2900"/>
                    <a:pt x="10633" y="2026"/>
                    <a:pt x="12098" y="1435"/>
                  </a:cubicBezTo>
                  <a:cubicBezTo>
                    <a:pt x="13586" y="1128"/>
                    <a:pt x="14460" y="537"/>
                    <a:pt x="14177" y="253"/>
                  </a:cubicBezTo>
                  <a:cubicBezTo>
                    <a:pt x="13993" y="70"/>
                    <a:pt x="13723" y="0"/>
                    <a:pt x="13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97"/>
            <p:cNvSpPr/>
            <p:nvPr/>
          </p:nvSpPr>
          <p:spPr>
            <a:xfrm>
              <a:off x="4661175" y="1206475"/>
              <a:ext cx="73850" cy="27825"/>
            </a:xfrm>
            <a:custGeom>
              <a:avLst/>
              <a:gdLst/>
              <a:ahLst/>
              <a:cxnLst/>
              <a:rect l="l" t="t" r="r" b="b"/>
              <a:pathLst>
                <a:path w="2954" h="1113" extrusionOk="0">
                  <a:moveTo>
                    <a:pt x="903" y="0"/>
                  </a:moveTo>
                  <a:cubicBezTo>
                    <a:pt x="736" y="0"/>
                    <a:pt x="710" y="144"/>
                    <a:pt x="874" y="487"/>
                  </a:cubicBezTo>
                  <a:cubicBezTo>
                    <a:pt x="1181" y="487"/>
                    <a:pt x="0" y="794"/>
                    <a:pt x="0" y="794"/>
                  </a:cubicBezTo>
                  <a:cubicBezTo>
                    <a:pt x="223" y="1017"/>
                    <a:pt x="655" y="1112"/>
                    <a:pt x="1123" y="1112"/>
                  </a:cubicBezTo>
                  <a:cubicBezTo>
                    <a:pt x="1894" y="1112"/>
                    <a:pt x="2762" y="855"/>
                    <a:pt x="2954" y="487"/>
                  </a:cubicBezTo>
                  <a:cubicBezTo>
                    <a:pt x="2954" y="345"/>
                    <a:pt x="2729" y="345"/>
                    <a:pt x="2431" y="345"/>
                  </a:cubicBezTo>
                  <a:cubicBezTo>
                    <a:pt x="2132" y="345"/>
                    <a:pt x="1760" y="345"/>
                    <a:pt x="1465" y="204"/>
                  </a:cubicBezTo>
                  <a:cubicBezTo>
                    <a:pt x="1218" y="75"/>
                    <a:pt x="102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97"/>
            <p:cNvSpPr/>
            <p:nvPr/>
          </p:nvSpPr>
          <p:spPr>
            <a:xfrm>
              <a:off x="5384750" y="1201950"/>
              <a:ext cx="125250" cy="77925"/>
            </a:xfrm>
            <a:custGeom>
              <a:avLst/>
              <a:gdLst/>
              <a:ahLst/>
              <a:cxnLst/>
              <a:rect l="l" t="t" r="r" b="b"/>
              <a:pathLst>
                <a:path w="5010" h="3117" extrusionOk="0">
                  <a:moveTo>
                    <a:pt x="3392" y="0"/>
                  </a:moveTo>
                  <a:cubicBezTo>
                    <a:pt x="3205" y="0"/>
                    <a:pt x="3068" y="385"/>
                    <a:pt x="2363" y="385"/>
                  </a:cubicBezTo>
                  <a:cubicBezTo>
                    <a:pt x="1466" y="668"/>
                    <a:pt x="1182" y="975"/>
                    <a:pt x="1466" y="975"/>
                  </a:cubicBezTo>
                  <a:cubicBezTo>
                    <a:pt x="1773" y="1259"/>
                    <a:pt x="1466" y="1566"/>
                    <a:pt x="1182" y="1566"/>
                  </a:cubicBezTo>
                  <a:cubicBezTo>
                    <a:pt x="875" y="1566"/>
                    <a:pt x="875" y="1850"/>
                    <a:pt x="1182" y="2157"/>
                  </a:cubicBezTo>
                  <a:cubicBezTo>
                    <a:pt x="1773" y="2157"/>
                    <a:pt x="1466" y="2440"/>
                    <a:pt x="875" y="2440"/>
                  </a:cubicBezTo>
                  <a:cubicBezTo>
                    <a:pt x="591" y="2440"/>
                    <a:pt x="1" y="2440"/>
                    <a:pt x="591" y="2747"/>
                  </a:cubicBezTo>
                  <a:cubicBezTo>
                    <a:pt x="591" y="2747"/>
                    <a:pt x="591" y="3031"/>
                    <a:pt x="1182" y="3031"/>
                  </a:cubicBezTo>
                  <a:cubicBezTo>
                    <a:pt x="1298" y="3091"/>
                    <a:pt x="1402" y="3117"/>
                    <a:pt x="1495" y="3117"/>
                  </a:cubicBezTo>
                  <a:cubicBezTo>
                    <a:pt x="1873" y="3117"/>
                    <a:pt x="2056" y="2687"/>
                    <a:pt x="2056" y="2440"/>
                  </a:cubicBezTo>
                  <a:cubicBezTo>
                    <a:pt x="2056" y="2440"/>
                    <a:pt x="3828" y="2157"/>
                    <a:pt x="4136" y="1850"/>
                  </a:cubicBezTo>
                  <a:cubicBezTo>
                    <a:pt x="4726" y="1850"/>
                    <a:pt x="3828" y="1259"/>
                    <a:pt x="4419" y="1259"/>
                  </a:cubicBezTo>
                  <a:cubicBezTo>
                    <a:pt x="5010" y="1259"/>
                    <a:pt x="4726" y="975"/>
                    <a:pt x="4136" y="975"/>
                  </a:cubicBezTo>
                  <a:cubicBezTo>
                    <a:pt x="3545" y="668"/>
                    <a:pt x="3828" y="385"/>
                    <a:pt x="3545" y="77"/>
                  </a:cubicBezTo>
                  <a:cubicBezTo>
                    <a:pt x="3485" y="23"/>
                    <a:pt x="3437" y="0"/>
                    <a:pt x="3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97"/>
            <p:cNvSpPr/>
            <p:nvPr/>
          </p:nvSpPr>
          <p:spPr>
            <a:xfrm>
              <a:off x="6464225" y="1460375"/>
              <a:ext cx="101925" cy="31775"/>
            </a:xfrm>
            <a:custGeom>
              <a:avLst/>
              <a:gdLst/>
              <a:ahLst/>
              <a:cxnLst/>
              <a:rect l="l" t="t" r="r" b="b"/>
              <a:pathLst>
                <a:path w="4077" h="1271" extrusionOk="0">
                  <a:moveTo>
                    <a:pt x="612" y="1"/>
                  </a:moveTo>
                  <a:cubicBezTo>
                    <a:pt x="326" y="1"/>
                    <a:pt x="0" y="373"/>
                    <a:pt x="225" y="373"/>
                  </a:cubicBezTo>
                  <a:cubicBezTo>
                    <a:pt x="816" y="680"/>
                    <a:pt x="1123" y="963"/>
                    <a:pt x="1997" y="1271"/>
                  </a:cubicBezTo>
                  <a:cubicBezTo>
                    <a:pt x="3179" y="1271"/>
                    <a:pt x="4077" y="963"/>
                    <a:pt x="4077" y="680"/>
                  </a:cubicBezTo>
                  <a:cubicBezTo>
                    <a:pt x="4077" y="680"/>
                    <a:pt x="3308" y="296"/>
                    <a:pt x="2850" y="296"/>
                  </a:cubicBezTo>
                  <a:cubicBezTo>
                    <a:pt x="2740" y="296"/>
                    <a:pt x="2647" y="318"/>
                    <a:pt x="2588" y="373"/>
                  </a:cubicBezTo>
                  <a:cubicBezTo>
                    <a:pt x="2530" y="436"/>
                    <a:pt x="2483" y="461"/>
                    <a:pt x="2441" y="461"/>
                  </a:cubicBezTo>
                  <a:cubicBezTo>
                    <a:pt x="2279" y="461"/>
                    <a:pt x="2183" y="89"/>
                    <a:pt x="1714" y="89"/>
                  </a:cubicBezTo>
                  <a:cubicBezTo>
                    <a:pt x="1560" y="231"/>
                    <a:pt x="1336" y="302"/>
                    <a:pt x="1150" y="302"/>
                  </a:cubicBezTo>
                  <a:cubicBezTo>
                    <a:pt x="964" y="302"/>
                    <a:pt x="816" y="231"/>
                    <a:pt x="816" y="89"/>
                  </a:cubicBezTo>
                  <a:cubicBezTo>
                    <a:pt x="757" y="26"/>
                    <a:pt x="686" y="1"/>
                    <a:pt x="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97"/>
            <p:cNvSpPr/>
            <p:nvPr/>
          </p:nvSpPr>
          <p:spPr>
            <a:xfrm>
              <a:off x="6374150" y="2156650"/>
              <a:ext cx="59100" cy="221525"/>
            </a:xfrm>
            <a:custGeom>
              <a:avLst/>
              <a:gdLst/>
              <a:ahLst/>
              <a:cxnLst/>
              <a:rect l="l" t="t" r="r" b="b"/>
              <a:pathLst>
                <a:path w="2364" h="8861" extrusionOk="0">
                  <a:moveTo>
                    <a:pt x="875" y="0"/>
                  </a:moveTo>
                  <a:cubicBezTo>
                    <a:pt x="591" y="284"/>
                    <a:pt x="875" y="874"/>
                    <a:pt x="284" y="874"/>
                  </a:cubicBezTo>
                  <a:cubicBezTo>
                    <a:pt x="1" y="874"/>
                    <a:pt x="284" y="1465"/>
                    <a:pt x="284" y="1772"/>
                  </a:cubicBezTo>
                  <a:cubicBezTo>
                    <a:pt x="1" y="2363"/>
                    <a:pt x="284" y="2954"/>
                    <a:pt x="591" y="3237"/>
                  </a:cubicBezTo>
                  <a:cubicBezTo>
                    <a:pt x="591" y="3828"/>
                    <a:pt x="284" y="5907"/>
                    <a:pt x="591" y="6498"/>
                  </a:cubicBezTo>
                  <a:cubicBezTo>
                    <a:pt x="591" y="6781"/>
                    <a:pt x="284" y="8553"/>
                    <a:pt x="284" y="8553"/>
                  </a:cubicBezTo>
                  <a:cubicBezTo>
                    <a:pt x="348" y="8617"/>
                    <a:pt x="385" y="8642"/>
                    <a:pt x="409" y="8642"/>
                  </a:cubicBezTo>
                  <a:cubicBezTo>
                    <a:pt x="503" y="8642"/>
                    <a:pt x="406" y="8270"/>
                    <a:pt x="875" y="8270"/>
                  </a:cubicBezTo>
                  <a:cubicBezTo>
                    <a:pt x="935" y="8209"/>
                    <a:pt x="984" y="8184"/>
                    <a:pt x="1025" y="8184"/>
                  </a:cubicBezTo>
                  <a:cubicBezTo>
                    <a:pt x="1193" y="8184"/>
                    <a:pt x="1238" y="8614"/>
                    <a:pt x="1466" y="8860"/>
                  </a:cubicBezTo>
                  <a:cubicBezTo>
                    <a:pt x="1773" y="8860"/>
                    <a:pt x="1466" y="7963"/>
                    <a:pt x="1466" y="7963"/>
                  </a:cubicBezTo>
                  <a:cubicBezTo>
                    <a:pt x="1182" y="7963"/>
                    <a:pt x="875" y="7372"/>
                    <a:pt x="875" y="7088"/>
                  </a:cubicBezTo>
                  <a:cubicBezTo>
                    <a:pt x="591" y="6781"/>
                    <a:pt x="1182" y="6191"/>
                    <a:pt x="1182" y="5907"/>
                  </a:cubicBezTo>
                  <a:cubicBezTo>
                    <a:pt x="1182" y="5558"/>
                    <a:pt x="1388" y="5415"/>
                    <a:pt x="1615" y="5415"/>
                  </a:cubicBezTo>
                  <a:cubicBezTo>
                    <a:pt x="1773" y="5415"/>
                    <a:pt x="1940" y="5484"/>
                    <a:pt x="2056" y="5600"/>
                  </a:cubicBezTo>
                  <a:cubicBezTo>
                    <a:pt x="2210" y="5753"/>
                    <a:pt x="2287" y="5830"/>
                    <a:pt x="2325" y="5830"/>
                  </a:cubicBezTo>
                  <a:cubicBezTo>
                    <a:pt x="2363" y="5830"/>
                    <a:pt x="2363" y="5753"/>
                    <a:pt x="2363" y="5600"/>
                  </a:cubicBezTo>
                  <a:cubicBezTo>
                    <a:pt x="2056" y="5316"/>
                    <a:pt x="1773" y="3544"/>
                    <a:pt x="1466" y="2647"/>
                  </a:cubicBezTo>
                  <a:cubicBezTo>
                    <a:pt x="1182" y="2056"/>
                    <a:pt x="1773" y="1465"/>
                    <a:pt x="1182" y="1182"/>
                  </a:cubicBezTo>
                  <a:cubicBezTo>
                    <a:pt x="875" y="591"/>
                    <a:pt x="1182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97"/>
            <p:cNvSpPr/>
            <p:nvPr/>
          </p:nvSpPr>
          <p:spPr>
            <a:xfrm>
              <a:off x="5775800" y="1494600"/>
              <a:ext cx="37225" cy="17625"/>
            </a:xfrm>
            <a:custGeom>
              <a:avLst/>
              <a:gdLst/>
              <a:ahLst/>
              <a:cxnLst/>
              <a:rect l="l" t="t" r="r" b="b"/>
              <a:pathLst>
                <a:path w="1489" h="705" extrusionOk="0">
                  <a:moveTo>
                    <a:pt x="919" y="1"/>
                  </a:moveTo>
                  <a:cubicBezTo>
                    <a:pt x="741" y="1"/>
                    <a:pt x="591" y="69"/>
                    <a:pt x="591" y="185"/>
                  </a:cubicBezTo>
                  <a:cubicBezTo>
                    <a:pt x="307" y="492"/>
                    <a:pt x="0" y="492"/>
                    <a:pt x="0" y="492"/>
                  </a:cubicBezTo>
                  <a:cubicBezTo>
                    <a:pt x="154" y="634"/>
                    <a:pt x="526" y="705"/>
                    <a:pt x="860" y="705"/>
                  </a:cubicBezTo>
                  <a:cubicBezTo>
                    <a:pt x="1193" y="705"/>
                    <a:pt x="1489" y="634"/>
                    <a:pt x="1489" y="492"/>
                  </a:cubicBezTo>
                  <a:cubicBezTo>
                    <a:pt x="1489" y="143"/>
                    <a:pt x="1175" y="1"/>
                    <a:pt x="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97"/>
            <p:cNvSpPr/>
            <p:nvPr/>
          </p:nvSpPr>
          <p:spPr>
            <a:xfrm>
              <a:off x="3243525" y="1366300"/>
              <a:ext cx="4112375" cy="2717175"/>
            </a:xfrm>
            <a:custGeom>
              <a:avLst/>
              <a:gdLst/>
              <a:ahLst/>
              <a:cxnLst/>
              <a:rect l="l" t="t" r="r" b="b"/>
              <a:pathLst>
                <a:path w="164495" h="108687" extrusionOk="0">
                  <a:moveTo>
                    <a:pt x="102472" y="6215"/>
                  </a:moveTo>
                  <a:cubicBezTo>
                    <a:pt x="102353" y="6215"/>
                    <a:pt x="102389" y="6215"/>
                    <a:pt x="102471" y="6236"/>
                  </a:cubicBezTo>
                  <a:lnTo>
                    <a:pt x="102471" y="6236"/>
                  </a:lnTo>
                  <a:cubicBezTo>
                    <a:pt x="102472" y="6229"/>
                    <a:pt x="102472" y="6222"/>
                    <a:pt x="102472" y="6215"/>
                  </a:cubicBezTo>
                  <a:close/>
                  <a:moveTo>
                    <a:pt x="36032" y="10940"/>
                  </a:moveTo>
                  <a:cubicBezTo>
                    <a:pt x="36032" y="11082"/>
                    <a:pt x="35955" y="11153"/>
                    <a:pt x="35917" y="11153"/>
                  </a:cubicBezTo>
                  <a:cubicBezTo>
                    <a:pt x="35879" y="11153"/>
                    <a:pt x="35879" y="11082"/>
                    <a:pt x="36032" y="10940"/>
                  </a:cubicBezTo>
                  <a:close/>
                  <a:moveTo>
                    <a:pt x="95101" y="1"/>
                  </a:moveTo>
                  <a:cubicBezTo>
                    <a:pt x="95101" y="1"/>
                    <a:pt x="94794" y="1"/>
                    <a:pt x="94203" y="308"/>
                  </a:cubicBezTo>
                  <a:cubicBezTo>
                    <a:pt x="93612" y="308"/>
                    <a:pt x="93612" y="592"/>
                    <a:pt x="93329" y="899"/>
                  </a:cubicBezTo>
                  <a:cubicBezTo>
                    <a:pt x="93021" y="899"/>
                    <a:pt x="92431" y="1489"/>
                    <a:pt x="92738" y="1489"/>
                  </a:cubicBezTo>
                  <a:cubicBezTo>
                    <a:pt x="93021" y="1489"/>
                    <a:pt x="92738" y="1773"/>
                    <a:pt x="93021" y="1773"/>
                  </a:cubicBezTo>
                  <a:cubicBezTo>
                    <a:pt x="93021" y="2080"/>
                    <a:pt x="92738" y="2080"/>
                    <a:pt x="92431" y="2080"/>
                  </a:cubicBezTo>
                  <a:lnTo>
                    <a:pt x="91249" y="2080"/>
                  </a:lnTo>
                  <a:cubicBezTo>
                    <a:pt x="91249" y="2364"/>
                    <a:pt x="91840" y="2364"/>
                    <a:pt x="91840" y="2671"/>
                  </a:cubicBezTo>
                  <a:cubicBezTo>
                    <a:pt x="91840" y="2671"/>
                    <a:pt x="91249" y="2671"/>
                    <a:pt x="91249" y="2364"/>
                  </a:cubicBezTo>
                  <a:cubicBezTo>
                    <a:pt x="90966" y="2364"/>
                    <a:pt x="90659" y="2364"/>
                    <a:pt x="90375" y="2671"/>
                  </a:cubicBezTo>
                  <a:cubicBezTo>
                    <a:pt x="90375" y="2765"/>
                    <a:pt x="90341" y="2797"/>
                    <a:pt x="90296" y="2797"/>
                  </a:cubicBezTo>
                  <a:cubicBezTo>
                    <a:pt x="90205" y="2797"/>
                    <a:pt x="90068" y="2671"/>
                    <a:pt x="90068" y="2671"/>
                  </a:cubicBezTo>
                  <a:cubicBezTo>
                    <a:pt x="89879" y="2671"/>
                    <a:pt x="89679" y="2797"/>
                    <a:pt x="89567" y="2797"/>
                  </a:cubicBezTo>
                  <a:cubicBezTo>
                    <a:pt x="89511" y="2797"/>
                    <a:pt x="89477" y="2765"/>
                    <a:pt x="89477" y="2671"/>
                  </a:cubicBezTo>
                  <a:cubicBezTo>
                    <a:pt x="89194" y="2671"/>
                    <a:pt x="89785" y="2364"/>
                    <a:pt x="89785" y="2364"/>
                  </a:cubicBezTo>
                  <a:cubicBezTo>
                    <a:pt x="89682" y="2269"/>
                    <a:pt x="89548" y="2238"/>
                    <a:pt x="89415" y="2238"/>
                  </a:cubicBezTo>
                  <a:cubicBezTo>
                    <a:pt x="89149" y="2238"/>
                    <a:pt x="88887" y="2364"/>
                    <a:pt x="88887" y="2364"/>
                  </a:cubicBezTo>
                  <a:cubicBezTo>
                    <a:pt x="88887" y="2466"/>
                    <a:pt x="88855" y="2500"/>
                    <a:pt x="88802" y="2500"/>
                  </a:cubicBezTo>
                  <a:cubicBezTo>
                    <a:pt x="88695" y="2500"/>
                    <a:pt x="88501" y="2364"/>
                    <a:pt x="88296" y="2364"/>
                  </a:cubicBezTo>
                  <a:lnTo>
                    <a:pt x="88012" y="2671"/>
                  </a:lnTo>
                  <a:lnTo>
                    <a:pt x="87115" y="2671"/>
                  </a:lnTo>
                  <a:cubicBezTo>
                    <a:pt x="87115" y="2954"/>
                    <a:pt x="87705" y="2954"/>
                    <a:pt x="87705" y="2954"/>
                  </a:cubicBezTo>
                  <a:cubicBezTo>
                    <a:pt x="87705" y="3262"/>
                    <a:pt x="86240" y="3262"/>
                    <a:pt x="86240" y="3262"/>
                  </a:cubicBezTo>
                  <a:cubicBezTo>
                    <a:pt x="86240" y="3545"/>
                    <a:pt x="85933" y="3545"/>
                    <a:pt x="85343" y="3545"/>
                  </a:cubicBezTo>
                  <a:cubicBezTo>
                    <a:pt x="84752" y="3545"/>
                    <a:pt x="85059" y="3545"/>
                    <a:pt x="84468" y="3852"/>
                  </a:cubicBezTo>
                  <a:cubicBezTo>
                    <a:pt x="84161" y="3852"/>
                    <a:pt x="83878" y="3852"/>
                    <a:pt x="83878" y="4136"/>
                  </a:cubicBezTo>
                  <a:cubicBezTo>
                    <a:pt x="83724" y="4289"/>
                    <a:pt x="83576" y="4366"/>
                    <a:pt x="83467" y="4366"/>
                  </a:cubicBezTo>
                  <a:cubicBezTo>
                    <a:pt x="83358" y="4366"/>
                    <a:pt x="83287" y="4289"/>
                    <a:pt x="83287" y="4136"/>
                  </a:cubicBezTo>
                  <a:lnTo>
                    <a:pt x="82980" y="4136"/>
                  </a:lnTo>
                  <a:cubicBezTo>
                    <a:pt x="82980" y="4443"/>
                    <a:pt x="82980" y="4443"/>
                    <a:pt x="82696" y="4443"/>
                  </a:cubicBezTo>
                  <a:lnTo>
                    <a:pt x="82389" y="4726"/>
                  </a:lnTo>
                  <a:cubicBezTo>
                    <a:pt x="82696" y="4726"/>
                    <a:pt x="82696" y="4726"/>
                    <a:pt x="82696" y="5034"/>
                  </a:cubicBezTo>
                  <a:cubicBezTo>
                    <a:pt x="82696" y="5034"/>
                    <a:pt x="82434" y="4897"/>
                    <a:pt x="82259" y="4897"/>
                  </a:cubicBezTo>
                  <a:cubicBezTo>
                    <a:pt x="82171" y="4897"/>
                    <a:pt x="82106" y="4931"/>
                    <a:pt x="82106" y="5034"/>
                  </a:cubicBezTo>
                  <a:lnTo>
                    <a:pt x="82389" y="5034"/>
                  </a:lnTo>
                  <a:cubicBezTo>
                    <a:pt x="82696" y="5034"/>
                    <a:pt x="82696" y="5317"/>
                    <a:pt x="82696" y="5317"/>
                  </a:cubicBezTo>
                  <a:cubicBezTo>
                    <a:pt x="82696" y="5419"/>
                    <a:pt x="82662" y="5454"/>
                    <a:pt x="82606" y="5454"/>
                  </a:cubicBezTo>
                  <a:cubicBezTo>
                    <a:pt x="82494" y="5454"/>
                    <a:pt x="82295" y="5317"/>
                    <a:pt x="82106" y="5317"/>
                  </a:cubicBezTo>
                  <a:cubicBezTo>
                    <a:pt x="82106" y="5624"/>
                    <a:pt x="82389" y="5624"/>
                    <a:pt x="82389" y="5624"/>
                  </a:cubicBezTo>
                  <a:cubicBezTo>
                    <a:pt x="82696" y="5624"/>
                    <a:pt x="82696" y="5908"/>
                    <a:pt x="82696" y="5908"/>
                  </a:cubicBezTo>
                  <a:cubicBezTo>
                    <a:pt x="82980" y="6215"/>
                    <a:pt x="82696" y="6215"/>
                    <a:pt x="82696" y="6215"/>
                  </a:cubicBezTo>
                  <a:cubicBezTo>
                    <a:pt x="82696" y="6498"/>
                    <a:pt x="82389" y="6498"/>
                    <a:pt x="82389" y="6498"/>
                  </a:cubicBezTo>
                  <a:cubicBezTo>
                    <a:pt x="82389" y="6215"/>
                    <a:pt x="81798" y="6215"/>
                    <a:pt x="81798" y="6215"/>
                  </a:cubicBezTo>
                  <a:cubicBezTo>
                    <a:pt x="81515" y="6498"/>
                    <a:pt x="81515" y="6498"/>
                    <a:pt x="81208" y="6498"/>
                  </a:cubicBezTo>
                  <a:cubicBezTo>
                    <a:pt x="81208" y="6404"/>
                    <a:pt x="81142" y="6372"/>
                    <a:pt x="81044" y="6372"/>
                  </a:cubicBezTo>
                  <a:cubicBezTo>
                    <a:pt x="80848" y="6372"/>
                    <a:pt x="80523" y="6498"/>
                    <a:pt x="80334" y="6498"/>
                  </a:cubicBezTo>
                  <a:cubicBezTo>
                    <a:pt x="79743" y="6498"/>
                    <a:pt x="78561" y="6498"/>
                    <a:pt x="78254" y="6806"/>
                  </a:cubicBezTo>
                  <a:cubicBezTo>
                    <a:pt x="77971" y="6806"/>
                    <a:pt x="77664" y="7089"/>
                    <a:pt x="77971" y="7396"/>
                  </a:cubicBezTo>
                  <a:cubicBezTo>
                    <a:pt x="78254" y="7680"/>
                    <a:pt x="77971" y="7987"/>
                    <a:pt x="77971" y="7987"/>
                  </a:cubicBezTo>
                  <a:cubicBezTo>
                    <a:pt x="77971" y="8271"/>
                    <a:pt x="78561" y="8578"/>
                    <a:pt x="78845" y="8578"/>
                  </a:cubicBezTo>
                  <a:cubicBezTo>
                    <a:pt x="79436" y="8578"/>
                    <a:pt x="79743" y="9168"/>
                    <a:pt x="79436" y="9452"/>
                  </a:cubicBezTo>
                  <a:cubicBezTo>
                    <a:pt x="79359" y="9535"/>
                    <a:pt x="79261" y="9573"/>
                    <a:pt x="79145" y="9573"/>
                  </a:cubicBezTo>
                  <a:cubicBezTo>
                    <a:pt x="78834" y="9573"/>
                    <a:pt x="78402" y="9293"/>
                    <a:pt x="77971" y="8861"/>
                  </a:cubicBezTo>
                  <a:cubicBezTo>
                    <a:pt x="77664" y="8578"/>
                    <a:pt x="76482" y="8578"/>
                    <a:pt x="76199" y="8578"/>
                  </a:cubicBezTo>
                  <a:cubicBezTo>
                    <a:pt x="75892" y="8578"/>
                    <a:pt x="76199" y="8271"/>
                    <a:pt x="75608" y="8271"/>
                  </a:cubicBezTo>
                  <a:cubicBezTo>
                    <a:pt x="75301" y="8271"/>
                    <a:pt x="75017" y="8578"/>
                    <a:pt x="75301" y="8578"/>
                  </a:cubicBezTo>
                  <a:cubicBezTo>
                    <a:pt x="75608" y="8578"/>
                    <a:pt x="75608" y="8578"/>
                    <a:pt x="75608" y="8861"/>
                  </a:cubicBezTo>
                  <a:lnTo>
                    <a:pt x="75892" y="8861"/>
                  </a:lnTo>
                  <a:cubicBezTo>
                    <a:pt x="76110" y="9079"/>
                    <a:pt x="75875" y="9285"/>
                    <a:pt x="75611" y="9285"/>
                  </a:cubicBezTo>
                  <a:cubicBezTo>
                    <a:pt x="75503" y="9285"/>
                    <a:pt x="75390" y="9251"/>
                    <a:pt x="75301" y="9168"/>
                  </a:cubicBezTo>
                  <a:cubicBezTo>
                    <a:pt x="75206" y="9066"/>
                    <a:pt x="75078" y="9032"/>
                    <a:pt x="74948" y="9032"/>
                  </a:cubicBezTo>
                  <a:cubicBezTo>
                    <a:pt x="74689" y="9032"/>
                    <a:pt x="74427" y="9168"/>
                    <a:pt x="74427" y="9168"/>
                  </a:cubicBezTo>
                  <a:cubicBezTo>
                    <a:pt x="74427" y="9452"/>
                    <a:pt x="74710" y="10043"/>
                    <a:pt x="75608" y="10043"/>
                  </a:cubicBezTo>
                  <a:cubicBezTo>
                    <a:pt x="76199" y="10043"/>
                    <a:pt x="75892" y="10350"/>
                    <a:pt x="76199" y="10633"/>
                  </a:cubicBezTo>
                  <a:cubicBezTo>
                    <a:pt x="75892" y="10633"/>
                    <a:pt x="75608" y="10350"/>
                    <a:pt x="75301" y="10350"/>
                  </a:cubicBezTo>
                  <a:cubicBezTo>
                    <a:pt x="75006" y="10196"/>
                    <a:pt x="74710" y="10196"/>
                    <a:pt x="74453" y="10196"/>
                  </a:cubicBezTo>
                  <a:cubicBezTo>
                    <a:pt x="74196" y="10196"/>
                    <a:pt x="73978" y="10196"/>
                    <a:pt x="73836" y="10043"/>
                  </a:cubicBezTo>
                  <a:cubicBezTo>
                    <a:pt x="73529" y="10043"/>
                    <a:pt x="73836" y="9759"/>
                    <a:pt x="73836" y="9759"/>
                  </a:cubicBezTo>
                  <a:cubicBezTo>
                    <a:pt x="73529" y="9452"/>
                    <a:pt x="73836" y="9168"/>
                    <a:pt x="73836" y="8861"/>
                  </a:cubicBezTo>
                  <a:cubicBezTo>
                    <a:pt x="74120" y="8578"/>
                    <a:pt x="73836" y="7987"/>
                    <a:pt x="73529" y="7987"/>
                  </a:cubicBezTo>
                  <a:cubicBezTo>
                    <a:pt x="73445" y="7896"/>
                    <a:pt x="73386" y="7859"/>
                    <a:pt x="73352" y="7859"/>
                  </a:cubicBezTo>
                  <a:cubicBezTo>
                    <a:pt x="73270" y="7859"/>
                    <a:pt x="73329" y="8071"/>
                    <a:pt x="73529" y="8271"/>
                  </a:cubicBezTo>
                  <a:cubicBezTo>
                    <a:pt x="73529" y="8271"/>
                    <a:pt x="73529" y="8578"/>
                    <a:pt x="73245" y="8861"/>
                  </a:cubicBezTo>
                  <a:cubicBezTo>
                    <a:pt x="72938" y="9168"/>
                    <a:pt x="72347" y="9168"/>
                    <a:pt x="72347" y="9452"/>
                  </a:cubicBezTo>
                  <a:cubicBezTo>
                    <a:pt x="72347" y="9759"/>
                    <a:pt x="71757" y="9759"/>
                    <a:pt x="72064" y="10043"/>
                  </a:cubicBezTo>
                  <a:cubicBezTo>
                    <a:pt x="72064" y="10043"/>
                    <a:pt x="72655" y="10940"/>
                    <a:pt x="72938" y="11224"/>
                  </a:cubicBezTo>
                  <a:cubicBezTo>
                    <a:pt x="72938" y="11224"/>
                    <a:pt x="72347" y="12122"/>
                    <a:pt x="72347" y="12405"/>
                  </a:cubicBezTo>
                  <a:lnTo>
                    <a:pt x="72347" y="13303"/>
                  </a:lnTo>
                  <a:lnTo>
                    <a:pt x="72938" y="13303"/>
                  </a:lnTo>
                  <a:cubicBezTo>
                    <a:pt x="73245" y="13303"/>
                    <a:pt x="73529" y="13303"/>
                    <a:pt x="73836" y="12996"/>
                  </a:cubicBezTo>
                  <a:cubicBezTo>
                    <a:pt x="74427" y="12996"/>
                    <a:pt x="75301" y="13587"/>
                    <a:pt x="75608" y="13587"/>
                  </a:cubicBezTo>
                  <a:cubicBezTo>
                    <a:pt x="75892" y="13894"/>
                    <a:pt x="75608" y="13894"/>
                    <a:pt x="75892" y="14177"/>
                  </a:cubicBezTo>
                  <a:cubicBezTo>
                    <a:pt x="75892" y="14484"/>
                    <a:pt x="75301" y="14484"/>
                    <a:pt x="75301" y="14768"/>
                  </a:cubicBezTo>
                  <a:cubicBezTo>
                    <a:pt x="75301" y="15075"/>
                    <a:pt x="76199" y="15359"/>
                    <a:pt x="76199" y="15359"/>
                  </a:cubicBezTo>
                  <a:cubicBezTo>
                    <a:pt x="76293" y="15461"/>
                    <a:pt x="76259" y="15495"/>
                    <a:pt x="76160" y="15495"/>
                  </a:cubicBezTo>
                  <a:cubicBezTo>
                    <a:pt x="75962" y="15495"/>
                    <a:pt x="75506" y="15359"/>
                    <a:pt x="75301" y="15359"/>
                  </a:cubicBezTo>
                  <a:cubicBezTo>
                    <a:pt x="75301" y="15359"/>
                    <a:pt x="75017" y="15075"/>
                    <a:pt x="75017" y="14768"/>
                  </a:cubicBezTo>
                  <a:cubicBezTo>
                    <a:pt x="75017" y="14768"/>
                    <a:pt x="75301" y="14484"/>
                    <a:pt x="75301" y="14177"/>
                  </a:cubicBezTo>
                  <a:cubicBezTo>
                    <a:pt x="75301" y="14177"/>
                    <a:pt x="75017" y="13894"/>
                    <a:pt x="74710" y="13894"/>
                  </a:cubicBezTo>
                  <a:cubicBezTo>
                    <a:pt x="74710" y="13676"/>
                    <a:pt x="74567" y="13470"/>
                    <a:pt x="74485" y="13470"/>
                  </a:cubicBezTo>
                  <a:cubicBezTo>
                    <a:pt x="74451" y="13470"/>
                    <a:pt x="74427" y="13504"/>
                    <a:pt x="74427" y="13587"/>
                  </a:cubicBezTo>
                  <a:cubicBezTo>
                    <a:pt x="74120" y="13587"/>
                    <a:pt x="73245" y="13587"/>
                    <a:pt x="73245" y="13894"/>
                  </a:cubicBezTo>
                  <a:cubicBezTo>
                    <a:pt x="72938" y="13894"/>
                    <a:pt x="73245" y="14484"/>
                    <a:pt x="73245" y="14768"/>
                  </a:cubicBezTo>
                  <a:cubicBezTo>
                    <a:pt x="73529" y="15075"/>
                    <a:pt x="72655" y="15666"/>
                    <a:pt x="72655" y="15949"/>
                  </a:cubicBezTo>
                  <a:cubicBezTo>
                    <a:pt x="72655" y="15949"/>
                    <a:pt x="72347" y="16257"/>
                    <a:pt x="72064" y="16257"/>
                  </a:cubicBezTo>
                  <a:cubicBezTo>
                    <a:pt x="71757" y="16540"/>
                    <a:pt x="71166" y="16540"/>
                    <a:pt x="71473" y="16847"/>
                  </a:cubicBezTo>
                  <a:cubicBezTo>
                    <a:pt x="71473" y="17095"/>
                    <a:pt x="71370" y="17185"/>
                    <a:pt x="71226" y="17185"/>
                  </a:cubicBezTo>
                  <a:cubicBezTo>
                    <a:pt x="71028" y="17185"/>
                    <a:pt x="70754" y="17012"/>
                    <a:pt x="70575" y="16847"/>
                  </a:cubicBezTo>
                  <a:cubicBezTo>
                    <a:pt x="70292" y="16847"/>
                    <a:pt x="69985" y="17131"/>
                    <a:pt x="69701" y="17131"/>
                  </a:cubicBezTo>
                  <a:cubicBezTo>
                    <a:pt x="69394" y="17131"/>
                    <a:pt x="69394" y="16847"/>
                    <a:pt x="69111" y="16847"/>
                  </a:cubicBezTo>
                  <a:cubicBezTo>
                    <a:pt x="68803" y="16847"/>
                    <a:pt x="68520" y="16847"/>
                    <a:pt x="68803" y="16540"/>
                  </a:cubicBezTo>
                  <a:cubicBezTo>
                    <a:pt x="68803" y="16446"/>
                    <a:pt x="68837" y="16414"/>
                    <a:pt x="68883" y="16414"/>
                  </a:cubicBezTo>
                  <a:cubicBezTo>
                    <a:pt x="68974" y="16414"/>
                    <a:pt x="69111" y="16540"/>
                    <a:pt x="69111" y="16540"/>
                  </a:cubicBezTo>
                  <a:cubicBezTo>
                    <a:pt x="69111" y="16694"/>
                    <a:pt x="69181" y="16770"/>
                    <a:pt x="69291" y="16770"/>
                  </a:cubicBezTo>
                  <a:cubicBezTo>
                    <a:pt x="69400" y="16770"/>
                    <a:pt x="69548" y="16694"/>
                    <a:pt x="69701" y="16540"/>
                  </a:cubicBezTo>
                  <a:cubicBezTo>
                    <a:pt x="69701" y="16540"/>
                    <a:pt x="69701" y="16847"/>
                    <a:pt x="69985" y="16847"/>
                  </a:cubicBezTo>
                  <a:cubicBezTo>
                    <a:pt x="70292" y="16847"/>
                    <a:pt x="70292" y="16540"/>
                    <a:pt x="70292" y="16540"/>
                  </a:cubicBezTo>
                  <a:lnTo>
                    <a:pt x="70575" y="16540"/>
                  </a:lnTo>
                  <a:cubicBezTo>
                    <a:pt x="70575" y="16257"/>
                    <a:pt x="70883" y="16257"/>
                    <a:pt x="70883" y="16257"/>
                  </a:cubicBezTo>
                  <a:cubicBezTo>
                    <a:pt x="71166" y="15949"/>
                    <a:pt x="71166" y="15666"/>
                    <a:pt x="71166" y="15666"/>
                  </a:cubicBezTo>
                  <a:cubicBezTo>
                    <a:pt x="71473" y="15666"/>
                    <a:pt x="71166" y="15359"/>
                    <a:pt x="71473" y="15359"/>
                  </a:cubicBezTo>
                  <a:lnTo>
                    <a:pt x="71757" y="15075"/>
                  </a:lnTo>
                  <a:cubicBezTo>
                    <a:pt x="72064" y="15075"/>
                    <a:pt x="72064" y="15075"/>
                    <a:pt x="72064" y="14768"/>
                  </a:cubicBezTo>
                  <a:cubicBezTo>
                    <a:pt x="71757" y="14768"/>
                    <a:pt x="72064" y="14484"/>
                    <a:pt x="72064" y="14177"/>
                  </a:cubicBezTo>
                  <a:cubicBezTo>
                    <a:pt x="72347" y="14177"/>
                    <a:pt x="72347" y="14177"/>
                    <a:pt x="72064" y="13894"/>
                  </a:cubicBezTo>
                  <a:cubicBezTo>
                    <a:pt x="72064" y="13894"/>
                    <a:pt x="71473" y="13587"/>
                    <a:pt x="71473" y="13303"/>
                  </a:cubicBezTo>
                  <a:lnTo>
                    <a:pt x="71473" y="12405"/>
                  </a:lnTo>
                  <a:lnTo>
                    <a:pt x="71473" y="11815"/>
                  </a:lnTo>
                  <a:cubicBezTo>
                    <a:pt x="71473" y="11531"/>
                    <a:pt x="71757" y="11224"/>
                    <a:pt x="71757" y="10940"/>
                  </a:cubicBezTo>
                  <a:cubicBezTo>
                    <a:pt x="71757" y="10633"/>
                    <a:pt x="71166" y="10043"/>
                    <a:pt x="71166" y="10043"/>
                  </a:cubicBezTo>
                  <a:cubicBezTo>
                    <a:pt x="70883" y="10043"/>
                    <a:pt x="70883" y="9759"/>
                    <a:pt x="71473" y="9452"/>
                  </a:cubicBezTo>
                  <a:cubicBezTo>
                    <a:pt x="71757" y="9168"/>
                    <a:pt x="71757" y="8271"/>
                    <a:pt x="71757" y="7987"/>
                  </a:cubicBezTo>
                  <a:cubicBezTo>
                    <a:pt x="71757" y="7987"/>
                    <a:pt x="70883" y="7680"/>
                    <a:pt x="70575" y="7680"/>
                  </a:cubicBezTo>
                  <a:lnTo>
                    <a:pt x="69111" y="7680"/>
                  </a:lnTo>
                  <a:cubicBezTo>
                    <a:pt x="68803" y="7680"/>
                    <a:pt x="68803" y="7987"/>
                    <a:pt x="68803" y="8271"/>
                  </a:cubicBezTo>
                  <a:cubicBezTo>
                    <a:pt x="68520" y="8271"/>
                    <a:pt x="68213" y="8861"/>
                    <a:pt x="68213" y="9168"/>
                  </a:cubicBezTo>
                  <a:cubicBezTo>
                    <a:pt x="67929" y="9759"/>
                    <a:pt x="67338" y="10043"/>
                    <a:pt x="67031" y="10043"/>
                  </a:cubicBezTo>
                  <a:cubicBezTo>
                    <a:pt x="66748" y="10043"/>
                    <a:pt x="66748" y="10633"/>
                    <a:pt x="66748" y="10633"/>
                  </a:cubicBezTo>
                  <a:cubicBezTo>
                    <a:pt x="67031" y="10940"/>
                    <a:pt x="67031" y="10940"/>
                    <a:pt x="67338" y="10940"/>
                  </a:cubicBezTo>
                  <a:cubicBezTo>
                    <a:pt x="67338" y="10940"/>
                    <a:pt x="67338" y="11531"/>
                    <a:pt x="67031" y="11531"/>
                  </a:cubicBezTo>
                  <a:cubicBezTo>
                    <a:pt x="67031" y="11531"/>
                    <a:pt x="67338" y="11815"/>
                    <a:pt x="67031" y="11815"/>
                  </a:cubicBezTo>
                  <a:cubicBezTo>
                    <a:pt x="67031" y="12122"/>
                    <a:pt x="66748" y="12405"/>
                    <a:pt x="66748" y="12405"/>
                  </a:cubicBezTo>
                  <a:cubicBezTo>
                    <a:pt x="67031" y="12405"/>
                    <a:pt x="67622" y="12712"/>
                    <a:pt x="67929" y="12712"/>
                  </a:cubicBezTo>
                  <a:cubicBezTo>
                    <a:pt x="67929" y="12996"/>
                    <a:pt x="67929" y="13303"/>
                    <a:pt x="68213" y="13303"/>
                  </a:cubicBezTo>
                  <a:cubicBezTo>
                    <a:pt x="68213" y="13587"/>
                    <a:pt x="68520" y="13587"/>
                    <a:pt x="68520" y="13587"/>
                  </a:cubicBezTo>
                  <a:cubicBezTo>
                    <a:pt x="68803" y="13894"/>
                    <a:pt x="68213" y="14484"/>
                    <a:pt x="68213" y="14484"/>
                  </a:cubicBezTo>
                  <a:cubicBezTo>
                    <a:pt x="67929" y="14484"/>
                    <a:pt x="67338" y="13894"/>
                    <a:pt x="67031" y="13587"/>
                  </a:cubicBezTo>
                  <a:cubicBezTo>
                    <a:pt x="67031" y="13587"/>
                    <a:pt x="66157" y="13303"/>
                    <a:pt x="65850" y="12996"/>
                  </a:cubicBezTo>
                  <a:cubicBezTo>
                    <a:pt x="65566" y="12996"/>
                    <a:pt x="65259" y="12996"/>
                    <a:pt x="64976" y="12712"/>
                  </a:cubicBezTo>
                  <a:cubicBezTo>
                    <a:pt x="64385" y="12405"/>
                    <a:pt x="64078" y="12405"/>
                    <a:pt x="63487" y="12405"/>
                  </a:cubicBezTo>
                  <a:cubicBezTo>
                    <a:pt x="62613" y="12405"/>
                    <a:pt x="62306" y="12122"/>
                    <a:pt x="62022" y="12122"/>
                  </a:cubicBezTo>
                  <a:cubicBezTo>
                    <a:pt x="61715" y="12122"/>
                    <a:pt x="61715" y="11815"/>
                    <a:pt x="61432" y="11815"/>
                  </a:cubicBezTo>
                  <a:cubicBezTo>
                    <a:pt x="61015" y="11615"/>
                    <a:pt x="60740" y="11403"/>
                    <a:pt x="60514" y="11403"/>
                  </a:cubicBezTo>
                  <a:cubicBezTo>
                    <a:pt x="60420" y="11403"/>
                    <a:pt x="60334" y="11440"/>
                    <a:pt x="60250" y="11531"/>
                  </a:cubicBezTo>
                  <a:cubicBezTo>
                    <a:pt x="60250" y="11531"/>
                    <a:pt x="60250" y="12122"/>
                    <a:pt x="60534" y="12122"/>
                  </a:cubicBezTo>
                  <a:cubicBezTo>
                    <a:pt x="60841" y="12122"/>
                    <a:pt x="60841" y="12405"/>
                    <a:pt x="61124" y="12405"/>
                  </a:cubicBezTo>
                  <a:cubicBezTo>
                    <a:pt x="61715" y="12405"/>
                    <a:pt x="61715" y="12405"/>
                    <a:pt x="61715" y="12712"/>
                  </a:cubicBezTo>
                  <a:cubicBezTo>
                    <a:pt x="61715" y="12996"/>
                    <a:pt x="62022" y="13303"/>
                    <a:pt x="62022" y="13303"/>
                  </a:cubicBezTo>
                  <a:cubicBezTo>
                    <a:pt x="62306" y="13587"/>
                    <a:pt x="62022" y="13894"/>
                    <a:pt x="61715" y="13894"/>
                  </a:cubicBezTo>
                  <a:cubicBezTo>
                    <a:pt x="61432" y="13894"/>
                    <a:pt x="61124" y="13894"/>
                    <a:pt x="61124" y="14177"/>
                  </a:cubicBezTo>
                  <a:lnTo>
                    <a:pt x="60841" y="14177"/>
                  </a:lnTo>
                  <a:cubicBezTo>
                    <a:pt x="60534" y="14177"/>
                    <a:pt x="60841" y="13894"/>
                    <a:pt x="60841" y="13587"/>
                  </a:cubicBezTo>
                  <a:cubicBezTo>
                    <a:pt x="61124" y="13587"/>
                    <a:pt x="60534" y="13303"/>
                    <a:pt x="60250" y="13303"/>
                  </a:cubicBezTo>
                  <a:cubicBezTo>
                    <a:pt x="60250" y="13303"/>
                    <a:pt x="59352" y="13894"/>
                    <a:pt x="59069" y="13894"/>
                  </a:cubicBezTo>
                  <a:cubicBezTo>
                    <a:pt x="59069" y="13988"/>
                    <a:pt x="59003" y="14020"/>
                    <a:pt x="58894" y="14020"/>
                  </a:cubicBezTo>
                  <a:cubicBezTo>
                    <a:pt x="58675" y="14020"/>
                    <a:pt x="58281" y="13894"/>
                    <a:pt x="57887" y="13894"/>
                  </a:cubicBezTo>
                  <a:cubicBezTo>
                    <a:pt x="57297" y="14177"/>
                    <a:pt x="57297" y="14484"/>
                    <a:pt x="56990" y="14484"/>
                  </a:cubicBezTo>
                  <a:lnTo>
                    <a:pt x="56115" y="14484"/>
                  </a:lnTo>
                  <a:cubicBezTo>
                    <a:pt x="55808" y="14177"/>
                    <a:pt x="56115" y="14177"/>
                    <a:pt x="56115" y="14177"/>
                  </a:cubicBezTo>
                  <a:cubicBezTo>
                    <a:pt x="56399" y="14177"/>
                    <a:pt x="56706" y="14177"/>
                    <a:pt x="56399" y="13894"/>
                  </a:cubicBezTo>
                  <a:lnTo>
                    <a:pt x="56706" y="13587"/>
                  </a:lnTo>
                  <a:cubicBezTo>
                    <a:pt x="56706" y="13504"/>
                    <a:pt x="56606" y="13470"/>
                    <a:pt x="56465" y="13470"/>
                  </a:cubicBezTo>
                  <a:cubicBezTo>
                    <a:pt x="56120" y="13470"/>
                    <a:pt x="55525" y="13676"/>
                    <a:pt x="55525" y="13894"/>
                  </a:cubicBezTo>
                  <a:cubicBezTo>
                    <a:pt x="55218" y="13894"/>
                    <a:pt x="55525" y="14177"/>
                    <a:pt x="55218" y="14177"/>
                  </a:cubicBezTo>
                  <a:lnTo>
                    <a:pt x="54934" y="13894"/>
                  </a:lnTo>
                  <a:cubicBezTo>
                    <a:pt x="54934" y="13894"/>
                    <a:pt x="53446" y="14177"/>
                    <a:pt x="53162" y="14484"/>
                  </a:cubicBezTo>
                  <a:cubicBezTo>
                    <a:pt x="52855" y="14768"/>
                    <a:pt x="52571" y="14768"/>
                    <a:pt x="52571" y="15075"/>
                  </a:cubicBezTo>
                  <a:cubicBezTo>
                    <a:pt x="52571" y="15075"/>
                    <a:pt x="51673" y="15075"/>
                    <a:pt x="51673" y="15359"/>
                  </a:cubicBezTo>
                  <a:cubicBezTo>
                    <a:pt x="51390" y="15359"/>
                    <a:pt x="51390" y="15949"/>
                    <a:pt x="51390" y="16257"/>
                  </a:cubicBezTo>
                  <a:lnTo>
                    <a:pt x="49901" y="16257"/>
                  </a:lnTo>
                  <a:cubicBezTo>
                    <a:pt x="49618" y="16257"/>
                    <a:pt x="49618" y="15666"/>
                    <a:pt x="49311" y="15666"/>
                  </a:cubicBezTo>
                  <a:lnTo>
                    <a:pt x="49311" y="15075"/>
                  </a:lnTo>
                  <a:lnTo>
                    <a:pt x="49901" y="15075"/>
                  </a:lnTo>
                  <a:cubicBezTo>
                    <a:pt x="50004" y="14973"/>
                    <a:pt x="50104" y="14939"/>
                    <a:pt x="50191" y="14939"/>
                  </a:cubicBezTo>
                  <a:cubicBezTo>
                    <a:pt x="50366" y="14939"/>
                    <a:pt x="50492" y="15075"/>
                    <a:pt x="50492" y="15075"/>
                  </a:cubicBezTo>
                  <a:cubicBezTo>
                    <a:pt x="50799" y="14768"/>
                    <a:pt x="50209" y="14484"/>
                    <a:pt x="50209" y="14177"/>
                  </a:cubicBezTo>
                  <a:cubicBezTo>
                    <a:pt x="50209" y="13894"/>
                    <a:pt x="49618" y="13894"/>
                    <a:pt x="49027" y="13894"/>
                  </a:cubicBezTo>
                  <a:lnTo>
                    <a:pt x="48129" y="13894"/>
                  </a:lnTo>
                  <a:cubicBezTo>
                    <a:pt x="48046" y="13803"/>
                    <a:pt x="47987" y="13766"/>
                    <a:pt x="47960" y="13766"/>
                  </a:cubicBezTo>
                  <a:cubicBezTo>
                    <a:pt x="47897" y="13766"/>
                    <a:pt x="48020" y="13978"/>
                    <a:pt x="48437" y="14177"/>
                  </a:cubicBezTo>
                  <a:cubicBezTo>
                    <a:pt x="48720" y="14177"/>
                    <a:pt x="48437" y="14484"/>
                    <a:pt x="48437" y="14768"/>
                  </a:cubicBezTo>
                  <a:cubicBezTo>
                    <a:pt x="48720" y="14768"/>
                    <a:pt x="48437" y="15359"/>
                    <a:pt x="48129" y="15666"/>
                  </a:cubicBezTo>
                  <a:cubicBezTo>
                    <a:pt x="48129" y="15808"/>
                    <a:pt x="48129" y="15878"/>
                    <a:pt x="48168" y="15878"/>
                  </a:cubicBezTo>
                  <a:cubicBezTo>
                    <a:pt x="48206" y="15878"/>
                    <a:pt x="48283" y="15808"/>
                    <a:pt x="48437" y="15666"/>
                  </a:cubicBezTo>
                  <a:cubicBezTo>
                    <a:pt x="48720" y="15666"/>
                    <a:pt x="48720" y="16257"/>
                    <a:pt x="48720" y="16540"/>
                  </a:cubicBezTo>
                  <a:cubicBezTo>
                    <a:pt x="48720" y="16847"/>
                    <a:pt x="48437" y="16847"/>
                    <a:pt x="48437" y="17131"/>
                  </a:cubicBezTo>
                  <a:cubicBezTo>
                    <a:pt x="48437" y="17233"/>
                    <a:pt x="48437" y="17267"/>
                    <a:pt x="48425" y="17267"/>
                  </a:cubicBezTo>
                  <a:cubicBezTo>
                    <a:pt x="48402" y="17267"/>
                    <a:pt x="48334" y="17131"/>
                    <a:pt x="48129" y="17131"/>
                  </a:cubicBezTo>
                  <a:lnTo>
                    <a:pt x="47846" y="16847"/>
                  </a:lnTo>
                  <a:cubicBezTo>
                    <a:pt x="47846" y="16745"/>
                    <a:pt x="47812" y="16711"/>
                    <a:pt x="47756" y="16711"/>
                  </a:cubicBezTo>
                  <a:cubicBezTo>
                    <a:pt x="47644" y="16711"/>
                    <a:pt x="47444" y="16847"/>
                    <a:pt x="47255" y="16847"/>
                  </a:cubicBezTo>
                  <a:cubicBezTo>
                    <a:pt x="47153" y="16745"/>
                    <a:pt x="47053" y="16711"/>
                    <a:pt x="46965" y="16711"/>
                  </a:cubicBezTo>
                  <a:cubicBezTo>
                    <a:pt x="46790" y="16711"/>
                    <a:pt x="46664" y="16847"/>
                    <a:pt x="46664" y="16847"/>
                  </a:cubicBezTo>
                  <a:cubicBezTo>
                    <a:pt x="46664" y="17131"/>
                    <a:pt x="46074" y="17131"/>
                    <a:pt x="46074" y="17131"/>
                  </a:cubicBezTo>
                  <a:cubicBezTo>
                    <a:pt x="45767" y="17438"/>
                    <a:pt x="45483" y="17721"/>
                    <a:pt x="45176" y="17721"/>
                  </a:cubicBezTo>
                  <a:cubicBezTo>
                    <a:pt x="44892" y="18029"/>
                    <a:pt x="44892" y="18312"/>
                    <a:pt x="45176" y="18619"/>
                  </a:cubicBezTo>
                  <a:cubicBezTo>
                    <a:pt x="45483" y="18903"/>
                    <a:pt x="45483" y="18903"/>
                    <a:pt x="45483" y="19210"/>
                  </a:cubicBezTo>
                  <a:lnTo>
                    <a:pt x="44585" y="19210"/>
                  </a:lnTo>
                  <a:cubicBezTo>
                    <a:pt x="44585" y="18903"/>
                    <a:pt x="43995" y="18903"/>
                    <a:pt x="43711" y="18903"/>
                  </a:cubicBezTo>
                  <a:cubicBezTo>
                    <a:pt x="43711" y="18903"/>
                    <a:pt x="43120" y="18312"/>
                    <a:pt x="42813" y="18312"/>
                  </a:cubicBezTo>
                  <a:cubicBezTo>
                    <a:pt x="42530" y="18312"/>
                    <a:pt x="42530" y="18619"/>
                    <a:pt x="42530" y="18903"/>
                  </a:cubicBezTo>
                  <a:cubicBezTo>
                    <a:pt x="42223" y="18903"/>
                    <a:pt x="42530" y="18903"/>
                    <a:pt x="42530" y="19210"/>
                  </a:cubicBezTo>
                  <a:cubicBezTo>
                    <a:pt x="42813" y="19493"/>
                    <a:pt x="43120" y="19493"/>
                    <a:pt x="43404" y="19493"/>
                  </a:cubicBezTo>
                  <a:cubicBezTo>
                    <a:pt x="43711" y="19493"/>
                    <a:pt x="43711" y="19801"/>
                    <a:pt x="43404" y="20084"/>
                  </a:cubicBezTo>
                  <a:cubicBezTo>
                    <a:pt x="43404" y="20084"/>
                    <a:pt x="43278" y="20221"/>
                    <a:pt x="43103" y="20221"/>
                  </a:cubicBezTo>
                  <a:cubicBezTo>
                    <a:pt x="43015" y="20221"/>
                    <a:pt x="42916" y="20187"/>
                    <a:pt x="42813" y="20084"/>
                  </a:cubicBezTo>
                  <a:cubicBezTo>
                    <a:pt x="42813" y="19942"/>
                    <a:pt x="42666" y="19942"/>
                    <a:pt x="42518" y="19942"/>
                  </a:cubicBezTo>
                  <a:cubicBezTo>
                    <a:pt x="42370" y="19942"/>
                    <a:pt x="42223" y="19942"/>
                    <a:pt x="42223" y="19801"/>
                  </a:cubicBezTo>
                  <a:cubicBezTo>
                    <a:pt x="42223" y="19801"/>
                    <a:pt x="41939" y="19493"/>
                    <a:pt x="41632" y="19493"/>
                  </a:cubicBezTo>
                  <a:cubicBezTo>
                    <a:pt x="41348" y="19493"/>
                    <a:pt x="41041" y="19210"/>
                    <a:pt x="41041" y="18903"/>
                  </a:cubicBezTo>
                  <a:lnTo>
                    <a:pt x="41041" y="18312"/>
                  </a:lnTo>
                  <a:cubicBezTo>
                    <a:pt x="41041" y="18312"/>
                    <a:pt x="40758" y="18029"/>
                    <a:pt x="41041" y="18029"/>
                  </a:cubicBezTo>
                  <a:lnTo>
                    <a:pt x="41041" y="17438"/>
                  </a:lnTo>
                  <a:cubicBezTo>
                    <a:pt x="41041" y="17131"/>
                    <a:pt x="40758" y="17131"/>
                    <a:pt x="40450" y="17131"/>
                  </a:cubicBezTo>
                  <a:cubicBezTo>
                    <a:pt x="40167" y="17131"/>
                    <a:pt x="40167" y="16847"/>
                    <a:pt x="39860" y="16540"/>
                  </a:cubicBezTo>
                  <a:cubicBezTo>
                    <a:pt x="39576" y="16540"/>
                    <a:pt x="39269" y="16257"/>
                    <a:pt x="39269" y="15949"/>
                  </a:cubicBezTo>
                  <a:cubicBezTo>
                    <a:pt x="39269" y="15949"/>
                    <a:pt x="38678" y="15666"/>
                    <a:pt x="38986" y="15666"/>
                  </a:cubicBezTo>
                  <a:cubicBezTo>
                    <a:pt x="38986" y="15666"/>
                    <a:pt x="39269" y="15666"/>
                    <a:pt x="39576" y="15949"/>
                  </a:cubicBezTo>
                  <a:cubicBezTo>
                    <a:pt x="39860" y="16257"/>
                    <a:pt x="40167" y="16257"/>
                    <a:pt x="40758" y="16540"/>
                  </a:cubicBezTo>
                  <a:cubicBezTo>
                    <a:pt x="41041" y="16540"/>
                    <a:pt x="41348" y="16847"/>
                    <a:pt x="41939" y="16847"/>
                  </a:cubicBezTo>
                  <a:cubicBezTo>
                    <a:pt x="42530" y="16847"/>
                    <a:pt x="43120" y="17131"/>
                    <a:pt x="43995" y="17131"/>
                  </a:cubicBezTo>
                  <a:cubicBezTo>
                    <a:pt x="44123" y="17175"/>
                    <a:pt x="44251" y="17194"/>
                    <a:pt x="44376" y="17194"/>
                  </a:cubicBezTo>
                  <a:cubicBezTo>
                    <a:pt x="45131" y="17194"/>
                    <a:pt x="45811" y="16500"/>
                    <a:pt x="46074" y="16257"/>
                  </a:cubicBezTo>
                  <a:cubicBezTo>
                    <a:pt x="46357" y="15949"/>
                    <a:pt x="46074" y="15359"/>
                    <a:pt x="46074" y="15359"/>
                  </a:cubicBezTo>
                  <a:cubicBezTo>
                    <a:pt x="46074" y="15075"/>
                    <a:pt x="45767" y="15075"/>
                    <a:pt x="45767" y="14768"/>
                  </a:cubicBezTo>
                  <a:cubicBezTo>
                    <a:pt x="45483" y="14768"/>
                    <a:pt x="45176" y="14484"/>
                    <a:pt x="44892" y="14484"/>
                  </a:cubicBezTo>
                  <a:cubicBezTo>
                    <a:pt x="44585" y="14484"/>
                    <a:pt x="44585" y="14177"/>
                    <a:pt x="44302" y="14177"/>
                  </a:cubicBezTo>
                  <a:cubicBezTo>
                    <a:pt x="43995" y="14177"/>
                    <a:pt x="43995" y="13894"/>
                    <a:pt x="43120" y="13587"/>
                  </a:cubicBezTo>
                  <a:cubicBezTo>
                    <a:pt x="42530" y="12996"/>
                    <a:pt x="41632" y="12712"/>
                    <a:pt x="41348" y="12712"/>
                  </a:cubicBezTo>
                  <a:cubicBezTo>
                    <a:pt x="41195" y="12854"/>
                    <a:pt x="41118" y="12925"/>
                    <a:pt x="41080" y="12925"/>
                  </a:cubicBezTo>
                  <a:cubicBezTo>
                    <a:pt x="41041" y="12925"/>
                    <a:pt x="41041" y="12854"/>
                    <a:pt x="41041" y="12712"/>
                  </a:cubicBezTo>
                  <a:lnTo>
                    <a:pt x="40450" y="12712"/>
                  </a:lnTo>
                  <a:cubicBezTo>
                    <a:pt x="40356" y="12807"/>
                    <a:pt x="40259" y="12838"/>
                    <a:pt x="40161" y="12838"/>
                  </a:cubicBezTo>
                  <a:cubicBezTo>
                    <a:pt x="39965" y="12838"/>
                    <a:pt x="39765" y="12712"/>
                    <a:pt x="39576" y="12712"/>
                  </a:cubicBezTo>
                  <a:cubicBezTo>
                    <a:pt x="39269" y="12712"/>
                    <a:pt x="38986" y="12712"/>
                    <a:pt x="39269" y="12405"/>
                  </a:cubicBezTo>
                  <a:lnTo>
                    <a:pt x="39860" y="12405"/>
                  </a:lnTo>
                  <a:cubicBezTo>
                    <a:pt x="39860" y="12264"/>
                    <a:pt x="39789" y="12264"/>
                    <a:pt x="39680" y="12264"/>
                  </a:cubicBezTo>
                  <a:cubicBezTo>
                    <a:pt x="39570" y="12264"/>
                    <a:pt x="39423" y="12264"/>
                    <a:pt x="39269" y="12122"/>
                  </a:cubicBezTo>
                  <a:cubicBezTo>
                    <a:pt x="39175" y="12019"/>
                    <a:pt x="39077" y="11985"/>
                    <a:pt x="38990" y="11985"/>
                  </a:cubicBezTo>
                  <a:cubicBezTo>
                    <a:pt x="38815" y="11985"/>
                    <a:pt x="38678" y="12122"/>
                    <a:pt x="38678" y="12122"/>
                  </a:cubicBezTo>
                  <a:cubicBezTo>
                    <a:pt x="38678" y="12264"/>
                    <a:pt x="38608" y="12334"/>
                    <a:pt x="38498" y="12334"/>
                  </a:cubicBezTo>
                  <a:cubicBezTo>
                    <a:pt x="38389" y="12334"/>
                    <a:pt x="38241" y="12264"/>
                    <a:pt x="38088" y="12122"/>
                  </a:cubicBezTo>
                  <a:cubicBezTo>
                    <a:pt x="37899" y="12122"/>
                    <a:pt x="37699" y="11985"/>
                    <a:pt x="37587" y="11985"/>
                  </a:cubicBezTo>
                  <a:cubicBezTo>
                    <a:pt x="37531" y="11985"/>
                    <a:pt x="37497" y="12019"/>
                    <a:pt x="37497" y="12122"/>
                  </a:cubicBezTo>
                  <a:cubicBezTo>
                    <a:pt x="37497" y="12264"/>
                    <a:pt x="37426" y="12334"/>
                    <a:pt x="37355" y="12334"/>
                  </a:cubicBezTo>
                  <a:cubicBezTo>
                    <a:pt x="37284" y="12334"/>
                    <a:pt x="37213" y="12264"/>
                    <a:pt x="37213" y="12122"/>
                  </a:cubicBezTo>
                  <a:cubicBezTo>
                    <a:pt x="37213" y="11815"/>
                    <a:pt x="36623" y="11815"/>
                    <a:pt x="36623" y="11815"/>
                  </a:cubicBezTo>
                  <a:cubicBezTo>
                    <a:pt x="36623" y="11673"/>
                    <a:pt x="36694" y="11602"/>
                    <a:pt x="36803" y="11602"/>
                  </a:cubicBezTo>
                  <a:cubicBezTo>
                    <a:pt x="36912" y="11602"/>
                    <a:pt x="37060" y="11673"/>
                    <a:pt x="37213" y="11815"/>
                  </a:cubicBezTo>
                  <a:cubicBezTo>
                    <a:pt x="37213" y="11815"/>
                    <a:pt x="37497" y="11815"/>
                    <a:pt x="37497" y="11531"/>
                  </a:cubicBezTo>
                  <a:cubicBezTo>
                    <a:pt x="37651" y="11377"/>
                    <a:pt x="37798" y="11377"/>
                    <a:pt x="37908" y="11377"/>
                  </a:cubicBezTo>
                  <a:cubicBezTo>
                    <a:pt x="38017" y="11377"/>
                    <a:pt x="38088" y="11377"/>
                    <a:pt x="38088" y="11224"/>
                  </a:cubicBezTo>
                  <a:lnTo>
                    <a:pt x="37804" y="10940"/>
                  </a:lnTo>
                  <a:cubicBezTo>
                    <a:pt x="37804" y="10940"/>
                    <a:pt x="37497" y="10633"/>
                    <a:pt x="37213" y="10633"/>
                  </a:cubicBezTo>
                  <a:cubicBezTo>
                    <a:pt x="37111" y="10736"/>
                    <a:pt x="37043" y="10770"/>
                    <a:pt x="36987" y="10770"/>
                  </a:cubicBezTo>
                  <a:cubicBezTo>
                    <a:pt x="36875" y="10770"/>
                    <a:pt x="36812" y="10633"/>
                    <a:pt x="36623" y="10633"/>
                  </a:cubicBezTo>
                  <a:cubicBezTo>
                    <a:pt x="36623" y="10551"/>
                    <a:pt x="36573" y="10516"/>
                    <a:pt x="36502" y="10516"/>
                  </a:cubicBezTo>
                  <a:cubicBezTo>
                    <a:pt x="36330" y="10516"/>
                    <a:pt x="36032" y="10722"/>
                    <a:pt x="36032" y="10940"/>
                  </a:cubicBezTo>
                  <a:cubicBezTo>
                    <a:pt x="36032" y="10940"/>
                    <a:pt x="35725" y="10633"/>
                    <a:pt x="36032" y="10633"/>
                  </a:cubicBezTo>
                  <a:cubicBezTo>
                    <a:pt x="36316" y="10633"/>
                    <a:pt x="36032" y="10043"/>
                    <a:pt x="35725" y="10043"/>
                  </a:cubicBezTo>
                  <a:cubicBezTo>
                    <a:pt x="35134" y="10043"/>
                    <a:pt x="35134" y="10350"/>
                    <a:pt x="35134" y="10633"/>
                  </a:cubicBezTo>
                  <a:lnTo>
                    <a:pt x="34851" y="11224"/>
                  </a:lnTo>
                  <a:cubicBezTo>
                    <a:pt x="34544" y="11224"/>
                    <a:pt x="34851" y="10940"/>
                    <a:pt x="34851" y="10633"/>
                  </a:cubicBezTo>
                  <a:cubicBezTo>
                    <a:pt x="34851" y="10517"/>
                    <a:pt x="34799" y="10449"/>
                    <a:pt x="34719" y="10449"/>
                  </a:cubicBezTo>
                  <a:cubicBezTo>
                    <a:pt x="34603" y="10449"/>
                    <a:pt x="34428" y="10591"/>
                    <a:pt x="34260" y="10940"/>
                  </a:cubicBezTo>
                  <a:cubicBezTo>
                    <a:pt x="33953" y="11224"/>
                    <a:pt x="33669" y="11531"/>
                    <a:pt x="33362" y="11531"/>
                  </a:cubicBezTo>
                  <a:cubicBezTo>
                    <a:pt x="33362" y="11531"/>
                    <a:pt x="33362" y="11224"/>
                    <a:pt x="33669" y="10940"/>
                  </a:cubicBezTo>
                  <a:cubicBezTo>
                    <a:pt x="33953" y="10940"/>
                    <a:pt x="33953" y="10350"/>
                    <a:pt x="33953" y="10350"/>
                  </a:cubicBezTo>
                  <a:cubicBezTo>
                    <a:pt x="34260" y="10350"/>
                    <a:pt x="34260" y="10350"/>
                    <a:pt x="33953" y="10043"/>
                  </a:cubicBezTo>
                  <a:cubicBezTo>
                    <a:pt x="33669" y="10043"/>
                    <a:pt x="33669" y="10350"/>
                    <a:pt x="33669" y="10633"/>
                  </a:cubicBezTo>
                  <a:cubicBezTo>
                    <a:pt x="33362" y="10633"/>
                    <a:pt x="33079" y="10350"/>
                    <a:pt x="33079" y="10350"/>
                  </a:cubicBezTo>
                  <a:cubicBezTo>
                    <a:pt x="33079" y="10633"/>
                    <a:pt x="32772" y="10633"/>
                    <a:pt x="32772" y="10633"/>
                  </a:cubicBezTo>
                  <a:cubicBezTo>
                    <a:pt x="33079" y="10940"/>
                    <a:pt x="32772" y="10940"/>
                    <a:pt x="32772" y="10940"/>
                  </a:cubicBezTo>
                  <a:cubicBezTo>
                    <a:pt x="32677" y="10838"/>
                    <a:pt x="32580" y="10804"/>
                    <a:pt x="32492" y="10804"/>
                  </a:cubicBezTo>
                  <a:cubicBezTo>
                    <a:pt x="32317" y="10804"/>
                    <a:pt x="32181" y="10940"/>
                    <a:pt x="32181" y="10940"/>
                  </a:cubicBezTo>
                  <a:lnTo>
                    <a:pt x="31897" y="11224"/>
                  </a:lnTo>
                  <a:cubicBezTo>
                    <a:pt x="32181" y="11531"/>
                    <a:pt x="32181" y="11815"/>
                    <a:pt x="31897" y="11815"/>
                  </a:cubicBezTo>
                  <a:cubicBezTo>
                    <a:pt x="31590" y="11815"/>
                    <a:pt x="31897" y="11224"/>
                    <a:pt x="31590" y="11224"/>
                  </a:cubicBezTo>
                  <a:cubicBezTo>
                    <a:pt x="31307" y="11224"/>
                    <a:pt x="31590" y="10940"/>
                    <a:pt x="31897" y="10940"/>
                  </a:cubicBezTo>
                  <a:lnTo>
                    <a:pt x="32181" y="10633"/>
                  </a:lnTo>
                  <a:cubicBezTo>
                    <a:pt x="32181" y="10491"/>
                    <a:pt x="32110" y="10421"/>
                    <a:pt x="32039" y="10421"/>
                  </a:cubicBezTo>
                  <a:cubicBezTo>
                    <a:pt x="31968" y="10421"/>
                    <a:pt x="31897" y="10491"/>
                    <a:pt x="31897" y="10633"/>
                  </a:cubicBezTo>
                  <a:cubicBezTo>
                    <a:pt x="31897" y="10787"/>
                    <a:pt x="31821" y="10864"/>
                    <a:pt x="31708" y="10864"/>
                  </a:cubicBezTo>
                  <a:cubicBezTo>
                    <a:pt x="31596" y="10864"/>
                    <a:pt x="31448" y="10787"/>
                    <a:pt x="31307" y="10633"/>
                  </a:cubicBezTo>
                  <a:cubicBezTo>
                    <a:pt x="30999" y="10633"/>
                    <a:pt x="30999" y="11224"/>
                    <a:pt x="31307" y="11224"/>
                  </a:cubicBezTo>
                  <a:cubicBezTo>
                    <a:pt x="31590" y="11531"/>
                    <a:pt x="31307" y="11531"/>
                    <a:pt x="30999" y="11531"/>
                  </a:cubicBezTo>
                  <a:cubicBezTo>
                    <a:pt x="30999" y="11429"/>
                    <a:pt x="30968" y="11395"/>
                    <a:pt x="30915" y="11395"/>
                  </a:cubicBezTo>
                  <a:cubicBezTo>
                    <a:pt x="30808" y="11395"/>
                    <a:pt x="30614" y="11531"/>
                    <a:pt x="30409" y="11531"/>
                  </a:cubicBezTo>
                  <a:lnTo>
                    <a:pt x="30999" y="11815"/>
                  </a:lnTo>
                  <a:cubicBezTo>
                    <a:pt x="30999" y="11917"/>
                    <a:pt x="30968" y="11951"/>
                    <a:pt x="30915" y="11951"/>
                  </a:cubicBezTo>
                  <a:cubicBezTo>
                    <a:pt x="30808" y="11951"/>
                    <a:pt x="30614" y="11815"/>
                    <a:pt x="30409" y="11815"/>
                  </a:cubicBezTo>
                  <a:cubicBezTo>
                    <a:pt x="30409" y="11815"/>
                    <a:pt x="30125" y="11815"/>
                    <a:pt x="30125" y="11531"/>
                  </a:cubicBezTo>
                  <a:cubicBezTo>
                    <a:pt x="30125" y="11440"/>
                    <a:pt x="30074" y="11403"/>
                    <a:pt x="30008" y="11403"/>
                  </a:cubicBezTo>
                  <a:cubicBezTo>
                    <a:pt x="29853" y="11403"/>
                    <a:pt x="29618" y="11615"/>
                    <a:pt x="29818" y="11815"/>
                  </a:cubicBezTo>
                  <a:cubicBezTo>
                    <a:pt x="30125" y="11815"/>
                    <a:pt x="30125" y="12122"/>
                    <a:pt x="30125" y="12122"/>
                  </a:cubicBezTo>
                  <a:cubicBezTo>
                    <a:pt x="30125" y="12264"/>
                    <a:pt x="30048" y="12334"/>
                    <a:pt x="29972" y="12334"/>
                  </a:cubicBezTo>
                  <a:cubicBezTo>
                    <a:pt x="29895" y="12334"/>
                    <a:pt x="29818" y="12264"/>
                    <a:pt x="29818" y="12122"/>
                  </a:cubicBezTo>
                  <a:cubicBezTo>
                    <a:pt x="29818" y="11968"/>
                    <a:pt x="29747" y="11891"/>
                    <a:pt x="29638" y="11891"/>
                  </a:cubicBezTo>
                  <a:cubicBezTo>
                    <a:pt x="29529" y="11891"/>
                    <a:pt x="29381" y="11968"/>
                    <a:pt x="29227" y="12122"/>
                  </a:cubicBezTo>
                  <a:lnTo>
                    <a:pt x="29227" y="11531"/>
                  </a:lnTo>
                  <a:lnTo>
                    <a:pt x="28637" y="11531"/>
                  </a:lnTo>
                  <a:cubicBezTo>
                    <a:pt x="28353" y="11815"/>
                    <a:pt x="28353" y="11815"/>
                    <a:pt x="28637" y="11815"/>
                  </a:cubicBezTo>
                  <a:cubicBezTo>
                    <a:pt x="28637" y="12122"/>
                    <a:pt x="28637" y="12122"/>
                    <a:pt x="28353" y="12122"/>
                  </a:cubicBezTo>
                  <a:cubicBezTo>
                    <a:pt x="28353" y="12122"/>
                    <a:pt x="28046" y="12122"/>
                    <a:pt x="28046" y="12405"/>
                  </a:cubicBezTo>
                  <a:cubicBezTo>
                    <a:pt x="28200" y="12559"/>
                    <a:pt x="28200" y="12636"/>
                    <a:pt x="28126" y="12636"/>
                  </a:cubicBezTo>
                  <a:cubicBezTo>
                    <a:pt x="28052" y="12636"/>
                    <a:pt x="27904" y="12559"/>
                    <a:pt x="27763" y="12405"/>
                  </a:cubicBezTo>
                  <a:lnTo>
                    <a:pt x="27455" y="12405"/>
                  </a:lnTo>
                  <a:cubicBezTo>
                    <a:pt x="27172" y="12712"/>
                    <a:pt x="26865" y="12712"/>
                    <a:pt x="26865" y="12996"/>
                  </a:cubicBezTo>
                  <a:cubicBezTo>
                    <a:pt x="26865" y="13098"/>
                    <a:pt x="26899" y="13132"/>
                    <a:pt x="26955" y="13132"/>
                  </a:cubicBezTo>
                  <a:cubicBezTo>
                    <a:pt x="27067" y="13132"/>
                    <a:pt x="27266" y="12996"/>
                    <a:pt x="27455" y="12996"/>
                  </a:cubicBezTo>
                  <a:cubicBezTo>
                    <a:pt x="27763" y="12996"/>
                    <a:pt x="27455" y="13303"/>
                    <a:pt x="27455" y="13303"/>
                  </a:cubicBezTo>
                  <a:cubicBezTo>
                    <a:pt x="27763" y="13303"/>
                    <a:pt x="27763" y="13587"/>
                    <a:pt x="27455" y="13587"/>
                  </a:cubicBezTo>
                  <a:cubicBezTo>
                    <a:pt x="27455" y="13445"/>
                    <a:pt x="27384" y="13374"/>
                    <a:pt x="27314" y="13374"/>
                  </a:cubicBezTo>
                  <a:cubicBezTo>
                    <a:pt x="27243" y="13374"/>
                    <a:pt x="27172" y="13445"/>
                    <a:pt x="27172" y="13587"/>
                  </a:cubicBezTo>
                  <a:cubicBezTo>
                    <a:pt x="27172" y="13677"/>
                    <a:pt x="27145" y="13714"/>
                    <a:pt x="27107" y="13714"/>
                  </a:cubicBezTo>
                  <a:cubicBezTo>
                    <a:pt x="27017" y="13714"/>
                    <a:pt x="26865" y="13503"/>
                    <a:pt x="26865" y="13303"/>
                  </a:cubicBezTo>
                  <a:cubicBezTo>
                    <a:pt x="26581" y="13303"/>
                    <a:pt x="26581" y="13587"/>
                    <a:pt x="26274" y="13587"/>
                  </a:cubicBezTo>
                  <a:cubicBezTo>
                    <a:pt x="26274" y="13303"/>
                    <a:pt x="26581" y="12996"/>
                    <a:pt x="26581" y="12996"/>
                  </a:cubicBezTo>
                  <a:cubicBezTo>
                    <a:pt x="26492" y="12914"/>
                    <a:pt x="26429" y="12879"/>
                    <a:pt x="26377" y="12879"/>
                  </a:cubicBezTo>
                  <a:cubicBezTo>
                    <a:pt x="26250" y="12879"/>
                    <a:pt x="26192" y="13085"/>
                    <a:pt x="25990" y="13303"/>
                  </a:cubicBezTo>
                  <a:cubicBezTo>
                    <a:pt x="25683" y="13587"/>
                    <a:pt x="25400" y="13587"/>
                    <a:pt x="25400" y="13587"/>
                  </a:cubicBezTo>
                  <a:cubicBezTo>
                    <a:pt x="25683" y="13894"/>
                    <a:pt x="25093" y="13894"/>
                    <a:pt x="25093" y="14177"/>
                  </a:cubicBezTo>
                  <a:cubicBezTo>
                    <a:pt x="25093" y="14177"/>
                    <a:pt x="24502" y="14484"/>
                    <a:pt x="24218" y="14484"/>
                  </a:cubicBezTo>
                  <a:cubicBezTo>
                    <a:pt x="23911" y="14768"/>
                    <a:pt x="24218" y="14768"/>
                    <a:pt x="24502" y="14768"/>
                  </a:cubicBezTo>
                  <a:cubicBezTo>
                    <a:pt x="24809" y="14484"/>
                    <a:pt x="24809" y="14484"/>
                    <a:pt x="25093" y="14484"/>
                  </a:cubicBezTo>
                  <a:cubicBezTo>
                    <a:pt x="25311" y="14267"/>
                    <a:pt x="25517" y="14060"/>
                    <a:pt x="25618" y="14060"/>
                  </a:cubicBezTo>
                  <a:cubicBezTo>
                    <a:pt x="25659" y="14060"/>
                    <a:pt x="25683" y="14095"/>
                    <a:pt x="25683" y="14177"/>
                  </a:cubicBezTo>
                  <a:cubicBezTo>
                    <a:pt x="25990" y="14177"/>
                    <a:pt x="26274" y="14177"/>
                    <a:pt x="26274" y="13894"/>
                  </a:cubicBezTo>
                  <a:lnTo>
                    <a:pt x="26865" y="13894"/>
                  </a:lnTo>
                  <a:cubicBezTo>
                    <a:pt x="26865" y="14177"/>
                    <a:pt x="26581" y="14177"/>
                    <a:pt x="26581" y="14484"/>
                  </a:cubicBezTo>
                  <a:cubicBezTo>
                    <a:pt x="26770" y="14484"/>
                    <a:pt x="26707" y="14610"/>
                    <a:pt x="26644" y="14610"/>
                  </a:cubicBezTo>
                  <a:cubicBezTo>
                    <a:pt x="26613" y="14610"/>
                    <a:pt x="26581" y="14579"/>
                    <a:pt x="26581" y="14484"/>
                  </a:cubicBezTo>
                  <a:cubicBezTo>
                    <a:pt x="26581" y="14484"/>
                    <a:pt x="26445" y="14348"/>
                    <a:pt x="26354" y="14348"/>
                  </a:cubicBezTo>
                  <a:cubicBezTo>
                    <a:pt x="26308" y="14348"/>
                    <a:pt x="26274" y="14382"/>
                    <a:pt x="26274" y="14484"/>
                  </a:cubicBezTo>
                  <a:cubicBezTo>
                    <a:pt x="25990" y="14484"/>
                    <a:pt x="25990" y="14768"/>
                    <a:pt x="25683" y="14768"/>
                  </a:cubicBezTo>
                  <a:cubicBezTo>
                    <a:pt x="25683" y="14768"/>
                    <a:pt x="25400" y="15075"/>
                    <a:pt x="25400" y="15359"/>
                  </a:cubicBezTo>
                  <a:cubicBezTo>
                    <a:pt x="25400" y="15461"/>
                    <a:pt x="25366" y="15495"/>
                    <a:pt x="25320" y="15495"/>
                  </a:cubicBezTo>
                  <a:cubicBezTo>
                    <a:pt x="25229" y="15495"/>
                    <a:pt x="25093" y="15359"/>
                    <a:pt x="25093" y="15359"/>
                  </a:cubicBezTo>
                  <a:cubicBezTo>
                    <a:pt x="25093" y="15666"/>
                    <a:pt x="24809" y="16257"/>
                    <a:pt x="24502" y="16540"/>
                  </a:cubicBezTo>
                  <a:cubicBezTo>
                    <a:pt x="24218" y="16847"/>
                    <a:pt x="24502" y="16847"/>
                    <a:pt x="24218" y="17131"/>
                  </a:cubicBezTo>
                  <a:cubicBezTo>
                    <a:pt x="24218" y="17233"/>
                    <a:pt x="24184" y="17267"/>
                    <a:pt x="24128" y="17267"/>
                  </a:cubicBezTo>
                  <a:cubicBezTo>
                    <a:pt x="24016" y="17267"/>
                    <a:pt x="23817" y="17131"/>
                    <a:pt x="23628" y="17131"/>
                  </a:cubicBezTo>
                  <a:cubicBezTo>
                    <a:pt x="23628" y="17131"/>
                    <a:pt x="23911" y="17721"/>
                    <a:pt x="23628" y="18029"/>
                  </a:cubicBezTo>
                  <a:cubicBezTo>
                    <a:pt x="23321" y="18029"/>
                    <a:pt x="23628" y="18312"/>
                    <a:pt x="23628" y="18312"/>
                  </a:cubicBezTo>
                  <a:cubicBezTo>
                    <a:pt x="23628" y="18466"/>
                    <a:pt x="23480" y="18466"/>
                    <a:pt x="23332" y="18466"/>
                  </a:cubicBezTo>
                  <a:cubicBezTo>
                    <a:pt x="23185" y="18466"/>
                    <a:pt x="23037" y="18466"/>
                    <a:pt x="23037" y="18619"/>
                  </a:cubicBezTo>
                  <a:lnTo>
                    <a:pt x="22446" y="18619"/>
                  </a:lnTo>
                  <a:lnTo>
                    <a:pt x="23037" y="19210"/>
                  </a:lnTo>
                  <a:cubicBezTo>
                    <a:pt x="23179" y="19352"/>
                    <a:pt x="23102" y="19423"/>
                    <a:pt x="22990" y="19423"/>
                  </a:cubicBezTo>
                  <a:cubicBezTo>
                    <a:pt x="22878" y="19423"/>
                    <a:pt x="22730" y="19352"/>
                    <a:pt x="22730" y="19210"/>
                  </a:cubicBezTo>
                  <a:cubicBezTo>
                    <a:pt x="22730" y="19210"/>
                    <a:pt x="22446" y="19493"/>
                    <a:pt x="22139" y="19493"/>
                  </a:cubicBezTo>
                  <a:cubicBezTo>
                    <a:pt x="21549" y="19801"/>
                    <a:pt x="21856" y="20084"/>
                    <a:pt x="21549" y="20084"/>
                  </a:cubicBezTo>
                  <a:cubicBezTo>
                    <a:pt x="21265" y="20084"/>
                    <a:pt x="21265" y="20675"/>
                    <a:pt x="21265" y="20675"/>
                  </a:cubicBezTo>
                  <a:cubicBezTo>
                    <a:pt x="20958" y="20675"/>
                    <a:pt x="20958" y="20391"/>
                    <a:pt x="20674" y="20391"/>
                  </a:cubicBezTo>
                  <a:cubicBezTo>
                    <a:pt x="20367" y="20391"/>
                    <a:pt x="20367" y="20675"/>
                    <a:pt x="20674" y="20675"/>
                  </a:cubicBezTo>
                  <a:cubicBezTo>
                    <a:pt x="20958" y="20982"/>
                    <a:pt x="20367" y="20982"/>
                    <a:pt x="20084" y="20982"/>
                  </a:cubicBezTo>
                  <a:cubicBezTo>
                    <a:pt x="20084" y="21266"/>
                    <a:pt x="19493" y="21266"/>
                    <a:pt x="19493" y="21266"/>
                  </a:cubicBezTo>
                  <a:cubicBezTo>
                    <a:pt x="19186" y="21573"/>
                    <a:pt x="19776" y="21573"/>
                    <a:pt x="19776" y="21573"/>
                  </a:cubicBezTo>
                  <a:cubicBezTo>
                    <a:pt x="19930" y="21714"/>
                    <a:pt x="19859" y="21785"/>
                    <a:pt x="19711" y="21785"/>
                  </a:cubicBezTo>
                  <a:cubicBezTo>
                    <a:pt x="19564" y="21785"/>
                    <a:pt x="19339" y="21714"/>
                    <a:pt x="19186" y="21573"/>
                  </a:cubicBezTo>
                  <a:cubicBezTo>
                    <a:pt x="18902" y="21573"/>
                    <a:pt x="18902" y="21856"/>
                    <a:pt x="18902" y="21856"/>
                  </a:cubicBezTo>
                  <a:cubicBezTo>
                    <a:pt x="18595" y="21856"/>
                    <a:pt x="18312" y="22163"/>
                    <a:pt x="18312" y="22447"/>
                  </a:cubicBezTo>
                  <a:lnTo>
                    <a:pt x="18004" y="22447"/>
                  </a:lnTo>
                  <a:cubicBezTo>
                    <a:pt x="18004" y="22365"/>
                    <a:pt x="17980" y="22330"/>
                    <a:pt x="17947" y="22330"/>
                  </a:cubicBezTo>
                  <a:cubicBezTo>
                    <a:pt x="17864" y="22330"/>
                    <a:pt x="17721" y="22536"/>
                    <a:pt x="17721" y="22754"/>
                  </a:cubicBezTo>
                  <a:cubicBezTo>
                    <a:pt x="17721" y="23038"/>
                    <a:pt x="18004" y="23038"/>
                    <a:pt x="18004" y="23038"/>
                  </a:cubicBezTo>
                  <a:cubicBezTo>
                    <a:pt x="18004" y="23345"/>
                    <a:pt x="17721" y="23345"/>
                    <a:pt x="18004" y="23345"/>
                  </a:cubicBezTo>
                  <a:cubicBezTo>
                    <a:pt x="18312" y="23345"/>
                    <a:pt x="18004" y="23628"/>
                    <a:pt x="18004" y="23628"/>
                  </a:cubicBezTo>
                  <a:cubicBezTo>
                    <a:pt x="17721" y="23935"/>
                    <a:pt x="17721" y="23935"/>
                    <a:pt x="18004" y="24219"/>
                  </a:cubicBezTo>
                  <a:cubicBezTo>
                    <a:pt x="18004" y="24219"/>
                    <a:pt x="17721" y="24219"/>
                    <a:pt x="17721" y="24526"/>
                  </a:cubicBezTo>
                  <a:cubicBezTo>
                    <a:pt x="17863" y="24668"/>
                    <a:pt x="18010" y="24668"/>
                    <a:pt x="18123" y="24668"/>
                  </a:cubicBezTo>
                  <a:cubicBezTo>
                    <a:pt x="18235" y="24668"/>
                    <a:pt x="18312" y="24668"/>
                    <a:pt x="18312" y="24810"/>
                  </a:cubicBezTo>
                  <a:cubicBezTo>
                    <a:pt x="18312" y="24810"/>
                    <a:pt x="18595" y="24810"/>
                    <a:pt x="18902" y="24526"/>
                  </a:cubicBezTo>
                  <a:cubicBezTo>
                    <a:pt x="18961" y="24463"/>
                    <a:pt x="19007" y="24438"/>
                    <a:pt x="19042" y="24438"/>
                  </a:cubicBezTo>
                  <a:cubicBezTo>
                    <a:pt x="19174" y="24438"/>
                    <a:pt x="19127" y="24810"/>
                    <a:pt x="18902" y="24810"/>
                  </a:cubicBezTo>
                  <a:cubicBezTo>
                    <a:pt x="18595" y="24810"/>
                    <a:pt x="18595" y="24810"/>
                    <a:pt x="18595" y="25117"/>
                  </a:cubicBezTo>
                  <a:cubicBezTo>
                    <a:pt x="18595" y="25211"/>
                    <a:pt x="18564" y="25243"/>
                    <a:pt x="18522" y="25243"/>
                  </a:cubicBezTo>
                  <a:cubicBezTo>
                    <a:pt x="18438" y="25243"/>
                    <a:pt x="18312" y="25117"/>
                    <a:pt x="18312" y="25117"/>
                  </a:cubicBezTo>
                  <a:cubicBezTo>
                    <a:pt x="18312" y="25014"/>
                    <a:pt x="18246" y="24980"/>
                    <a:pt x="18169" y="24980"/>
                  </a:cubicBezTo>
                  <a:cubicBezTo>
                    <a:pt x="18015" y="24980"/>
                    <a:pt x="17815" y="25117"/>
                    <a:pt x="18004" y="25117"/>
                  </a:cubicBezTo>
                  <a:lnTo>
                    <a:pt x="18004" y="25707"/>
                  </a:lnTo>
                  <a:cubicBezTo>
                    <a:pt x="18004" y="25802"/>
                    <a:pt x="18039" y="25833"/>
                    <a:pt x="18084" y="25833"/>
                  </a:cubicBezTo>
                  <a:cubicBezTo>
                    <a:pt x="18175" y="25833"/>
                    <a:pt x="18312" y="25707"/>
                    <a:pt x="18312" y="25707"/>
                  </a:cubicBezTo>
                  <a:cubicBezTo>
                    <a:pt x="18453" y="25554"/>
                    <a:pt x="18524" y="25477"/>
                    <a:pt x="18598" y="25477"/>
                  </a:cubicBezTo>
                  <a:cubicBezTo>
                    <a:pt x="18672" y="25477"/>
                    <a:pt x="18749" y="25554"/>
                    <a:pt x="18902" y="25707"/>
                  </a:cubicBezTo>
                  <a:cubicBezTo>
                    <a:pt x="18902" y="25849"/>
                    <a:pt x="18825" y="25849"/>
                    <a:pt x="18749" y="25849"/>
                  </a:cubicBezTo>
                  <a:cubicBezTo>
                    <a:pt x="18672" y="25849"/>
                    <a:pt x="18595" y="25849"/>
                    <a:pt x="18595" y="25991"/>
                  </a:cubicBezTo>
                  <a:cubicBezTo>
                    <a:pt x="18595" y="26145"/>
                    <a:pt x="18524" y="26145"/>
                    <a:pt x="18453" y="26145"/>
                  </a:cubicBezTo>
                  <a:cubicBezTo>
                    <a:pt x="18382" y="26145"/>
                    <a:pt x="18312" y="26145"/>
                    <a:pt x="18312" y="26298"/>
                  </a:cubicBezTo>
                  <a:cubicBezTo>
                    <a:pt x="18004" y="26582"/>
                    <a:pt x="18902" y="26889"/>
                    <a:pt x="19186" y="26889"/>
                  </a:cubicBezTo>
                  <a:cubicBezTo>
                    <a:pt x="19186" y="26889"/>
                    <a:pt x="19493" y="27172"/>
                    <a:pt x="20084" y="27172"/>
                  </a:cubicBezTo>
                  <a:cubicBezTo>
                    <a:pt x="20367" y="27172"/>
                    <a:pt x="21265" y="26298"/>
                    <a:pt x="21549" y="25991"/>
                  </a:cubicBezTo>
                  <a:lnTo>
                    <a:pt x="22139" y="25991"/>
                  </a:lnTo>
                  <a:lnTo>
                    <a:pt x="22139" y="25400"/>
                  </a:lnTo>
                  <a:cubicBezTo>
                    <a:pt x="22446" y="25400"/>
                    <a:pt x="22446" y="25707"/>
                    <a:pt x="22446" y="25707"/>
                  </a:cubicBezTo>
                  <a:cubicBezTo>
                    <a:pt x="22730" y="25707"/>
                    <a:pt x="22730" y="25991"/>
                    <a:pt x="22730" y="26298"/>
                  </a:cubicBezTo>
                  <a:cubicBezTo>
                    <a:pt x="22730" y="26582"/>
                    <a:pt x="22730" y="26889"/>
                    <a:pt x="23037" y="27172"/>
                  </a:cubicBezTo>
                  <a:cubicBezTo>
                    <a:pt x="23321" y="27172"/>
                    <a:pt x="23037" y="27479"/>
                    <a:pt x="23321" y="27763"/>
                  </a:cubicBezTo>
                  <a:cubicBezTo>
                    <a:pt x="23628" y="28070"/>
                    <a:pt x="23628" y="28354"/>
                    <a:pt x="23628" y="28661"/>
                  </a:cubicBezTo>
                  <a:cubicBezTo>
                    <a:pt x="23911" y="28661"/>
                    <a:pt x="23911" y="28944"/>
                    <a:pt x="23911" y="29252"/>
                  </a:cubicBezTo>
                  <a:cubicBezTo>
                    <a:pt x="23911" y="29393"/>
                    <a:pt x="23988" y="29393"/>
                    <a:pt x="24065" y="29393"/>
                  </a:cubicBezTo>
                  <a:cubicBezTo>
                    <a:pt x="24142" y="29393"/>
                    <a:pt x="24218" y="29393"/>
                    <a:pt x="24218" y="29535"/>
                  </a:cubicBezTo>
                  <a:lnTo>
                    <a:pt x="24218" y="30126"/>
                  </a:lnTo>
                  <a:cubicBezTo>
                    <a:pt x="24218" y="30228"/>
                    <a:pt x="24250" y="30262"/>
                    <a:pt x="24303" y="30262"/>
                  </a:cubicBezTo>
                  <a:cubicBezTo>
                    <a:pt x="24410" y="30262"/>
                    <a:pt x="24604" y="30126"/>
                    <a:pt x="24809" y="30126"/>
                  </a:cubicBezTo>
                  <a:cubicBezTo>
                    <a:pt x="25093" y="30126"/>
                    <a:pt x="25093" y="29842"/>
                    <a:pt x="25093" y="29842"/>
                  </a:cubicBezTo>
                  <a:cubicBezTo>
                    <a:pt x="25093" y="29535"/>
                    <a:pt x="25400" y="29535"/>
                    <a:pt x="25400" y="29535"/>
                  </a:cubicBezTo>
                  <a:cubicBezTo>
                    <a:pt x="25400" y="29393"/>
                    <a:pt x="25471" y="29322"/>
                    <a:pt x="25580" y="29322"/>
                  </a:cubicBezTo>
                  <a:cubicBezTo>
                    <a:pt x="25689" y="29322"/>
                    <a:pt x="25837" y="29393"/>
                    <a:pt x="25990" y="29535"/>
                  </a:cubicBezTo>
                  <a:cubicBezTo>
                    <a:pt x="26274" y="29535"/>
                    <a:pt x="26274" y="29252"/>
                    <a:pt x="26274" y="28944"/>
                  </a:cubicBezTo>
                  <a:cubicBezTo>
                    <a:pt x="26363" y="28862"/>
                    <a:pt x="26427" y="28828"/>
                    <a:pt x="26471" y="28828"/>
                  </a:cubicBezTo>
                  <a:cubicBezTo>
                    <a:pt x="26581" y="28828"/>
                    <a:pt x="26581" y="29034"/>
                    <a:pt x="26581" y="29252"/>
                  </a:cubicBezTo>
                  <a:cubicBezTo>
                    <a:pt x="26865" y="29252"/>
                    <a:pt x="27172" y="28661"/>
                    <a:pt x="27172" y="28354"/>
                  </a:cubicBezTo>
                  <a:cubicBezTo>
                    <a:pt x="27172" y="28212"/>
                    <a:pt x="27172" y="28141"/>
                    <a:pt x="27133" y="28141"/>
                  </a:cubicBezTo>
                  <a:cubicBezTo>
                    <a:pt x="27095" y="28141"/>
                    <a:pt x="27018" y="28212"/>
                    <a:pt x="26865" y="28354"/>
                  </a:cubicBezTo>
                  <a:cubicBezTo>
                    <a:pt x="26809" y="28414"/>
                    <a:pt x="26775" y="28440"/>
                    <a:pt x="26757" y="28440"/>
                  </a:cubicBezTo>
                  <a:cubicBezTo>
                    <a:pt x="26682" y="28440"/>
                    <a:pt x="26865" y="28010"/>
                    <a:pt x="26865" y="27763"/>
                  </a:cubicBezTo>
                  <a:lnTo>
                    <a:pt x="26865" y="26889"/>
                  </a:lnTo>
                  <a:cubicBezTo>
                    <a:pt x="26865" y="26582"/>
                    <a:pt x="27172" y="26298"/>
                    <a:pt x="27455" y="26298"/>
                  </a:cubicBezTo>
                  <a:cubicBezTo>
                    <a:pt x="27763" y="26298"/>
                    <a:pt x="28353" y="25707"/>
                    <a:pt x="28046" y="25707"/>
                  </a:cubicBezTo>
                  <a:cubicBezTo>
                    <a:pt x="28046" y="25400"/>
                    <a:pt x="28637" y="25117"/>
                    <a:pt x="28637" y="25117"/>
                  </a:cubicBezTo>
                  <a:cubicBezTo>
                    <a:pt x="28637" y="24810"/>
                    <a:pt x="28046" y="24219"/>
                    <a:pt x="27763" y="24219"/>
                  </a:cubicBezTo>
                  <a:cubicBezTo>
                    <a:pt x="27763" y="24077"/>
                    <a:pt x="27615" y="24077"/>
                    <a:pt x="27467" y="24077"/>
                  </a:cubicBezTo>
                  <a:cubicBezTo>
                    <a:pt x="27320" y="24077"/>
                    <a:pt x="27172" y="24077"/>
                    <a:pt x="27172" y="23935"/>
                  </a:cubicBezTo>
                  <a:cubicBezTo>
                    <a:pt x="27455" y="23935"/>
                    <a:pt x="27172" y="23345"/>
                    <a:pt x="27172" y="23038"/>
                  </a:cubicBezTo>
                  <a:cubicBezTo>
                    <a:pt x="27172" y="22754"/>
                    <a:pt x="27455" y="22447"/>
                    <a:pt x="27455" y="22447"/>
                  </a:cubicBezTo>
                  <a:cubicBezTo>
                    <a:pt x="27455" y="22163"/>
                    <a:pt x="27455" y="21856"/>
                    <a:pt x="27763" y="21856"/>
                  </a:cubicBezTo>
                  <a:cubicBezTo>
                    <a:pt x="28046" y="21573"/>
                    <a:pt x="27763" y="21573"/>
                    <a:pt x="28046" y="21266"/>
                  </a:cubicBezTo>
                  <a:cubicBezTo>
                    <a:pt x="28353" y="21266"/>
                    <a:pt x="28353" y="20982"/>
                    <a:pt x="28637" y="20675"/>
                  </a:cubicBezTo>
                  <a:cubicBezTo>
                    <a:pt x="28944" y="20675"/>
                    <a:pt x="28944" y="20391"/>
                    <a:pt x="29535" y="20391"/>
                  </a:cubicBezTo>
                  <a:cubicBezTo>
                    <a:pt x="29818" y="20084"/>
                    <a:pt x="30409" y="19493"/>
                    <a:pt x="30716" y="19493"/>
                  </a:cubicBezTo>
                  <a:cubicBezTo>
                    <a:pt x="30716" y="19210"/>
                    <a:pt x="30125" y="18903"/>
                    <a:pt x="30409" y="18619"/>
                  </a:cubicBezTo>
                  <a:cubicBezTo>
                    <a:pt x="30999" y="18312"/>
                    <a:pt x="30716" y="18029"/>
                    <a:pt x="30716" y="18029"/>
                  </a:cubicBezTo>
                  <a:cubicBezTo>
                    <a:pt x="30999" y="18029"/>
                    <a:pt x="31307" y="17721"/>
                    <a:pt x="31307" y="17721"/>
                  </a:cubicBezTo>
                  <a:cubicBezTo>
                    <a:pt x="31590" y="17438"/>
                    <a:pt x="31897" y="17438"/>
                    <a:pt x="32181" y="17438"/>
                  </a:cubicBezTo>
                  <a:lnTo>
                    <a:pt x="32488" y="17438"/>
                  </a:lnTo>
                  <a:cubicBezTo>
                    <a:pt x="32772" y="17438"/>
                    <a:pt x="33079" y="17721"/>
                    <a:pt x="33362" y="17721"/>
                  </a:cubicBezTo>
                  <a:cubicBezTo>
                    <a:pt x="33669" y="18029"/>
                    <a:pt x="33362" y="18029"/>
                    <a:pt x="33669" y="18312"/>
                  </a:cubicBezTo>
                  <a:cubicBezTo>
                    <a:pt x="33669" y="18530"/>
                    <a:pt x="33669" y="18736"/>
                    <a:pt x="33560" y="18736"/>
                  </a:cubicBezTo>
                  <a:cubicBezTo>
                    <a:pt x="33515" y="18736"/>
                    <a:pt x="33451" y="18702"/>
                    <a:pt x="33362" y="18619"/>
                  </a:cubicBezTo>
                  <a:cubicBezTo>
                    <a:pt x="33079" y="18619"/>
                    <a:pt x="33079" y="18619"/>
                    <a:pt x="33079" y="18903"/>
                  </a:cubicBezTo>
                  <a:cubicBezTo>
                    <a:pt x="32772" y="19493"/>
                    <a:pt x="32488" y="19801"/>
                    <a:pt x="32181" y="19801"/>
                  </a:cubicBezTo>
                  <a:cubicBezTo>
                    <a:pt x="31897" y="19801"/>
                    <a:pt x="31897" y="20084"/>
                    <a:pt x="31590" y="20084"/>
                  </a:cubicBezTo>
                  <a:cubicBezTo>
                    <a:pt x="31307" y="20391"/>
                    <a:pt x="31307" y="20391"/>
                    <a:pt x="31307" y="20675"/>
                  </a:cubicBezTo>
                  <a:cubicBezTo>
                    <a:pt x="31307" y="20982"/>
                    <a:pt x="30999" y="20982"/>
                    <a:pt x="30716" y="20982"/>
                  </a:cubicBezTo>
                  <a:cubicBezTo>
                    <a:pt x="30409" y="20982"/>
                    <a:pt x="30409" y="21266"/>
                    <a:pt x="30409" y="21266"/>
                  </a:cubicBezTo>
                  <a:cubicBezTo>
                    <a:pt x="30125" y="21573"/>
                    <a:pt x="30125" y="21573"/>
                    <a:pt x="30409" y="21856"/>
                  </a:cubicBezTo>
                  <a:lnTo>
                    <a:pt x="30409" y="22447"/>
                  </a:lnTo>
                  <a:cubicBezTo>
                    <a:pt x="30409" y="22447"/>
                    <a:pt x="30716" y="23038"/>
                    <a:pt x="30716" y="23345"/>
                  </a:cubicBezTo>
                  <a:cubicBezTo>
                    <a:pt x="30409" y="23628"/>
                    <a:pt x="30125" y="24219"/>
                    <a:pt x="30409" y="24219"/>
                  </a:cubicBezTo>
                  <a:cubicBezTo>
                    <a:pt x="30409" y="24164"/>
                    <a:pt x="30431" y="24142"/>
                    <a:pt x="30467" y="24142"/>
                  </a:cubicBezTo>
                  <a:cubicBezTo>
                    <a:pt x="30615" y="24142"/>
                    <a:pt x="30999" y="24526"/>
                    <a:pt x="30999" y="24526"/>
                  </a:cubicBezTo>
                  <a:cubicBezTo>
                    <a:pt x="31204" y="24526"/>
                    <a:pt x="31273" y="24652"/>
                    <a:pt x="31379" y="24652"/>
                  </a:cubicBezTo>
                  <a:cubicBezTo>
                    <a:pt x="31433" y="24652"/>
                    <a:pt x="31496" y="24621"/>
                    <a:pt x="31590" y="24526"/>
                  </a:cubicBezTo>
                  <a:cubicBezTo>
                    <a:pt x="31897" y="24526"/>
                    <a:pt x="31897" y="24810"/>
                    <a:pt x="32488" y="24810"/>
                  </a:cubicBezTo>
                  <a:cubicBezTo>
                    <a:pt x="33079" y="24810"/>
                    <a:pt x="34544" y="24219"/>
                    <a:pt x="34851" y="24219"/>
                  </a:cubicBezTo>
                  <a:lnTo>
                    <a:pt x="36032" y="24219"/>
                  </a:lnTo>
                  <a:cubicBezTo>
                    <a:pt x="36032" y="24164"/>
                    <a:pt x="36043" y="24142"/>
                    <a:pt x="36060" y="24142"/>
                  </a:cubicBezTo>
                  <a:cubicBezTo>
                    <a:pt x="36131" y="24142"/>
                    <a:pt x="36316" y="24526"/>
                    <a:pt x="36316" y="24526"/>
                  </a:cubicBezTo>
                  <a:cubicBezTo>
                    <a:pt x="36469" y="24668"/>
                    <a:pt x="36617" y="24668"/>
                    <a:pt x="36765" y="24668"/>
                  </a:cubicBezTo>
                  <a:cubicBezTo>
                    <a:pt x="36912" y="24668"/>
                    <a:pt x="37060" y="24668"/>
                    <a:pt x="37213" y="24810"/>
                  </a:cubicBezTo>
                  <a:lnTo>
                    <a:pt x="36906" y="24810"/>
                  </a:lnTo>
                  <a:cubicBezTo>
                    <a:pt x="36623" y="24810"/>
                    <a:pt x="36316" y="25117"/>
                    <a:pt x="36032" y="25117"/>
                  </a:cubicBezTo>
                  <a:cubicBezTo>
                    <a:pt x="35725" y="25117"/>
                    <a:pt x="35725" y="25400"/>
                    <a:pt x="35725" y="25400"/>
                  </a:cubicBezTo>
                  <a:lnTo>
                    <a:pt x="35441" y="25400"/>
                  </a:lnTo>
                  <a:cubicBezTo>
                    <a:pt x="35339" y="25503"/>
                    <a:pt x="35174" y="25537"/>
                    <a:pt x="34987" y="25537"/>
                  </a:cubicBezTo>
                  <a:cubicBezTo>
                    <a:pt x="34614" y="25537"/>
                    <a:pt x="34158" y="25400"/>
                    <a:pt x="33953" y="25400"/>
                  </a:cubicBezTo>
                  <a:cubicBezTo>
                    <a:pt x="33669" y="25400"/>
                    <a:pt x="32772" y="25400"/>
                    <a:pt x="32488" y="25707"/>
                  </a:cubicBezTo>
                  <a:cubicBezTo>
                    <a:pt x="32181" y="25991"/>
                    <a:pt x="31897" y="25991"/>
                    <a:pt x="31897" y="25991"/>
                  </a:cubicBezTo>
                  <a:cubicBezTo>
                    <a:pt x="32181" y="26298"/>
                    <a:pt x="31897" y="26298"/>
                    <a:pt x="32181" y="26582"/>
                  </a:cubicBezTo>
                  <a:cubicBezTo>
                    <a:pt x="32488" y="26889"/>
                    <a:pt x="32488" y="26889"/>
                    <a:pt x="32772" y="26889"/>
                  </a:cubicBezTo>
                  <a:cubicBezTo>
                    <a:pt x="32772" y="26889"/>
                    <a:pt x="33079" y="26889"/>
                    <a:pt x="32772" y="27172"/>
                  </a:cubicBezTo>
                  <a:cubicBezTo>
                    <a:pt x="32488" y="27479"/>
                    <a:pt x="32772" y="27479"/>
                    <a:pt x="32772" y="28070"/>
                  </a:cubicBezTo>
                  <a:cubicBezTo>
                    <a:pt x="32772" y="28354"/>
                    <a:pt x="32181" y="28354"/>
                    <a:pt x="32181" y="28354"/>
                  </a:cubicBezTo>
                  <a:cubicBezTo>
                    <a:pt x="31897" y="28354"/>
                    <a:pt x="31590" y="27479"/>
                    <a:pt x="31307" y="27479"/>
                  </a:cubicBezTo>
                  <a:cubicBezTo>
                    <a:pt x="31307" y="27416"/>
                    <a:pt x="31294" y="27391"/>
                    <a:pt x="31270" y="27391"/>
                  </a:cubicBezTo>
                  <a:cubicBezTo>
                    <a:pt x="31181" y="27391"/>
                    <a:pt x="30941" y="27763"/>
                    <a:pt x="30716" y="27763"/>
                  </a:cubicBezTo>
                  <a:cubicBezTo>
                    <a:pt x="30409" y="28070"/>
                    <a:pt x="30409" y="28354"/>
                    <a:pt x="30409" y="28354"/>
                  </a:cubicBezTo>
                  <a:cubicBezTo>
                    <a:pt x="30125" y="28661"/>
                    <a:pt x="30125" y="28944"/>
                    <a:pt x="30125" y="29252"/>
                  </a:cubicBezTo>
                  <a:cubicBezTo>
                    <a:pt x="30409" y="29535"/>
                    <a:pt x="30409" y="29842"/>
                    <a:pt x="30125" y="30126"/>
                  </a:cubicBezTo>
                  <a:lnTo>
                    <a:pt x="30125" y="30433"/>
                  </a:lnTo>
                  <a:lnTo>
                    <a:pt x="30409" y="30433"/>
                  </a:lnTo>
                  <a:cubicBezTo>
                    <a:pt x="30409" y="30716"/>
                    <a:pt x="29818" y="30716"/>
                    <a:pt x="30125" y="31024"/>
                  </a:cubicBezTo>
                  <a:lnTo>
                    <a:pt x="29535" y="31024"/>
                  </a:lnTo>
                  <a:cubicBezTo>
                    <a:pt x="29535" y="30870"/>
                    <a:pt x="29458" y="30793"/>
                    <a:pt x="29381" y="30793"/>
                  </a:cubicBezTo>
                  <a:cubicBezTo>
                    <a:pt x="29304" y="30793"/>
                    <a:pt x="29227" y="30870"/>
                    <a:pt x="29227" y="31024"/>
                  </a:cubicBezTo>
                  <a:lnTo>
                    <a:pt x="28944" y="31024"/>
                  </a:lnTo>
                  <a:cubicBezTo>
                    <a:pt x="28944" y="31307"/>
                    <a:pt x="28944" y="31307"/>
                    <a:pt x="28637" y="31307"/>
                  </a:cubicBezTo>
                  <a:cubicBezTo>
                    <a:pt x="28353" y="31307"/>
                    <a:pt x="28353" y="31024"/>
                    <a:pt x="28353" y="30716"/>
                  </a:cubicBezTo>
                  <a:cubicBezTo>
                    <a:pt x="28353" y="30716"/>
                    <a:pt x="26865" y="31024"/>
                    <a:pt x="26581" y="31307"/>
                  </a:cubicBezTo>
                  <a:cubicBezTo>
                    <a:pt x="26274" y="31614"/>
                    <a:pt x="25400" y="31614"/>
                    <a:pt x="25400" y="31614"/>
                  </a:cubicBezTo>
                  <a:cubicBezTo>
                    <a:pt x="25400" y="31898"/>
                    <a:pt x="25093" y="31898"/>
                    <a:pt x="25093" y="31898"/>
                  </a:cubicBezTo>
                  <a:cubicBezTo>
                    <a:pt x="25093" y="31614"/>
                    <a:pt x="24809" y="31614"/>
                    <a:pt x="24502" y="31614"/>
                  </a:cubicBezTo>
                  <a:cubicBezTo>
                    <a:pt x="24218" y="31614"/>
                    <a:pt x="24809" y="31307"/>
                    <a:pt x="24502" y="31024"/>
                  </a:cubicBezTo>
                  <a:lnTo>
                    <a:pt x="24502" y="31024"/>
                  </a:lnTo>
                  <a:cubicBezTo>
                    <a:pt x="24502" y="31024"/>
                    <a:pt x="24218" y="31307"/>
                    <a:pt x="23911" y="31307"/>
                  </a:cubicBezTo>
                  <a:cubicBezTo>
                    <a:pt x="23628" y="31307"/>
                    <a:pt x="23321" y="31614"/>
                    <a:pt x="23037" y="31898"/>
                  </a:cubicBezTo>
                  <a:cubicBezTo>
                    <a:pt x="22730" y="31898"/>
                    <a:pt x="22446" y="31898"/>
                    <a:pt x="22730" y="31614"/>
                  </a:cubicBezTo>
                  <a:cubicBezTo>
                    <a:pt x="22730" y="31307"/>
                    <a:pt x="22730" y="31307"/>
                    <a:pt x="22446" y="31307"/>
                  </a:cubicBezTo>
                  <a:cubicBezTo>
                    <a:pt x="22356" y="31398"/>
                    <a:pt x="22240" y="31435"/>
                    <a:pt x="22131" y="31435"/>
                  </a:cubicBezTo>
                  <a:cubicBezTo>
                    <a:pt x="21869" y="31435"/>
                    <a:pt x="21639" y="31223"/>
                    <a:pt x="21856" y="31024"/>
                  </a:cubicBezTo>
                  <a:lnTo>
                    <a:pt x="21549" y="31024"/>
                  </a:lnTo>
                  <a:cubicBezTo>
                    <a:pt x="21549" y="30716"/>
                    <a:pt x="21265" y="30716"/>
                    <a:pt x="21265" y="30433"/>
                  </a:cubicBezTo>
                  <a:lnTo>
                    <a:pt x="21856" y="30433"/>
                  </a:lnTo>
                  <a:cubicBezTo>
                    <a:pt x="21856" y="30575"/>
                    <a:pt x="22003" y="30646"/>
                    <a:pt x="22151" y="30646"/>
                  </a:cubicBezTo>
                  <a:cubicBezTo>
                    <a:pt x="22299" y="30646"/>
                    <a:pt x="22446" y="30575"/>
                    <a:pt x="22446" y="30433"/>
                  </a:cubicBezTo>
                  <a:cubicBezTo>
                    <a:pt x="22446" y="30433"/>
                    <a:pt x="22247" y="30049"/>
                    <a:pt x="22169" y="30049"/>
                  </a:cubicBezTo>
                  <a:cubicBezTo>
                    <a:pt x="22151" y="30049"/>
                    <a:pt x="22139" y="30071"/>
                    <a:pt x="22139" y="30126"/>
                  </a:cubicBezTo>
                  <a:lnTo>
                    <a:pt x="21549" y="30126"/>
                  </a:lnTo>
                  <a:cubicBezTo>
                    <a:pt x="21549" y="29842"/>
                    <a:pt x="21856" y="29842"/>
                    <a:pt x="21856" y="29535"/>
                  </a:cubicBezTo>
                  <a:cubicBezTo>
                    <a:pt x="21856" y="29393"/>
                    <a:pt x="22003" y="29393"/>
                    <a:pt x="22151" y="29393"/>
                  </a:cubicBezTo>
                  <a:cubicBezTo>
                    <a:pt x="22299" y="29393"/>
                    <a:pt x="22446" y="29393"/>
                    <a:pt x="22446" y="29252"/>
                  </a:cubicBezTo>
                  <a:cubicBezTo>
                    <a:pt x="22446" y="28944"/>
                    <a:pt x="22139" y="28944"/>
                    <a:pt x="22139" y="28944"/>
                  </a:cubicBezTo>
                  <a:cubicBezTo>
                    <a:pt x="21856" y="28944"/>
                    <a:pt x="21856" y="28354"/>
                    <a:pt x="22139" y="28354"/>
                  </a:cubicBezTo>
                  <a:lnTo>
                    <a:pt x="22139" y="27763"/>
                  </a:lnTo>
                  <a:cubicBezTo>
                    <a:pt x="22057" y="27681"/>
                    <a:pt x="21973" y="27646"/>
                    <a:pt x="21894" y="27646"/>
                  </a:cubicBezTo>
                  <a:cubicBezTo>
                    <a:pt x="21703" y="27646"/>
                    <a:pt x="21549" y="27852"/>
                    <a:pt x="21549" y="28070"/>
                  </a:cubicBezTo>
                  <a:cubicBezTo>
                    <a:pt x="21549" y="28165"/>
                    <a:pt x="21517" y="28196"/>
                    <a:pt x="21464" y="28196"/>
                  </a:cubicBezTo>
                  <a:cubicBezTo>
                    <a:pt x="21357" y="28196"/>
                    <a:pt x="21163" y="28070"/>
                    <a:pt x="20958" y="28070"/>
                  </a:cubicBezTo>
                  <a:cubicBezTo>
                    <a:pt x="20958" y="28354"/>
                    <a:pt x="21265" y="28354"/>
                    <a:pt x="20958" y="28661"/>
                  </a:cubicBezTo>
                  <a:cubicBezTo>
                    <a:pt x="20958" y="28661"/>
                    <a:pt x="20958" y="28354"/>
                    <a:pt x="20674" y="28354"/>
                  </a:cubicBezTo>
                  <a:cubicBezTo>
                    <a:pt x="20367" y="28354"/>
                    <a:pt x="20367" y="28661"/>
                    <a:pt x="20367" y="28944"/>
                  </a:cubicBezTo>
                  <a:cubicBezTo>
                    <a:pt x="20084" y="28944"/>
                    <a:pt x="20084" y="29535"/>
                    <a:pt x="20367" y="29842"/>
                  </a:cubicBezTo>
                  <a:cubicBezTo>
                    <a:pt x="20367" y="30126"/>
                    <a:pt x="20674" y="30126"/>
                    <a:pt x="20674" y="30433"/>
                  </a:cubicBezTo>
                  <a:cubicBezTo>
                    <a:pt x="20367" y="30716"/>
                    <a:pt x="20674" y="30716"/>
                    <a:pt x="20674" y="30716"/>
                  </a:cubicBezTo>
                  <a:cubicBezTo>
                    <a:pt x="20674" y="31024"/>
                    <a:pt x="20958" y="31024"/>
                    <a:pt x="20674" y="31307"/>
                  </a:cubicBezTo>
                  <a:cubicBezTo>
                    <a:pt x="20674" y="31307"/>
                    <a:pt x="20958" y="31614"/>
                    <a:pt x="20958" y="31898"/>
                  </a:cubicBezTo>
                  <a:cubicBezTo>
                    <a:pt x="21111" y="32051"/>
                    <a:pt x="21041" y="32051"/>
                    <a:pt x="20931" y="32051"/>
                  </a:cubicBezTo>
                  <a:cubicBezTo>
                    <a:pt x="20822" y="32051"/>
                    <a:pt x="20674" y="32051"/>
                    <a:pt x="20674" y="32205"/>
                  </a:cubicBezTo>
                  <a:cubicBezTo>
                    <a:pt x="20674" y="32299"/>
                    <a:pt x="20640" y="32331"/>
                    <a:pt x="20584" y="32331"/>
                  </a:cubicBezTo>
                  <a:cubicBezTo>
                    <a:pt x="20472" y="32331"/>
                    <a:pt x="20273" y="32205"/>
                    <a:pt x="20084" y="32205"/>
                  </a:cubicBezTo>
                  <a:lnTo>
                    <a:pt x="19493" y="32205"/>
                  </a:lnTo>
                  <a:lnTo>
                    <a:pt x="19493" y="32488"/>
                  </a:lnTo>
                  <a:lnTo>
                    <a:pt x="18595" y="32488"/>
                  </a:lnTo>
                  <a:cubicBezTo>
                    <a:pt x="18004" y="32488"/>
                    <a:pt x="18004" y="32796"/>
                    <a:pt x="18004" y="33079"/>
                  </a:cubicBezTo>
                  <a:cubicBezTo>
                    <a:pt x="18209" y="33079"/>
                    <a:pt x="18015" y="33216"/>
                    <a:pt x="17863" y="33216"/>
                  </a:cubicBezTo>
                  <a:cubicBezTo>
                    <a:pt x="17787" y="33216"/>
                    <a:pt x="17721" y="33182"/>
                    <a:pt x="17721" y="33079"/>
                  </a:cubicBezTo>
                  <a:cubicBezTo>
                    <a:pt x="17721" y="32997"/>
                    <a:pt x="17695" y="32962"/>
                    <a:pt x="17658" y="32962"/>
                  </a:cubicBezTo>
                  <a:cubicBezTo>
                    <a:pt x="17568" y="32962"/>
                    <a:pt x="17414" y="33168"/>
                    <a:pt x="17414" y="33386"/>
                  </a:cubicBezTo>
                  <a:cubicBezTo>
                    <a:pt x="17414" y="33386"/>
                    <a:pt x="17130" y="33670"/>
                    <a:pt x="17130" y="33977"/>
                  </a:cubicBezTo>
                  <a:cubicBezTo>
                    <a:pt x="17130" y="34261"/>
                    <a:pt x="16540" y="34568"/>
                    <a:pt x="16540" y="34568"/>
                  </a:cubicBezTo>
                  <a:lnTo>
                    <a:pt x="16232" y="34568"/>
                  </a:lnTo>
                  <a:cubicBezTo>
                    <a:pt x="16232" y="34851"/>
                    <a:pt x="15949" y="34851"/>
                    <a:pt x="15642" y="34851"/>
                  </a:cubicBezTo>
                  <a:cubicBezTo>
                    <a:pt x="15358" y="34851"/>
                    <a:pt x="15051" y="35158"/>
                    <a:pt x="15051" y="35749"/>
                  </a:cubicBezTo>
                  <a:cubicBezTo>
                    <a:pt x="15051" y="36033"/>
                    <a:pt x="14767" y="36033"/>
                    <a:pt x="14177" y="36033"/>
                  </a:cubicBezTo>
                  <a:cubicBezTo>
                    <a:pt x="13870" y="36340"/>
                    <a:pt x="13870" y="36623"/>
                    <a:pt x="13870" y="36623"/>
                  </a:cubicBezTo>
                  <a:cubicBezTo>
                    <a:pt x="13786" y="36714"/>
                    <a:pt x="13675" y="36751"/>
                    <a:pt x="13553" y="36751"/>
                  </a:cubicBezTo>
                  <a:cubicBezTo>
                    <a:pt x="13262" y="36751"/>
                    <a:pt x="12905" y="36540"/>
                    <a:pt x="12688" y="36340"/>
                  </a:cubicBezTo>
                  <a:cubicBezTo>
                    <a:pt x="12688" y="36249"/>
                    <a:pt x="12637" y="36212"/>
                    <a:pt x="12572" y="36212"/>
                  </a:cubicBezTo>
                  <a:cubicBezTo>
                    <a:pt x="12418" y="36212"/>
                    <a:pt x="12188" y="36423"/>
                    <a:pt x="12405" y="36623"/>
                  </a:cubicBezTo>
                  <a:cubicBezTo>
                    <a:pt x="12688" y="36930"/>
                    <a:pt x="12688" y="37521"/>
                    <a:pt x="12405" y="37521"/>
                  </a:cubicBezTo>
                  <a:cubicBezTo>
                    <a:pt x="12405" y="37579"/>
                    <a:pt x="12380" y="37600"/>
                    <a:pt x="12341" y="37600"/>
                  </a:cubicBezTo>
                  <a:cubicBezTo>
                    <a:pt x="12230" y="37600"/>
                    <a:pt x="12002" y="37430"/>
                    <a:pt x="11886" y="37430"/>
                  </a:cubicBezTo>
                  <a:cubicBezTo>
                    <a:pt x="11842" y="37430"/>
                    <a:pt x="11814" y="37454"/>
                    <a:pt x="11814" y="37521"/>
                  </a:cubicBezTo>
                  <a:cubicBezTo>
                    <a:pt x="11725" y="37603"/>
                    <a:pt x="11662" y="37638"/>
                    <a:pt x="11610" y="37638"/>
                  </a:cubicBezTo>
                  <a:cubicBezTo>
                    <a:pt x="11483" y="37638"/>
                    <a:pt x="11425" y="37432"/>
                    <a:pt x="11223" y="37214"/>
                  </a:cubicBezTo>
                  <a:cubicBezTo>
                    <a:pt x="11019" y="37214"/>
                    <a:pt x="10950" y="37350"/>
                    <a:pt x="10844" y="37350"/>
                  </a:cubicBezTo>
                  <a:cubicBezTo>
                    <a:pt x="10790" y="37350"/>
                    <a:pt x="10727" y="37316"/>
                    <a:pt x="10633" y="37214"/>
                  </a:cubicBezTo>
                  <a:cubicBezTo>
                    <a:pt x="10042" y="37214"/>
                    <a:pt x="9735" y="37521"/>
                    <a:pt x="10042" y="37805"/>
                  </a:cubicBezTo>
                  <a:lnTo>
                    <a:pt x="10042" y="38112"/>
                  </a:lnTo>
                  <a:cubicBezTo>
                    <a:pt x="10325" y="38395"/>
                    <a:pt x="10633" y="38395"/>
                    <a:pt x="11223" y="38702"/>
                  </a:cubicBezTo>
                  <a:lnTo>
                    <a:pt x="11814" y="38702"/>
                  </a:lnTo>
                  <a:cubicBezTo>
                    <a:pt x="11956" y="38844"/>
                    <a:pt x="12027" y="38844"/>
                    <a:pt x="12062" y="38844"/>
                  </a:cubicBezTo>
                  <a:cubicBezTo>
                    <a:pt x="12098" y="38844"/>
                    <a:pt x="12098" y="38844"/>
                    <a:pt x="12098" y="38986"/>
                  </a:cubicBezTo>
                  <a:cubicBezTo>
                    <a:pt x="12098" y="39293"/>
                    <a:pt x="12405" y="39577"/>
                    <a:pt x="12688" y="39884"/>
                  </a:cubicBezTo>
                  <a:cubicBezTo>
                    <a:pt x="12995" y="39884"/>
                    <a:pt x="12688" y="40167"/>
                    <a:pt x="12995" y="40474"/>
                  </a:cubicBezTo>
                  <a:cubicBezTo>
                    <a:pt x="12995" y="40758"/>
                    <a:pt x="12688" y="41065"/>
                    <a:pt x="12688" y="41349"/>
                  </a:cubicBezTo>
                  <a:cubicBezTo>
                    <a:pt x="12995" y="41656"/>
                    <a:pt x="12688" y="42837"/>
                    <a:pt x="12405" y="42837"/>
                  </a:cubicBezTo>
                  <a:cubicBezTo>
                    <a:pt x="12098" y="42837"/>
                    <a:pt x="11507" y="42530"/>
                    <a:pt x="10916" y="42530"/>
                  </a:cubicBezTo>
                  <a:cubicBezTo>
                    <a:pt x="10822" y="42632"/>
                    <a:pt x="10562" y="42667"/>
                    <a:pt x="10235" y="42667"/>
                  </a:cubicBezTo>
                  <a:cubicBezTo>
                    <a:pt x="9583" y="42667"/>
                    <a:pt x="8664" y="42530"/>
                    <a:pt x="8270" y="42530"/>
                  </a:cubicBezTo>
                  <a:cubicBezTo>
                    <a:pt x="7679" y="42530"/>
                    <a:pt x="7679" y="42247"/>
                    <a:pt x="7372" y="42247"/>
                  </a:cubicBezTo>
                  <a:cubicBezTo>
                    <a:pt x="7089" y="42247"/>
                    <a:pt x="7372" y="42837"/>
                    <a:pt x="6781" y="42837"/>
                  </a:cubicBezTo>
                  <a:cubicBezTo>
                    <a:pt x="6191" y="42837"/>
                    <a:pt x="6191" y="43121"/>
                    <a:pt x="6498" y="43428"/>
                  </a:cubicBezTo>
                  <a:cubicBezTo>
                    <a:pt x="6781" y="43428"/>
                    <a:pt x="6781" y="43711"/>
                    <a:pt x="6781" y="44019"/>
                  </a:cubicBezTo>
                  <a:lnTo>
                    <a:pt x="6781" y="44609"/>
                  </a:lnTo>
                  <a:cubicBezTo>
                    <a:pt x="6781" y="44893"/>
                    <a:pt x="6498" y="46074"/>
                    <a:pt x="6191" y="46665"/>
                  </a:cubicBezTo>
                  <a:cubicBezTo>
                    <a:pt x="5907" y="46972"/>
                    <a:pt x="6191" y="46972"/>
                    <a:pt x="6498" y="47256"/>
                  </a:cubicBezTo>
                  <a:cubicBezTo>
                    <a:pt x="6781" y="47563"/>
                    <a:pt x="6781" y="48437"/>
                    <a:pt x="6781" y="48744"/>
                  </a:cubicBezTo>
                  <a:lnTo>
                    <a:pt x="8270" y="48744"/>
                  </a:lnTo>
                  <a:cubicBezTo>
                    <a:pt x="8553" y="48744"/>
                    <a:pt x="8861" y="49618"/>
                    <a:pt x="9451" y="49618"/>
                  </a:cubicBezTo>
                  <a:lnTo>
                    <a:pt x="9451" y="49335"/>
                  </a:lnTo>
                  <a:lnTo>
                    <a:pt x="10042" y="49335"/>
                  </a:lnTo>
                  <a:cubicBezTo>
                    <a:pt x="10042" y="49335"/>
                    <a:pt x="10325" y="49028"/>
                    <a:pt x="10633" y="49028"/>
                  </a:cubicBezTo>
                  <a:lnTo>
                    <a:pt x="11814" y="49028"/>
                  </a:lnTo>
                  <a:cubicBezTo>
                    <a:pt x="12098" y="49028"/>
                    <a:pt x="12098" y="49028"/>
                    <a:pt x="12405" y="48744"/>
                  </a:cubicBezTo>
                  <a:cubicBezTo>
                    <a:pt x="12405" y="48437"/>
                    <a:pt x="12688" y="48437"/>
                    <a:pt x="12995" y="48153"/>
                  </a:cubicBezTo>
                  <a:cubicBezTo>
                    <a:pt x="13279" y="48153"/>
                    <a:pt x="13279" y="47846"/>
                    <a:pt x="13279" y="47846"/>
                  </a:cubicBezTo>
                  <a:cubicBezTo>
                    <a:pt x="13279" y="47563"/>
                    <a:pt x="13586" y="47256"/>
                    <a:pt x="13870" y="46972"/>
                  </a:cubicBezTo>
                  <a:cubicBezTo>
                    <a:pt x="13870" y="46972"/>
                    <a:pt x="13586" y="46381"/>
                    <a:pt x="13870" y="46074"/>
                  </a:cubicBezTo>
                  <a:cubicBezTo>
                    <a:pt x="14177" y="45483"/>
                    <a:pt x="14460" y="45483"/>
                    <a:pt x="14460" y="45200"/>
                  </a:cubicBezTo>
                  <a:cubicBezTo>
                    <a:pt x="14460" y="44893"/>
                    <a:pt x="14767" y="44893"/>
                    <a:pt x="15051" y="44893"/>
                  </a:cubicBezTo>
                  <a:cubicBezTo>
                    <a:pt x="15642" y="44609"/>
                    <a:pt x="15642" y="44609"/>
                    <a:pt x="15949" y="44302"/>
                  </a:cubicBezTo>
                  <a:cubicBezTo>
                    <a:pt x="16232" y="44302"/>
                    <a:pt x="16540" y="44019"/>
                    <a:pt x="16232" y="43711"/>
                  </a:cubicBezTo>
                  <a:lnTo>
                    <a:pt x="16232" y="43428"/>
                  </a:lnTo>
                  <a:cubicBezTo>
                    <a:pt x="16232" y="43121"/>
                    <a:pt x="16540" y="42837"/>
                    <a:pt x="16823" y="42530"/>
                  </a:cubicBezTo>
                  <a:cubicBezTo>
                    <a:pt x="17414" y="42530"/>
                    <a:pt x="18312" y="42837"/>
                    <a:pt x="18312" y="43121"/>
                  </a:cubicBezTo>
                  <a:cubicBezTo>
                    <a:pt x="18595" y="43121"/>
                    <a:pt x="18902" y="43121"/>
                    <a:pt x="19186" y="42837"/>
                  </a:cubicBezTo>
                  <a:cubicBezTo>
                    <a:pt x="19493" y="42530"/>
                    <a:pt x="19776" y="42530"/>
                    <a:pt x="19776" y="42247"/>
                  </a:cubicBezTo>
                  <a:lnTo>
                    <a:pt x="20084" y="42247"/>
                  </a:lnTo>
                  <a:cubicBezTo>
                    <a:pt x="20367" y="42247"/>
                    <a:pt x="20367" y="41939"/>
                    <a:pt x="20674" y="41656"/>
                  </a:cubicBezTo>
                  <a:cubicBezTo>
                    <a:pt x="21265" y="41656"/>
                    <a:pt x="21549" y="41939"/>
                    <a:pt x="21856" y="42247"/>
                  </a:cubicBezTo>
                  <a:cubicBezTo>
                    <a:pt x="22139" y="42530"/>
                    <a:pt x="22139" y="42530"/>
                    <a:pt x="22139" y="42837"/>
                  </a:cubicBezTo>
                  <a:cubicBezTo>
                    <a:pt x="22139" y="42837"/>
                    <a:pt x="22446" y="43428"/>
                    <a:pt x="22730" y="43711"/>
                  </a:cubicBezTo>
                  <a:cubicBezTo>
                    <a:pt x="23321" y="44019"/>
                    <a:pt x="23628" y="44609"/>
                    <a:pt x="23911" y="44609"/>
                  </a:cubicBezTo>
                  <a:cubicBezTo>
                    <a:pt x="24065" y="44751"/>
                    <a:pt x="24213" y="44751"/>
                    <a:pt x="24360" y="44751"/>
                  </a:cubicBezTo>
                  <a:cubicBezTo>
                    <a:pt x="24508" y="44751"/>
                    <a:pt x="24656" y="44751"/>
                    <a:pt x="24809" y="44893"/>
                  </a:cubicBezTo>
                  <a:cubicBezTo>
                    <a:pt x="24809" y="45200"/>
                    <a:pt x="25093" y="45200"/>
                    <a:pt x="25400" y="45483"/>
                  </a:cubicBezTo>
                  <a:cubicBezTo>
                    <a:pt x="25683" y="45483"/>
                    <a:pt x="25683" y="45791"/>
                    <a:pt x="25990" y="45791"/>
                  </a:cubicBezTo>
                  <a:cubicBezTo>
                    <a:pt x="26274" y="45791"/>
                    <a:pt x="25990" y="46074"/>
                    <a:pt x="26274" y="46381"/>
                  </a:cubicBezTo>
                  <a:lnTo>
                    <a:pt x="26274" y="47256"/>
                  </a:lnTo>
                  <a:cubicBezTo>
                    <a:pt x="25990" y="47563"/>
                    <a:pt x="26274" y="47846"/>
                    <a:pt x="26274" y="47846"/>
                  </a:cubicBezTo>
                  <a:lnTo>
                    <a:pt x="26581" y="47256"/>
                  </a:lnTo>
                  <a:cubicBezTo>
                    <a:pt x="26581" y="46972"/>
                    <a:pt x="26865" y="46972"/>
                    <a:pt x="27172" y="46665"/>
                  </a:cubicBezTo>
                  <a:cubicBezTo>
                    <a:pt x="27455" y="46381"/>
                    <a:pt x="26865" y="46381"/>
                    <a:pt x="26865" y="46074"/>
                  </a:cubicBezTo>
                  <a:cubicBezTo>
                    <a:pt x="26665" y="45874"/>
                    <a:pt x="26899" y="45663"/>
                    <a:pt x="27154" y="45663"/>
                  </a:cubicBezTo>
                  <a:cubicBezTo>
                    <a:pt x="27261" y="45663"/>
                    <a:pt x="27372" y="45700"/>
                    <a:pt x="27455" y="45791"/>
                  </a:cubicBezTo>
                  <a:cubicBezTo>
                    <a:pt x="27751" y="45932"/>
                    <a:pt x="27898" y="46003"/>
                    <a:pt x="27972" y="46003"/>
                  </a:cubicBezTo>
                  <a:cubicBezTo>
                    <a:pt x="28046" y="46003"/>
                    <a:pt x="28046" y="45932"/>
                    <a:pt x="28046" y="45791"/>
                  </a:cubicBezTo>
                  <a:cubicBezTo>
                    <a:pt x="28046" y="45483"/>
                    <a:pt x="26865" y="44893"/>
                    <a:pt x="26581" y="44609"/>
                  </a:cubicBezTo>
                  <a:cubicBezTo>
                    <a:pt x="26274" y="44609"/>
                    <a:pt x="26581" y="44302"/>
                    <a:pt x="25990" y="44302"/>
                  </a:cubicBezTo>
                  <a:cubicBezTo>
                    <a:pt x="25400" y="44302"/>
                    <a:pt x="24809" y="43711"/>
                    <a:pt x="24809" y="42837"/>
                  </a:cubicBezTo>
                  <a:cubicBezTo>
                    <a:pt x="24502" y="42247"/>
                    <a:pt x="23911" y="42247"/>
                    <a:pt x="23628" y="41656"/>
                  </a:cubicBezTo>
                  <a:cubicBezTo>
                    <a:pt x="23321" y="41349"/>
                    <a:pt x="23911" y="41349"/>
                    <a:pt x="23628" y="41065"/>
                  </a:cubicBezTo>
                  <a:cubicBezTo>
                    <a:pt x="23628" y="40758"/>
                    <a:pt x="23628" y="40758"/>
                    <a:pt x="23911" y="40474"/>
                  </a:cubicBezTo>
                  <a:lnTo>
                    <a:pt x="24502" y="40474"/>
                  </a:lnTo>
                  <a:lnTo>
                    <a:pt x="24502" y="40758"/>
                  </a:lnTo>
                  <a:cubicBezTo>
                    <a:pt x="24809" y="40758"/>
                    <a:pt x="24502" y="41065"/>
                    <a:pt x="24809" y="41065"/>
                  </a:cubicBezTo>
                  <a:cubicBezTo>
                    <a:pt x="25093" y="41065"/>
                    <a:pt x="25400" y="41065"/>
                    <a:pt x="25400" y="41349"/>
                  </a:cubicBezTo>
                  <a:cubicBezTo>
                    <a:pt x="25400" y="41656"/>
                    <a:pt x="25990" y="42247"/>
                    <a:pt x="25990" y="42530"/>
                  </a:cubicBezTo>
                  <a:cubicBezTo>
                    <a:pt x="26274" y="42530"/>
                    <a:pt x="26581" y="42530"/>
                    <a:pt x="26865" y="42837"/>
                  </a:cubicBezTo>
                  <a:cubicBezTo>
                    <a:pt x="26865" y="42837"/>
                    <a:pt x="27172" y="43121"/>
                    <a:pt x="27455" y="43121"/>
                  </a:cubicBezTo>
                  <a:lnTo>
                    <a:pt x="27763" y="43121"/>
                  </a:lnTo>
                  <a:cubicBezTo>
                    <a:pt x="27763" y="43428"/>
                    <a:pt x="28046" y="43428"/>
                    <a:pt x="28046" y="43428"/>
                  </a:cubicBezTo>
                  <a:lnTo>
                    <a:pt x="28637" y="44019"/>
                  </a:lnTo>
                  <a:cubicBezTo>
                    <a:pt x="28944" y="44302"/>
                    <a:pt x="29227" y="44302"/>
                    <a:pt x="28944" y="44609"/>
                  </a:cubicBezTo>
                  <a:cubicBezTo>
                    <a:pt x="28637" y="44609"/>
                    <a:pt x="28637" y="45483"/>
                    <a:pt x="28944" y="45791"/>
                  </a:cubicBezTo>
                  <a:cubicBezTo>
                    <a:pt x="29227" y="45791"/>
                    <a:pt x="29227" y="46381"/>
                    <a:pt x="29535" y="46381"/>
                  </a:cubicBezTo>
                  <a:cubicBezTo>
                    <a:pt x="29818" y="46381"/>
                    <a:pt x="29818" y="46665"/>
                    <a:pt x="29818" y="46972"/>
                  </a:cubicBezTo>
                  <a:cubicBezTo>
                    <a:pt x="29818" y="47172"/>
                    <a:pt x="30111" y="47383"/>
                    <a:pt x="30285" y="47383"/>
                  </a:cubicBezTo>
                  <a:cubicBezTo>
                    <a:pt x="30357" y="47383"/>
                    <a:pt x="30409" y="47346"/>
                    <a:pt x="30409" y="47256"/>
                  </a:cubicBezTo>
                  <a:cubicBezTo>
                    <a:pt x="30498" y="47173"/>
                    <a:pt x="30611" y="47139"/>
                    <a:pt x="30727" y="47139"/>
                  </a:cubicBezTo>
                  <a:cubicBezTo>
                    <a:pt x="31009" y="47139"/>
                    <a:pt x="31307" y="47345"/>
                    <a:pt x="31307" y="47563"/>
                  </a:cubicBezTo>
                  <a:cubicBezTo>
                    <a:pt x="31307" y="47563"/>
                    <a:pt x="31044" y="47426"/>
                    <a:pt x="30778" y="47426"/>
                  </a:cubicBezTo>
                  <a:cubicBezTo>
                    <a:pt x="30645" y="47426"/>
                    <a:pt x="30511" y="47460"/>
                    <a:pt x="30409" y="47563"/>
                  </a:cubicBezTo>
                  <a:cubicBezTo>
                    <a:pt x="30125" y="47846"/>
                    <a:pt x="30716" y="47846"/>
                    <a:pt x="30409" y="48153"/>
                  </a:cubicBezTo>
                  <a:cubicBezTo>
                    <a:pt x="30409" y="48437"/>
                    <a:pt x="30716" y="48744"/>
                    <a:pt x="30999" y="48744"/>
                  </a:cubicBezTo>
                  <a:cubicBezTo>
                    <a:pt x="31243" y="48744"/>
                    <a:pt x="31472" y="49116"/>
                    <a:pt x="31556" y="49116"/>
                  </a:cubicBezTo>
                  <a:cubicBezTo>
                    <a:pt x="31578" y="49116"/>
                    <a:pt x="31590" y="49091"/>
                    <a:pt x="31590" y="49028"/>
                  </a:cubicBezTo>
                  <a:cubicBezTo>
                    <a:pt x="31897" y="49028"/>
                    <a:pt x="31590" y="48437"/>
                    <a:pt x="31590" y="48437"/>
                  </a:cubicBezTo>
                  <a:cubicBezTo>
                    <a:pt x="31590" y="48342"/>
                    <a:pt x="31624" y="48311"/>
                    <a:pt x="31680" y="48311"/>
                  </a:cubicBezTo>
                  <a:cubicBezTo>
                    <a:pt x="31792" y="48311"/>
                    <a:pt x="31992" y="48437"/>
                    <a:pt x="32181" y="48437"/>
                  </a:cubicBezTo>
                  <a:cubicBezTo>
                    <a:pt x="32181" y="48153"/>
                    <a:pt x="31897" y="47846"/>
                    <a:pt x="31590" y="47846"/>
                  </a:cubicBezTo>
                  <a:cubicBezTo>
                    <a:pt x="31590" y="47846"/>
                    <a:pt x="31590" y="47720"/>
                    <a:pt x="31681" y="47720"/>
                  </a:cubicBezTo>
                  <a:cubicBezTo>
                    <a:pt x="31727" y="47720"/>
                    <a:pt x="31795" y="47752"/>
                    <a:pt x="31897" y="47846"/>
                  </a:cubicBezTo>
                  <a:cubicBezTo>
                    <a:pt x="31992" y="47949"/>
                    <a:pt x="32089" y="47983"/>
                    <a:pt x="32176" y="47983"/>
                  </a:cubicBezTo>
                  <a:cubicBezTo>
                    <a:pt x="32351" y="47983"/>
                    <a:pt x="32488" y="47846"/>
                    <a:pt x="32488" y="47846"/>
                  </a:cubicBezTo>
                  <a:cubicBezTo>
                    <a:pt x="32772" y="47846"/>
                    <a:pt x="32772" y="47256"/>
                    <a:pt x="32181" y="47256"/>
                  </a:cubicBezTo>
                  <a:cubicBezTo>
                    <a:pt x="32123" y="47197"/>
                    <a:pt x="32077" y="47176"/>
                    <a:pt x="32037" y="47176"/>
                  </a:cubicBezTo>
                  <a:cubicBezTo>
                    <a:pt x="31926" y="47176"/>
                    <a:pt x="31870" y="47347"/>
                    <a:pt x="31753" y="47347"/>
                  </a:cubicBezTo>
                  <a:cubicBezTo>
                    <a:pt x="31709" y="47347"/>
                    <a:pt x="31657" y="47322"/>
                    <a:pt x="31590" y="47256"/>
                  </a:cubicBezTo>
                  <a:cubicBezTo>
                    <a:pt x="31307" y="46972"/>
                    <a:pt x="31897" y="46972"/>
                    <a:pt x="31897" y="46665"/>
                  </a:cubicBezTo>
                  <a:cubicBezTo>
                    <a:pt x="31897" y="46381"/>
                    <a:pt x="31590" y="46074"/>
                    <a:pt x="31307" y="45791"/>
                  </a:cubicBezTo>
                  <a:cubicBezTo>
                    <a:pt x="30999" y="45483"/>
                    <a:pt x="31590" y="45483"/>
                    <a:pt x="31590" y="45483"/>
                  </a:cubicBezTo>
                  <a:cubicBezTo>
                    <a:pt x="31897" y="45791"/>
                    <a:pt x="32181" y="45791"/>
                    <a:pt x="32181" y="45791"/>
                  </a:cubicBezTo>
                  <a:cubicBezTo>
                    <a:pt x="32488" y="45483"/>
                    <a:pt x="32181" y="45200"/>
                    <a:pt x="32488" y="45200"/>
                  </a:cubicBezTo>
                  <a:cubicBezTo>
                    <a:pt x="32583" y="45098"/>
                    <a:pt x="32646" y="45063"/>
                    <a:pt x="32699" y="45063"/>
                  </a:cubicBezTo>
                  <a:cubicBezTo>
                    <a:pt x="32806" y="45063"/>
                    <a:pt x="32874" y="45200"/>
                    <a:pt x="33079" y="45200"/>
                  </a:cubicBezTo>
                  <a:cubicBezTo>
                    <a:pt x="33079" y="45200"/>
                    <a:pt x="33079" y="44893"/>
                    <a:pt x="33669" y="44893"/>
                  </a:cubicBezTo>
                  <a:lnTo>
                    <a:pt x="33953" y="45200"/>
                  </a:lnTo>
                  <a:cubicBezTo>
                    <a:pt x="34260" y="45200"/>
                    <a:pt x="34260" y="45483"/>
                    <a:pt x="34544" y="45483"/>
                  </a:cubicBezTo>
                  <a:cubicBezTo>
                    <a:pt x="34851" y="45483"/>
                    <a:pt x="35134" y="45200"/>
                    <a:pt x="35134" y="44893"/>
                  </a:cubicBezTo>
                  <a:lnTo>
                    <a:pt x="36316" y="44893"/>
                  </a:lnTo>
                  <a:cubicBezTo>
                    <a:pt x="36623" y="44609"/>
                    <a:pt x="36032" y="44609"/>
                    <a:pt x="35725" y="44302"/>
                  </a:cubicBezTo>
                  <a:cubicBezTo>
                    <a:pt x="35725" y="44302"/>
                    <a:pt x="35725" y="44019"/>
                    <a:pt x="35441" y="44019"/>
                  </a:cubicBezTo>
                  <a:lnTo>
                    <a:pt x="35441" y="43711"/>
                  </a:lnTo>
                  <a:lnTo>
                    <a:pt x="35134" y="43121"/>
                  </a:lnTo>
                  <a:cubicBezTo>
                    <a:pt x="35441" y="43121"/>
                    <a:pt x="35725" y="42530"/>
                    <a:pt x="36032" y="42530"/>
                  </a:cubicBezTo>
                  <a:lnTo>
                    <a:pt x="36032" y="42247"/>
                  </a:lnTo>
                  <a:lnTo>
                    <a:pt x="36032" y="41939"/>
                  </a:lnTo>
                  <a:cubicBezTo>
                    <a:pt x="36032" y="41656"/>
                    <a:pt x="36316" y="41349"/>
                    <a:pt x="36316" y="41349"/>
                  </a:cubicBezTo>
                  <a:cubicBezTo>
                    <a:pt x="36623" y="41349"/>
                    <a:pt x="36906" y="41349"/>
                    <a:pt x="36906" y="40758"/>
                  </a:cubicBezTo>
                  <a:cubicBezTo>
                    <a:pt x="36906" y="40474"/>
                    <a:pt x="36906" y="40474"/>
                    <a:pt x="37213" y="40167"/>
                  </a:cubicBezTo>
                  <a:cubicBezTo>
                    <a:pt x="37497" y="39884"/>
                    <a:pt x="37497" y="39577"/>
                    <a:pt x="37804" y="39577"/>
                  </a:cubicBezTo>
                  <a:cubicBezTo>
                    <a:pt x="38088" y="39293"/>
                    <a:pt x="38395" y="39293"/>
                    <a:pt x="38678" y="39293"/>
                  </a:cubicBezTo>
                  <a:cubicBezTo>
                    <a:pt x="39269" y="39293"/>
                    <a:pt x="38678" y="39577"/>
                    <a:pt x="38986" y="39884"/>
                  </a:cubicBezTo>
                  <a:lnTo>
                    <a:pt x="40167" y="39884"/>
                  </a:lnTo>
                  <a:cubicBezTo>
                    <a:pt x="40167" y="40167"/>
                    <a:pt x="38986" y="40474"/>
                    <a:pt x="38986" y="40474"/>
                  </a:cubicBezTo>
                  <a:cubicBezTo>
                    <a:pt x="39269" y="40758"/>
                    <a:pt x="39860" y="40758"/>
                    <a:pt x="39860" y="41065"/>
                  </a:cubicBezTo>
                  <a:cubicBezTo>
                    <a:pt x="40167" y="41065"/>
                    <a:pt x="39860" y="41349"/>
                    <a:pt x="39860" y="41656"/>
                  </a:cubicBezTo>
                  <a:cubicBezTo>
                    <a:pt x="40167" y="41656"/>
                    <a:pt x="40450" y="41656"/>
                    <a:pt x="40450" y="41349"/>
                  </a:cubicBezTo>
                  <a:cubicBezTo>
                    <a:pt x="40758" y="41349"/>
                    <a:pt x="41041" y="41349"/>
                    <a:pt x="41348" y="41065"/>
                  </a:cubicBezTo>
                  <a:cubicBezTo>
                    <a:pt x="41443" y="40963"/>
                    <a:pt x="41571" y="40929"/>
                    <a:pt x="41712" y="40929"/>
                  </a:cubicBezTo>
                  <a:cubicBezTo>
                    <a:pt x="41994" y="40929"/>
                    <a:pt x="42325" y="41065"/>
                    <a:pt x="42530" y="41065"/>
                  </a:cubicBezTo>
                  <a:cubicBezTo>
                    <a:pt x="42530" y="40758"/>
                    <a:pt x="42223" y="40758"/>
                    <a:pt x="41632" y="40758"/>
                  </a:cubicBezTo>
                  <a:cubicBezTo>
                    <a:pt x="41041" y="40758"/>
                    <a:pt x="41041" y="40167"/>
                    <a:pt x="41041" y="40167"/>
                  </a:cubicBezTo>
                  <a:cubicBezTo>
                    <a:pt x="41041" y="39884"/>
                    <a:pt x="41632" y="39577"/>
                    <a:pt x="41939" y="39577"/>
                  </a:cubicBezTo>
                  <a:cubicBezTo>
                    <a:pt x="42223" y="39293"/>
                    <a:pt x="42530" y="39293"/>
                    <a:pt x="43120" y="39293"/>
                  </a:cubicBezTo>
                  <a:cubicBezTo>
                    <a:pt x="43120" y="38986"/>
                    <a:pt x="43404" y="38986"/>
                    <a:pt x="43711" y="38986"/>
                  </a:cubicBezTo>
                  <a:lnTo>
                    <a:pt x="44302" y="38986"/>
                  </a:lnTo>
                  <a:cubicBezTo>
                    <a:pt x="44585" y="38986"/>
                    <a:pt x="43711" y="39577"/>
                    <a:pt x="43404" y="39577"/>
                  </a:cubicBezTo>
                  <a:lnTo>
                    <a:pt x="43711" y="39884"/>
                  </a:lnTo>
                  <a:cubicBezTo>
                    <a:pt x="43711" y="40167"/>
                    <a:pt x="43120" y="40167"/>
                    <a:pt x="43404" y="40474"/>
                  </a:cubicBezTo>
                  <a:cubicBezTo>
                    <a:pt x="43404" y="40758"/>
                    <a:pt x="43120" y="40758"/>
                    <a:pt x="42813" y="40758"/>
                  </a:cubicBezTo>
                  <a:cubicBezTo>
                    <a:pt x="42530" y="40758"/>
                    <a:pt x="42530" y="41065"/>
                    <a:pt x="42530" y="41065"/>
                  </a:cubicBezTo>
                  <a:cubicBezTo>
                    <a:pt x="42813" y="41065"/>
                    <a:pt x="42813" y="41349"/>
                    <a:pt x="43120" y="41349"/>
                  </a:cubicBezTo>
                  <a:cubicBezTo>
                    <a:pt x="43711" y="41656"/>
                    <a:pt x="44302" y="41939"/>
                    <a:pt x="44585" y="42530"/>
                  </a:cubicBezTo>
                  <a:lnTo>
                    <a:pt x="44892" y="42530"/>
                  </a:lnTo>
                  <a:cubicBezTo>
                    <a:pt x="45176" y="42837"/>
                    <a:pt x="45767" y="42837"/>
                    <a:pt x="46074" y="43121"/>
                  </a:cubicBezTo>
                  <a:cubicBezTo>
                    <a:pt x="46074" y="43428"/>
                    <a:pt x="46357" y="43711"/>
                    <a:pt x="46357" y="44019"/>
                  </a:cubicBezTo>
                  <a:lnTo>
                    <a:pt x="46357" y="44302"/>
                  </a:lnTo>
                  <a:cubicBezTo>
                    <a:pt x="45767" y="44893"/>
                    <a:pt x="45176" y="44893"/>
                    <a:pt x="44892" y="44893"/>
                  </a:cubicBezTo>
                  <a:lnTo>
                    <a:pt x="43404" y="44893"/>
                  </a:lnTo>
                  <a:cubicBezTo>
                    <a:pt x="43120" y="44893"/>
                    <a:pt x="42813" y="44609"/>
                    <a:pt x="42530" y="44609"/>
                  </a:cubicBezTo>
                  <a:cubicBezTo>
                    <a:pt x="42223" y="44609"/>
                    <a:pt x="42223" y="44302"/>
                    <a:pt x="41939" y="44302"/>
                  </a:cubicBezTo>
                  <a:cubicBezTo>
                    <a:pt x="41348" y="44302"/>
                    <a:pt x="41632" y="44302"/>
                    <a:pt x="40758" y="44019"/>
                  </a:cubicBezTo>
                  <a:cubicBezTo>
                    <a:pt x="39576" y="44019"/>
                    <a:pt x="38678" y="44609"/>
                    <a:pt x="38088" y="44893"/>
                  </a:cubicBezTo>
                  <a:cubicBezTo>
                    <a:pt x="37993" y="44995"/>
                    <a:pt x="37799" y="45029"/>
                    <a:pt x="37582" y="45029"/>
                  </a:cubicBezTo>
                  <a:cubicBezTo>
                    <a:pt x="37148" y="45029"/>
                    <a:pt x="36623" y="44893"/>
                    <a:pt x="36623" y="44893"/>
                  </a:cubicBezTo>
                  <a:cubicBezTo>
                    <a:pt x="36316" y="44893"/>
                    <a:pt x="36623" y="45200"/>
                    <a:pt x="36032" y="45483"/>
                  </a:cubicBezTo>
                  <a:cubicBezTo>
                    <a:pt x="35930" y="45586"/>
                    <a:pt x="35764" y="45620"/>
                    <a:pt x="35578" y="45620"/>
                  </a:cubicBezTo>
                  <a:cubicBezTo>
                    <a:pt x="35205" y="45620"/>
                    <a:pt x="34748" y="45483"/>
                    <a:pt x="34544" y="45483"/>
                  </a:cubicBezTo>
                  <a:cubicBezTo>
                    <a:pt x="34069" y="45730"/>
                    <a:pt x="33976" y="46160"/>
                    <a:pt x="34117" y="46160"/>
                  </a:cubicBezTo>
                  <a:cubicBezTo>
                    <a:pt x="34151" y="46160"/>
                    <a:pt x="34200" y="46134"/>
                    <a:pt x="34260" y="46074"/>
                  </a:cubicBezTo>
                  <a:cubicBezTo>
                    <a:pt x="34544" y="46074"/>
                    <a:pt x="34544" y="46381"/>
                    <a:pt x="34544" y="46381"/>
                  </a:cubicBezTo>
                  <a:cubicBezTo>
                    <a:pt x="34544" y="46665"/>
                    <a:pt x="34851" y="46972"/>
                    <a:pt x="34544" y="46972"/>
                  </a:cubicBezTo>
                  <a:lnTo>
                    <a:pt x="34544" y="47563"/>
                  </a:lnTo>
                  <a:cubicBezTo>
                    <a:pt x="34851" y="47846"/>
                    <a:pt x="34851" y="47846"/>
                    <a:pt x="34544" y="47846"/>
                  </a:cubicBezTo>
                  <a:cubicBezTo>
                    <a:pt x="34544" y="48153"/>
                    <a:pt x="35134" y="48153"/>
                    <a:pt x="35134" y="48437"/>
                  </a:cubicBezTo>
                  <a:cubicBezTo>
                    <a:pt x="35134" y="48437"/>
                    <a:pt x="35725" y="48437"/>
                    <a:pt x="35725" y="48744"/>
                  </a:cubicBezTo>
                  <a:cubicBezTo>
                    <a:pt x="35725" y="48744"/>
                    <a:pt x="35725" y="48870"/>
                    <a:pt x="35816" y="48870"/>
                  </a:cubicBezTo>
                  <a:cubicBezTo>
                    <a:pt x="35861" y="48870"/>
                    <a:pt x="35930" y="48839"/>
                    <a:pt x="36032" y="48744"/>
                  </a:cubicBezTo>
                  <a:cubicBezTo>
                    <a:pt x="36316" y="48744"/>
                    <a:pt x="36316" y="49028"/>
                    <a:pt x="36623" y="49335"/>
                  </a:cubicBezTo>
                  <a:cubicBezTo>
                    <a:pt x="36623" y="49417"/>
                    <a:pt x="36697" y="49452"/>
                    <a:pt x="36801" y="49452"/>
                  </a:cubicBezTo>
                  <a:cubicBezTo>
                    <a:pt x="37057" y="49452"/>
                    <a:pt x="37497" y="49245"/>
                    <a:pt x="37497" y="49028"/>
                  </a:cubicBezTo>
                  <a:cubicBezTo>
                    <a:pt x="37497" y="49028"/>
                    <a:pt x="37804" y="48744"/>
                    <a:pt x="38088" y="48744"/>
                  </a:cubicBezTo>
                  <a:cubicBezTo>
                    <a:pt x="38395" y="49028"/>
                    <a:pt x="38986" y="49335"/>
                    <a:pt x="39269" y="49618"/>
                  </a:cubicBezTo>
                  <a:cubicBezTo>
                    <a:pt x="39269" y="49618"/>
                    <a:pt x="39860" y="49335"/>
                    <a:pt x="40167" y="49335"/>
                  </a:cubicBezTo>
                  <a:lnTo>
                    <a:pt x="40758" y="49028"/>
                  </a:lnTo>
                  <a:cubicBezTo>
                    <a:pt x="40852" y="48933"/>
                    <a:pt x="40915" y="48902"/>
                    <a:pt x="40969" y="48902"/>
                  </a:cubicBezTo>
                  <a:cubicBezTo>
                    <a:pt x="41075" y="48902"/>
                    <a:pt x="41144" y="49028"/>
                    <a:pt x="41348" y="49028"/>
                  </a:cubicBezTo>
                  <a:cubicBezTo>
                    <a:pt x="41632" y="49028"/>
                    <a:pt x="41939" y="48744"/>
                    <a:pt x="41939" y="48744"/>
                  </a:cubicBezTo>
                  <a:lnTo>
                    <a:pt x="41939" y="48744"/>
                  </a:lnTo>
                  <a:cubicBezTo>
                    <a:pt x="42223" y="49028"/>
                    <a:pt x="41632" y="49335"/>
                    <a:pt x="41939" y="49618"/>
                  </a:cubicBezTo>
                  <a:lnTo>
                    <a:pt x="41939" y="49925"/>
                  </a:lnTo>
                  <a:cubicBezTo>
                    <a:pt x="41632" y="49925"/>
                    <a:pt x="41632" y="50209"/>
                    <a:pt x="41939" y="50209"/>
                  </a:cubicBezTo>
                  <a:cubicBezTo>
                    <a:pt x="41939" y="50209"/>
                    <a:pt x="41632" y="50516"/>
                    <a:pt x="41632" y="50800"/>
                  </a:cubicBezTo>
                  <a:cubicBezTo>
                    <a:pt x="41632" y="51107"/>
                    <a:pt x="41348" y="51697"/>
                    <a:pt x="41041" y="51981"/>
                  </a:cubicBezTo>
                  <a:lnTo>
                    <a:pt x="41041" y="52288"/>
                  </a:lnTo>
                  <a:cubicBezTo>
                    <a:pt x="41041" y="52879"/>
                    <a:pt x="40450" y="53469"/>
                    <a:pt x="40450" y="53753"/>
                  </a:cubicBezTo>
                  <a:cubicBezTo>
                    <a:pt x="40450" y="53753"/>
                    <a:pt x="40450" y="54060"/>
                    <a:pt x="40167" y="54060"/>
                  </a:cubicBezTo>
                  <a:cubicBezTo>
                    <a:pt x="40167" y="54060"/>
                    <a:pt x="40030" y="53924"/>
                    <a:pt x="39855" y="53924"/>
                  </a:cubicBezTo>
                  <a:cubicBezTo>
                    <a:pt x="39768" y="53924"/>
                    <a:pt x="39671" y="53958"/>
                    <a:pt x="39576" y="54060"/>
                  </a:cubicBezTo>
                  <a:cubicBezTo>
                    <a:pt x="38986" y="54060"/>
                    <a:pt x="38678" y="53753"/>
                    <a:pt x="38395" y="53753"/>
                  </a:cubicBezTo>
                  <a:cubicBezTo>
                    <a:pt x="38306" y="53671"/>
                    <a:pt x="38143" y="53636"/>
                    <a:pt x="37956" y="53636"/>
                  </a:cubicBezTo>
                  <a:cubicBezTo>
                    <a:pt x="37501" y="53636"/>
                    <a:pt x="36906" y="53842"/>
                    <a:pt x="36906" y="54060"/>
                  </a:cubicBezTo>
                  <a:lnTo>
                    <a:pt x="36032" y="54060"/>
                  </a:lnTo>
                  <a:cubicBezTo>
                    <a:pt x="35441" y="54060"/>
                    <a:pt x="35134" y="53753"/>
                    <a:pt x="34544" y="53753"/>
                  </a:cubicBezTo>
                  <a:cubicBezTo>
                    <a:pt x="33953" y="53469"/>
                    <a:pt x="33362" y="53469"/>
                    <a:pt x="33362" y="53469"/>
                  </a:cubicBezTo>
                  <a:cubicBezTo>
                    <a:pt x="33079" y="53162"/>
                    <a:pt x="32772" y="53162"/>
                    <a:pt x="32181" y="53162"/>
                  </a:cubicBezTo>
                  <a:cubicBezTo>
                    <a:pt x="31590" y="52879"/>
                    <a:pt x="31897" y="52572"/>
                    <a:pt x="30999" y="52288"/>
                  </a:cubicBezTo>
                  <a:cubicBezTo>
                    <a:pt x="30125" y="52288"/>
                    <a:pt x="29227" y="52879"/>
                    <a:pt x="29227" y="53469"/>
                  </a:cubicBezTo>
                  <a:cubicBezTo>
                    <a:pt x="29227" y="53753"/>
                    <a:pt x="29535" y="54060"/>
                    <a:pt x="29227" y="54344"/>
                  </a:cubicBezTo>
                  <a:cubicBezTo>
                    <a:pt x="29086" y="54497"/>
                    <a:pt x="28867" y="54574"/>
                    <a:pt x="28646" y="54574"/>
                  </a:cubicBezTo>
                  <a:cubicBezTo>
                    <a:pt x="28424" y="54574"/>
                    <a:pt x="28200" y="54497"/>
                    <a:pt x="28046" y="54344"/>
                  </a:cubicBezTo>
                  <a:cubicBezTo>
                    <a:pt x="27763" y="54060"/>
                    <a:pt x="27172" y="53753"/>
                    <a:pt x="26581" y="53753"/>
                  </a:cubicBezTo>
                  <a:cubicBezTo>
                    <a:pt x="26274" y="53753"/>
                    <a:pt x="25683" y="53469"/>
                    <a:pt x="25990" y="53162"/>
                  </a:cubicBezTo>
                  <a:cubicBezTo>
                    <a:pt x="25990" y="53162"/>
                    <a:pt x="25683" y="52879"/>
                    <a:pt x="25400" y="52879"/>
                  </a:cubicBezTo>
                  <a:cubicBezTo>
                    <a:pt x="24923" y="52879"/>
                    <a:pt x="24631" y="52495"/>
                    <a:pt x="24226" y="52495"/>
                  </a:cubicBezTo>
                  <a:cubicBezTo>
                    <a:pt x="24129" y="52495"/>
                    <a:pt x="24026" y="52517"/>
                    <a:pt x="23911" y="52572"/>
                  </a:cubicBezTo>
                  <a:cubicBezTo>
                    <a:pt x="23628" y="52572"/>
                    <a:pt x="23321" y="52572"/>
                    <a:pt x="23037" y="52288"/>
                  </a:cubicBezTo>
                  <a:cubicBezTo>
                    <a:pt x="22730" y="52288"/>
                    <a:pt x="22730" y="51981"/>
                    <a:pt x="22730" y="51981"/>
                  </a:cubicBezTo>
                  <a:lnTo>
                    <a:pt x="22446" y="51697"/>
                  </a:lnTo>
                  <a:cubicBezTo>
                    <a:pt x="22357" y="51780"/>
                    <a:pt x="22270" y="51814"/>
                    <a:pt x="22191" y="51814"/>
                  </a:cubicBezTo>
                  <a:cubicBezTo>
                    <a:pt x="21998" y="51814"/>
                    <a:pt x="21856" y="51608"/>
                    <a:pt x="21856" y="51390"/>
                  </a:cubicBezTo>
                  <a:cubicBezTo>
                    <a:pt x="21549" y="51107"/>
                    <a:pt x="22139" y="51107"/>
                    <a:pt x="22446" y="50800"/>
                  </a:cubicBezTo>
                  <a:cubicBezTo>
                    <a:pt x="22730" y="50516"/>
                    <a:pt x="22730" y="50209"/>
                    <a:pt x="22446" y="49925"/>
                  </a:cubicBezTo>
                  <a:cubicBezTo>
                    <a:pt x="22139" y="49618"/>
                    <a:pt x="22139" y="49335"/>
                    <a:pt x="22446" y="49028"/>
                  </a:cubicBezTo>
                  <a:cubicBezTo>
                    <a:pt x="22730" y="49028"/>
                    <a:pt x="22446" y="48744"/>
                    <a:pt x="22446" y="48744"/>
                  </a:cubicBezTo>
                  <a:cubicBezTo>
                    <a:pt x="22293" y="48886"/>
                    <a:pt x="22216" y="48957"/>
                    <a:pt x="22178" y="48957"/>
                  </a:cubicBezTo>
                  <a:cubicBezTo>
                    <a:pt x="22139" y="48957"/>
                    <a:pt x="22139" y="48886"/>
                    <a:pt x="22139" y="48744"/>
                  </a:cubicBezTo>
                  <a:cubicBezTo>
                    <a:pt x="21997" y="48590"/>
                    <a:pt x="21779" y="48514"/>
                    <a:pt x="21557" y="48514"/>
                  </a:cubicBezTo>
                  <a:cubicBezTo>
                    <a:pt x="21336" y="48514"/>
                    <a:pt x="21111" y="48590"/>
                    <a:pt x="20958" y="48744"/>
                  </a:cubicBezTo>
                  <a:lnTo>
                    <a:pt x="18902" y="48744"/>
                  </a:lnTo>
                  <a:cubicBezTo>
                    <a:pt x="18595" y="48744"/>
                    <a:pt x="18004" y="49028"/>
                    <a:pt x="17721" y="49028"/>
                  </a:cubicBezTo>
                  <a:cubicBezTo>
                    <a:pt x="17721" y="48933"/>
                    <a:pt x="17458" y="48902"/>
                    <a:pt x="17086" y="48902"/>
                  </a:cubicBezTo>
                  <a:cubicBezTo>
                    <a:pt x="16343" y="48902"/>
                    <a:pt x="15161" y="49028"/>
                    <a:pt x="14767" y="49028"/>
                  </a:cubicBezTo>
                  <a:cubicBezTo>
                    <a:pt x="14177" y="49028"/>
                    <a:pt x="13870" y="49925"/>
                    <a:pt x="13586" y="49925"/>
                  </a:cubicBezTo>
                  <a:cubicBezTo>
                    <a:pt x="13279" y="49925"/>
                    <a:pt x="12688" y="50209"/>
                    <a:pt x="12405" y="50516"/>
                  </a:cubicBezTo>
                  <a:lnTo>
                    <a:pt x="11223" y="50516"/>
                  </a:lnTo>
                  <a:cubicBezTo>
                    <a:pt x="11070" y="50362"/>
                    <a:pt x="10774" y="50362"/>
                    <a:pt x="10479" y="50362"/>
                  </a:cubicBezTo>
                  <a:cubicBezTo>
                    <a:pt x="10184" y="50362"/>
                    <a:pt x="9888" y="50362"/>
                    <a:pt x="9735" y="50209"/>
                  </a:cubicBezTo>
                  <a:cubicBezTo>
                    <a:pt x="9451" y="49925"/>
                    <a:pt x="9451" y="49925"/>
                    <a:pt x="9144" y="49925"/>
                  </a:cubicBezTo>
                  <a:cubicBezTo>
                    <a:pt x="8861" y="49925"/>
                    <a:pt x="8553" y="51107"/>
                    <a:pt x="8270" y="51390"/>
                  </a:cubicBezTo>
                  <a:cubicBezTo>
                    <a:pt x="7963" y="51981"/>
                    <a:pt x="7372" y="51981"/>
                    <a:pt x="7089" y="51981"/>
                  </a:cubicBezTo>
                  <a:cubicBezTo>
                    <a:pt x="6781" y="51981"/>
                    <a:pt x="6781" y="52572"/>
                    <a:pt x="6498" y="52879"/>
                  </a:cubicBezTo>
                  <a:cubicBezTo>
                    <a:pt x="6191" y="52879"/>
                    <a:pt x="6191" y="53162"/>
                    <a:pt x="5907" y="53469"/>
                  </a:cubicBezTo>
                  <a:cubicBezTo>
                    <a:pt x="5600" y="53753"/>
                    <a:pt x="5907" y="54344"/>
                    <a:pt x="5907" y="54651"/>
                  </a:cubicBezTo>
                  <a:cubicBezTo>
                    <a:pt x="6191" y="54934"/>
                    <a:pt x="5316" y="55832"/>
                    <a:pt x="5009" y="56116"/>
                  </a:cubicBezTo>
                  <a:cubicBezTo>
                    <a:pt x="4726" y="56116"/>
                    <a:pt x="4419" y="56706"/>
                    <a:pt x="3828" y="56706"/>
                  </a:cubicBezTo>
                  <a:cubicBezTo>
                    <a:pt x="3544" y="56706"/>
                    <a:pt x="3544" y="57014"/>
                    <a:pt x="3237" y="57014"/>
                  </a:cubicBezTo>
                  <a:cubicBezTo>
                    <a:pt x="3237" y="57297"/>
                    <a:pt x="2954" y="57604"/>
                    <a:pt x="2954" y="57888"/>
                  </a:cubicBezTo>
                  <a:cubicBezTo>
                    <a:pt x="2647" y="58195"/>
                    <a:pt x="1772" y="58786"/>
                    <a:pt x="1772" y="59376"/>
                  </a:cubicBezTo>
                  <a:cubicBezTo>
                    <a:pt x="1772" y="59660"/>
                    <a:pt x="875" y="60558"/>
                    <a:pt x="591" y="61739"/>
                  </a:cubicBezTo>
                  <a:cubicBezTo>
                    <a:pt x="284" y="62023"/>
                    <a:pt x="284" y="62330"/>
                    <a:pt x="284" y="62330"/>
                  </a:cubicBezTo>
                  <a:cubicBezTo>
                    <a:pt x="284" y="62920"/>
                    <a:pt x="591" y="63204"/>
                    <a:pt x="591" y="63511"/>
                  </a:cubicBezTo>
                  <a:cubicBezTo>
                    <a:pt x="875" y="63511"/>
                    <a:pt x="591" y="64102"/>
                    <a:pt x="875" y="64692"/>
                  </a:cubicBezTo>
                  <a:cubicBezTo>
                    <a:pt x="1182" y="65283"/>
                    <a:pt x="875" y="65874"/>
                    <a:pt x="591" y="66157"/>
                  </a:cubicBezTo>
                  <a:lnTo>
                    <a:pt x="591" y="66748"/>
                  </a:lnTo>
                  <a:cubicBezTo>
                    <a:pt x="284" y="67055"/>
                    <a:pt x="284" y="67339"/>
                    <a:pt x="284" y="67646"/>
                  </a:cubicBezTo>
                  <a:cubicBezTo>
                    <a:pt x="0" y="67929"/>
                    <a:pt x="284" y="68520"/>
                    <a:pt x="591" y="68520"/>
                  </a:cubicBezTo>
                  <a:lnTo>
                    <a:pt x="591" y="68827"/>
                  </a:lnTo>
                  <a:lnTo>
                    <a:pt x="591" y="69418"/>
                  </a:lnTo>
                  <a:lnTo>
                    <a:pt x="591" y="69701"/>
                  </a:lnTo>
                  <a:lnTo>
                    <a:pt x="1182" y="70292"/>
                  </a:lnTo>
                  <a:cubicBezTo>
                    <a:pt x="1772" y="70292"/>
                    <a:pt x="1182" y="70599"/>
                    <a:pt x="1772" y="70883"/>
                  </a:cubicBezTo>
                  <a:cubicBezTo>
                    <a:pt x="2056" y="71190"/>
                    <a:pt x="2056" y="71473"/>
                    <a:pt x="2363" y="71473"/>
                  </a:cubicBezTo>
                  <a:cubicBezTo>
                    <a:pt x="2647" y="71781"/>
                    <a:pt x="2954" y="72064"/>
                    <a:pt x="3237" y="72655"/>
                  </a:cubicBezTo>
                  <a:lnTo>
                    <a:pt x="3237" y="72962"/>
                  </a:lnTo>
                  <a:cubicBezTo>
                    <a:pt x="3544" y="73553"/>
                    <a:pt x="3544" y="73553"/>
                    <a:pt x="3828" y="73836"/>
                  </a:cubicBezTo>
                  <a:cubicBezTo>
                    <a:pt x="4135" y="73836"/>
                    <a:pt x="4419" y="74143"/>
                    <a:pt x="4419" y="74143"/>
                  </a:cubicBezTo>
                  <a:cubicBezTo>
                    <a:pt x="5009" y="74427"/>
                    <a:pt x="5316" y="74734"/>
                    <a:pt x="5600" y="75018"/>
                  </a:cubicBezTo>
                  <a:cubicBezTo>
                    <a:pt x="6191" y="75325"/>
                    <a:pt x="7089" y="75915"/>
                    <a:pt x="7372" y="76199"/>
                  </a:cubicBezTo>
                  <a:lnTo>
                    <a:pt x="7679" y="76199"/>
                  </a:lnTo>
                  <a:cubicBezTo>
                    <a:pt x="8270" y="76199"/>
                    <a:pt x="8861" y="75915"/>
                    <a:pt x="10042" y="75608"/>
                  </a:cubicBezTo>
                  <a:lnTo>
                    <a:pt x="11507" y="75608"/>
                  </a:lnTo>
                  <a:cubicBezTo>
                    <a:pt x="11814" y="75915"/>
                    <a:pt x="12098" y="75915"/>
                    <a:pt x="12098" y="75915"/>
                  </a:cubicBezTo>
                  <a:cubicBezTo>
                    <a:pt x="12098" y="75915"/>
                    <a:pt x="13279" y="75608"/>
                    <a:pt x="13586" y="75325"/>
                  </a:cubicBezTo>
                  <a:cubicBezTo>
                    <a:pt x="13870" y="75018"/>
                    <a:pt x="14177" y="75018"/>
                    <a:pt x="14460" y="75018"/>
                  </a:cubicBezTo>
                  <a:cubicBezTo>
                    <a:pt x="14767" y="75018"/>
                    <a:pt x="14767" y="74734"/>
                    <a:pt x="14767" y="74734"/>
                  </a:cubicBezTo>
                  <a:lnTo>
                    <a:pt x="15642" y="74734"/>
                  </a:lnTo>
                  <a:cubicBezTo>
                    <a:pt x="15889" y="74734"/>
                    <a:pt x="16122" y="74350"/>
                    <a:pt x="16202" y="74350"/>
                  </a:cubicBezTo>
                  <a:cubicBezTo>
                    <a:pt x="16222" y="74350"/>
                    <a:pt x="16232" y="74372"/>
                    <a:pt x="16232" y="74427"/>
                  </a:cubicBezTo>
                  <a:cubicBezTo>
                    <a:pt x="16232" y="74734"/>
                    <a:pt x="17130" y="74734"/>
                    <a:pt x="17414" y="74734"/>
                  </a:cubicBezTo>
                  <a:cubicBezTo>
                    <a:pt x="17721" y="74734"/>
                    <a:pt x="18312" y="75325"/>
                    <a:pt x="18312" y="75608"/>
                  </a:cubicBezTo>
                  <a:cubicBezTo>
                    <a:pt x="18312" y="75608"/>
                    <a:pt x="18312" y="76199"/>
                    <a:pt x="18595" y="76199"/>
                  </a:cubicBezTo>
                  <a:lnTo>
                    <a:pt x="19493" y="76199"/>
                  </a:lnTo>
                  <a:cubicBezTo>
                    <a:pt x="19493" y="76199"/>
                    <a:pt x="20367" y="76199"/>
                    <a:pt x="20367" y="75915"/>
                  </a:cubicBezTo>
                  <a:lnTo>
                    <a:pt x="20674" y="75915"/>
                  </a:lnTo>
                  <a:cubicBezTo>
                    <a:pt x="20674" y="75915"/>
                    <a:pt x="20674" y="76199"/>
                    <a:pt x="20958" y="76506"/>
                  </a:cubicBezTo>
                  <a:lnTo>
                    <a:pt x="21549" y="76506"/>
                  </a:lnTo>
                  <a:cubicBezTo>
                    <a:pt x="21549" y="76506"/>
                    <a:pt x="21856" y="77097"/>
                    <a:pt x="21856" y="77380"/>
                  </a:cubicBezTo>
                  <a:cubicBezTo>
                    <a:pt x="21856" y="77380"/>
                    <a:pt x="21549" y="77687"/>
                    <a:pt x="21549" y="77971"/>
                  </a:cubicBezTo>
                  <a:cubicBezTo>
                    <a:pt x="21856" y="78278"/>
                    <a:pt x="21549" y="78562"/>
                    <a:pt x="21549" y="78562"/>
                  </a:cubicBezTo>
                  <a:cubicBezTo>
                    <a:pt x="21265" y="78562"/>
                    <a:pt x="21265" y="78869"/>
                    <a:pt x="21265" y="78869"/>
                  </a:cubicBezTo>
                  <a:cubicBezTo>
                    <a:pt x="21549" y="78869"/>
                    <a:pt x="21549" y="78869"/>
                    <a:pt x="21549" y="79152"/>
                  </a:cubicBezTo>
                  <a:lnTo>
                    <a:pt x="21265" y="79152"/>
                  </a:lnTo>
                  <a:cubicBezTo>
                    <a:pt x="21265" y="79459"/>
                    <a:pt x="21549" y="79459"/>
                    <a:pt x="21549" y="79743"/>
                  </a:cubicBezTo>
                  <a:cubicBezTo>
                    <a:pt x="21549" y="79743"/>
                    <a:pt x="21265" y="79743"/>
                    <a:pt x="21265" y="80050"/>
                  </a:cubicBezTo>
                  <a:lnTo>
                    <a:pt x="20958" y="80334"/>
                  </a:lnTo>
                  <a:cubicBezTo>
                    <a:pt x="20674" y="80641"/>
                    <a:pt x="21265" y="80924"/>
                    <a:pt x="21265" y="81232"/>
                  </a:cubicBezTo>
                  <a:cubicBezTo>
                    <a:pt x="21265" y="81232"/>
                    <a:pt x="21265" y="81515"/>
                    <a:pt x="21856" y="81822"/>
                  </a:cubicBezTo>
                  <a:cubicBezTo>
                    <a:pt x="22139" y="82413"/>
                    <a:pt x="22139" y="82413"/>
                    <a:pt x="22446" y="82696"/>
                  </a:cubicBezTo>
                  <a:lnTo>
                    <a:pt x="22730" y="83004"/>
                  </a:lnTo>
                  <a:cubicBezTo>
                    <a:pt x="23037" y="83287"/>
                    <a:pt x="23321" y="83594"/>
                    <a:pt x="23321" y="83878"/>
                  </a:cubicBezTo>
                  <a:cubicBezTo>
                    <a:pt x="23628" y="84185"/>
                    <a:pt x="23628" y="84468"/>
                    <a:pt x="23628" y="84468"/>
                  </a:cubicBezTo>
                  <a:lnTo>
                    <a:pt x="23628" y="84776"/>
                  </a:lnTo>
                  <a:cubicBezTo>
                    <a:pt x="23911" y="85366"/>
                    <a:pt x="24218" y="86241"/>
                    <a:pt x="24218" y="86241"/>
                  </a:cubicBezTo>
                  <a:cubicBezTo>
                    <a:pt x="24502" y="86548"/>
                    <a:pt x="24218" y="86831"/>
                    <a:pt x="24218" y="87138"/>
                  </a:cubicBezTo>
                  <a:cubicBezTo>
                    <a:pt x="24218" y="87729"/>
                    <a:pt x="24502" y="88320"/>
                    <a:pt x="24809" y="88910"/>
                  </a:cubicBezTo>
                  <a:cubicBezTo>
                    <a:pt x="24809" y="89501"/>
                    <a:pt x="24502" y="89785"/>
                    <a:pt x="24218" y="90092"/>
                  </a:cubicBezTo>
                  <a:cubicBezTo>
                    <a:pt x="23911" y="90375"/>
                    <a:pt x="23628" y="90966"/>
                    <a:pt x="23628" y="91557"/>
                  </a:cubicBezTo>
                  <a:cubicBezTo>
                    <a:pt x="23628" y="91864"/>
                    <a:pt x="23037" y="92454"/>
                    <a:pt x="23037" y="92738"/>
                  </a:cubicBezTo>
                  <a:lnTo>
                    <a:pt x="23037" y="93636"/>
                  </a:lnTo>
                  <a:cubicBezTo>
                    <a:pt x="23037" y="93919"/>
                    <a:pt x="23321" y="94510"/>
                    <a:pt x="23628" y="94817"/>
                  </a:cubicBezTo>
                  <a:cubicBezTo>
                    <a:pt x="23628" y="95101"/>
                    <a:pt x="24218" y="95691"/>
                    <a:pt x="24218" y="96282"/>
                  </a:cubicBezTo>
                  <a:lnTo>
                    <a:pt x="25093" y="98054"/>
                  </a:lnTo>
                  <a:lnTo>
                    <a:pt x="25093" y="99236"/>
                  </a:lnTo>
                  <a:cubicBezTo>
                    <a:pt x="25093" y="99543"/>
                    <a:pt x="25400" y="100133"/>
                    <a:pt x="25400" y="100724"/>
                  </a:cubicBezTo>
                  <a:cubicBezTo>
                    <a:pt x="25400" y="101008"/>
                    <a:pt x="25400" y="102189"/>
                    <a:pt x="25990" y="102496"/>
                  </a:cubicBezTo>
                  <a:cubicBezTo>
                    <a:pt x="25990" y="102780"/>
                    <a:pt x="26274" y="102780"/>
                    <a:pt x="26274" y="103087"/>
                  </a:cubicBezTo>
                  <a:cubicBezTo>
                    <a:pt x="26581" y="103677"/>
                    <a:pt x="26865" y="103961"/>
                    <a:pt x="26865" y="104552"/>
                  </a:cubicBezTo>
                  <a:cubicBezTo>
                    <a:pt x="27172" y="105142"/>
                    <a:pt x="27763" y="105733"/>
                    <a:pt x="27763" y="106040"/>
                  </a:cubicBezTo>
                  <a:cubicBezTo>
                    <a:pt x="27763" y="106324"/>
                    <a:pt x="28046" y="106631"/>
                    <a:pt x="27763" y="106631"/>
                  </a:cubicBezTo>
                  <a:cubicBezTo>
                    <a:pt x="27455" y="106631"/>
                    <a:pt x="27455" y="106914"/>
                    <a:pt x="27763" y="107505"/>
                  </a:cubicBezTo>
                  <a:cubicBezTo>
                    <a:pt x="28046" y="107812"/>
                    <a:pt x="27763" y="108096"/>
                    <a:pt x="28046" y="108096"/>
                  </a:cubicBezTo>
                  <a:cubicBezTo>
                    <a:pt x="28353" y="108096"/>
                    <a:pt x="28353" y="108096"/>
                    <a:pt x="28353" y="108403"/>
                  </a:cubicBezTo>
                  <a:cubicBezTo>
                    <a:pt x="28637" y="108403"/>
                    <a:pt x="28637" y="108403"/>
                    <a:pt x="28944" y="108686"/>
                  </a:cubicBezTo>
                  <a:lnTo>
                    <a:pt x="29227" y="108686"/>
                  </a:lnTo>
                  <a:cubicBezTo>
                    <a:pt x="29535" y="108403"/>
                    <a:pt x="29818" y="108403"/>
                    <a:pt x="30125" y="108403"/>
                  </a:cubicBezTo>
                  <a:cubicBezTo>
                    <a:pt x="30716" y="108403"/>
                    <a:pt x="30716" y="108096"/>
                    <a:pt x="30999" y="108096"/>
                  </a:cubicBezTo>
                  <a:cubicBezTo>
                    <a:pt x="31153" y="107954"/>
                    <a:pt x="31378" y="107883"/>
                    <a:pt x="31599" y="107883"/>
                  </a:cubicBezTo>
                  <a:cubicBezTo>
                    <a:pt x="31821" y="107883"/>
                    <a:pt x="32039" y="107954"/>
                    <a:pt x="32181" y="108096"/>
                  </a:cubicBezTo>
                  <a:cubicBezTo>
                    <a:pt x="32488" y="108096"/>
                    <a:pt x="32772" y="108096"/>
                    <a:pt x="33079" y="107812"/>
                  </a:cubicBezTo>
                  <a:cubicBezTo>
                    <a:pt x="33079" y="107812"/>
                    <a:pt x="33205" y="107938"/>
                    <a:pt x="33289" y="107938"/>
                  </a:cubicBezTo>
                  <a:cubicBezTo>
                    <a:pt x="33331" y="107938"/>
                    <a:pt x="33362" y="107907"/>
                    <a:pt x="33362" y="107812"/>
                  </a:cubicBezTo>
                  <a:cubicBezTo>
                    <a:pt x="33362" y="107505"/>
                    <a:pt x="33669" y="107505"/>
                    <a:pt x="34260" y="107505"/>
                  </a:cubicBezTo>
                  <a:cubicBezTo>
                    <a:pt x="34544" y="107505"/>
                    <a:pt x="35134" y="107222"/>
                    <a:pt x="35725" y="106631"/>
                  </a:cubicBezTo>
                  <a:cubicBezTo>
                    <a:pt x="36316" y="106040"/>
                    <a:pt x="37213" y="104859"/>
                    <a:pt x="37497" y="104268"/>
                  </a:cubicBezTo>
                  <a:cubicBezTo>
                    <a:pt x="38088" y="103677"/>
                    <a:pt x="38395" y="103087"/>
                    <a:pt x="38678" y="103087"/>
                  </a:cubicBezTo>
                  <a:cubicBezTo>
                    <a:pt x="38986" y="102780"/>
                    <a:pt x="38986" y="102189"/>
                    <a:pt x="39269" y="101598"/>
                  </a:cubicBezTo>
                  <a:lnTo>
                    <a:pt x="39269" y="101315"/>
                  </a:lnTo>
                  <a:cubicBezTo>
                    <a:pt x="39269" y="101161"/>
                    <a:pt x="39198" y="101161"/>
                    <a:pt x="39127" y="101161"/>
                  </a:cubicBezTo>
                  <a:cubicBezTo>
                    <a:pt x="39056" y="101161"/>
                    <a:pt x="38986" y="101161"/>
                    <a:pt x="38986" y="101008"/>
                  </a:cubicBezTo>
                  <a:cubicBezTo>
                    <a:pt x="38678" y="100724"/>
                    <a:pt x="39576" y="100417"/>
                    <a:pt x="40167" y="100133"/>
                  </a:cubicBezTo>
                  <a:cubicBezTo>
                    <a:pt x="40758" y="99826"/>
                    <a:pt x="41041" y="99543"/>
                    <a:pt x="41041" y="99543"/>
                  </a:cubicBezTo>
                  <a:lnTo>
                    <a:pt x="41041" y="98361"/>
                  </a:lnTo>
                  <a:cubicBezTo>
                    <a:pt x="41348" y="98054"/>
                    <a:pt x="41041" y="97771"/>
                    <a:pt x="41041" y="97180"/>
                  </a:cubicBezTo>
                  <a:cubicBezTo>
                    <a:pt x="41041" y="96589"/>
                    <a:pt x="40758" y="96589"/>
                    <a:pt x="40758" y="96282"/>
                  </a:cubicBezTo>
                  <a:cubicBezTo>
                    <a:pt x="40450" y="95999"/>
                    <a:pt x="40450" y="95691"/>
                    <a:pt x="40758" y="95691"/>
                  </a:cubicBezTo>
                  <a:cubicBezTo>
                    <a:pt x="41041" y="95691"/>
                    <a:pt x="41041" y="95691"/>
                    <a:pt x="41041" y="95408"/>
                  </a:cubicBezTo>
                  <a:cubicBezTo>
                    <a:pt x="41348" y="95101"/>
                    <a:pt x="41632" y="95101"/>
                    <a:pt x="41939" y="94817"/>
                  </a:cubicBezTo>
                  <a:cubicBezTo>
                    <a:pt x="42223" y="94510"/>
                    <a:pt x="42223" y="94227"/>
                    <a:pt x="42530" y="93919"/>
                  </a:cubicBezTo>
                  <a:cubicBezTo>
                    <a:pt x="43120" y="93636"/>
                    <a:pt x="43711" y="93636"/>
                    <a:pt x="44302" y="93329"/>
                  </a:cubicBezTo>
                  <a:cubicBezTo>
                    <a:pt x="44585" y="93045"/>
                    <a:pt x="45483" y="91864"/>
                    <a:pt x="45483" y="91557"/>
                  </a:cubicBezTo>
                  <a:cubicBezTo>
                    <a:pt x="45483" y="91273"/>
                    <a:pt x="45176" y="90375"/>
                    <a:pt x="45176" y="90092"/>
                  </a:cubicBezTo>
                  <a:lnTo>
                    <a:pt x="45176" y="88320"/>
                  </a:lnTo>
                  <a:lnTo>
                    <a:pt x="45176" y="88013"/>
                  </a:lnTo>
                  <a:cubicBezTo>
                    <a:pt x="45176" y="87729"/>
                    <a:pt x="44585" y="88013"/>
                    <a:pt x="44585" y="87422"/>
                  </a:cubicBezTo>
                  <a:cubicBezTo>
                    <a:pt x="44585" y="86831"/>
                    <a:pt x="44302" y="86831"/>
                    <a:pt x="44302" y="86548"/>
                  </a:cubicBezTo>
                  <a:lnTo>
                    <a:pt x="44302" y="85957"/>
                  </a:lnTo>
                  <a:cubicBezTo>
                    <a:pt x="43995" y="85957"/>
                    <a:pt x="44302" y="85650"/>
                    <a:pt x="44302" y="85366"/>
                  </a:cubicBezTo>
                  <a:cubicBezTo>
                    <a:pt x="44585" y="85059"/>
                    <a:pt x="43995" y="85059"/>
                    <a:pt x="43995" y="84776"/>
                  </a:cubicBezTo>
                  <a:cubicBezTo>
                    <a:pt x="43995" y="84468"/>
                    <a:pt x="43995" y="84185"/>
                    <a:pt x="44302" y="83594"/>
                  </a:cubicBezTo>
                  <a:cubicBezTo>
                    <a:pt x="44585" y="82696"/>
                    <a:pt x="44892" y="81822"/>
                    <a:pt x="45176" y="81822"/>
                  </a:cubicBezTo>
                  <a:cubicBezTo>
                    <a:pt x="45176" y="81515"/>
                    <a:pt x="45483" y="81515"/>
                    <a:pt x="45483" y="81232"/>
                  </a:cubicBezTo>
                  <a:cubicBezTo>
                    <a:pt x="45672" y="81232"/>
                    <a:pt x="45735" y="81358"/>
                    <a:pt x="45847" y="81358"/>
                  </a:cubicBezTo>
                  <a:cubicBezTo>
                    <a:pt x="45903" y="81358"/>
                    <a:pt x="45971" y="81326"/>
                    <a:pt x="46074" y="81232"/>
                  </a:cubicBezTo>
                  <a:lnTo>
                    <a:pt x="46074" y="80924"/>
                  </a:lnTo>
                  <a:lnTo>
                    <a:pt x="47846" y="79152"/>
                  </a:lnTo>
                  <a:cubicBezTo>
                    <a:pt x="48437" y="78562"/>
                    <a:pt x="48720" y="78278"/>
                    <a:pt x="49311" y="77971"/>
                  </a:cubicBezTo>
                  <a:cubicBezTo>
                    <a:pt x="49618" y="77971"/>
                    <a:pt x="50492" y="77097"/>
                    <a:pt x="51083" y="76199"/>
                  </a:cubicBezTo>
                  <a:cubicBezTo>
                    <a:pt x="51673" y="75608"/>
                    <a:pt x="51981" y="75018"/>
                    <a:pt x="51981" y="74734"/>
                  </a:cubicBezTo>
                  <a:cubicBezTo>
                    <a:pt x="52264" y="74427"/>
                    <a:pt x="52571" y="73836"/>
                    <a:pt x="52855" y="73553"/>
                  </a:cubicBezTo>
                  <a:cubicBezTo>
                    <a:pt x="53162" y="72962"/>
                    <a:pt x="53446" y="72064"/>
                    <a:pt x="53446" y="71781"/>
                  </a:cubicBezTo>
                  <a:cubicBezTo>
                    <a:pt x="53446" y="71473"/>
                    <a:pt x="53753" y="70883"/>
                    <a:pt x="53753" y="70599"/>
                  </a:cubicBezTo>
                  <a:cubicBezTo>
                    <a:pt x="53753" y="70250"/>
                    <a:pt x="53646" y="70108"/>
                    <a:pt x="53558" y="70108"/>
                  </a:cubicBezTo>
                  <a:cubicBezTo>
                    <a:pt x="53497" y="70108"/>
                    <a:pt x="53446" y="70176"/>
                    <a:pt x="53446" y="70292"/>
                  </a:cubicBezTo>
                  <a:cubicBezTo>
                    <a:pt x="53162" y="70599"/>
                    <a:pt x="52264" y="70599"/>
                    <a:pt x="51390" y="70599"/>
                  </a:cubicBezTo>
                  <a:cubicBezTo>
                    <a:pt x="50799" y="70599"/>
                    <a:pt x="50492" y="70883"/>
                    <a:pt x="50209" y="70883"/>
                  </a:cubicBezTo>
                  <a:cubicBezTo>
                    <a:pt x="50055" y="71036"/>
                    <a:pt x="49831" y="71036"/>
                    <a:pt x="49644" y="71036"/>
                  </a:cubicBezTo>
                  <a:cubicBezTo>
                    <a:pt x="49458" y="71036"/>
                    <a:pt x="49311" y="71036"/>
                    <a:pt x="49311" y="71190"/>
                  </a:cubicBezTo>
                  <a:cubicBezTo>
                    <a:pt x="49146" y="71355"/>
                    <a:pt x="48774" y="71527"/>
                    <a:pt x="48436" y="71527"/>
                  </a:cubicBezTo>
                  <a:cubicBezTo>
                    <a:pt x="48191" y="71527"/>
                    <a:pt x="47965" y="71437"/>
                    <a:pt x="47846" y="71190"/>
                  </a:cubicBezTo>
                  <a:cubicBezTo>
                    <a:pt x="47846" y="70883"/>
                    <a:pt x="47539" y="70599"/>
                    <a:pt x="47539" y="70599"/>
                  </a:cubicBezTo>
                  <a:lnTo>
                    <a:pt x="46948" y="70599"/>
                  </a:lnTo>
                  <a:cubicBezTo>
                    <a:pt x="46948" y="70292"/>
                    <a:pt x="47255" y="70009"/>
                    <a:pt x="47539" y="70009"/>
                  </a:cubicBezTo>
                  <a:cubicBezTo>
                    <a:pt x="47846" y="70009"/>
                    <a:pt x="47539" y="69701"/>
                    <a:pt x="47539" y="69701"/>
                  </a:cubicBezTo>
                  <a:cubicBezTo>
                    <a:pt x="47539" y="69701"/>
                    <a:pt x="47539" y="69418"/>
                    <a:pt x="47255" y="69418"/>
                  </a:cubicBezTo>
                  <a:cubicBezTo>
                    <a:pt x="47255" y="69418"/>
                    <a:pt x="46948" y="69111"/>
                    <a:pt x="46664" y="68520"/>
                  </a:cubicBezTo>
                  <a:cubicBezTo>
                    <a:pt x="46074" y="67929"/>
                    <a:pt x="45483" y="67646"/>
                    <a:pt x="45176" y="67646"/>
                  </a:cubicBezTo>
                  <a:cubicBezTo>
                    <a:pt x="44892" y="67646"/>
                    <a:pt x="44892" y="67339"/>
                    <a:pt x="44892" y="67339"/>
                  </a:cubicBezTo>
                  <a:cubicBezTo>
                    <a:pt x="44585" y="67055"/>
                    <a:pt x="44302" y="66464"/>
                    <a:pt x="44302" y="66157"/>
                  </a:cubicBezTo>
                  <a:cubicBezTo>
                    <a:pt x="44302" y="65874"/>
                    <a:pt x="43995" y="65567"/>
                    <a:pt x="43711" y="65283"/>
                  </a:cubicBezTo>
                  <a:cubicBezTo>
                    <a:pt x="43711" y="64976"/>
                    <a:pt x="43404" y="64692"/>
                    <a:pt x="43120" y="64692"/>
                  </a:cubicBezTo>
                  <a:cubicBezTo>
                    <a:pt x="43120" y="64692"/>
                    <a:pt x="42813" y="64102"/>
                    <a:pt x="42813" y="63511"/>
                  </a:cubicBezTo>
                  <a:cubicBezTo>
                    <a:pt x="42813" y="62920"/>
                    <a:pt x="42530" y="62330"/>
                    <a:pt x="42530" y="62023"/>
                  </a:cubicBezTo>
                  <a:cubicBezTo>
                    <a:pt x="42530" y="62023"/>
                    <a:pt x="42223" y="61432"/>
                    <a:pt x="41939" y="61432"/>
                  </a:cubicBezTo>
                  <a:cubicBezTo>
                    <a:pt x="41632" y="61148"/>
                    <a:pt x="41632" y="60841"/>
                    <a:pt x="41348" y="60841"/>
                  </a:cubicBezTo>
                  <a:lnTo>
                    <a:pt x="41348" y="60558"/>
                  </a:lnTo>
                  <a:cubicBezTo>
                    <a:pt x="41632" y="59967"/>
                    <a:pt x="41348" y="59967"/>
                    <a:pt x="41041" y="59660"/>
                  </a:cubicBezTo>
                  <a:cubicBezTo>
                    <a:pt x="41041" y="59069"/>
                    <a:pt x="40167" y="58195"/>
                    <a:pt x="40167" y="57888"/>
                  </a:cubicBezTo>
                  <a:cubicBezTo>
                    <a:pt x="40167" y="57604"/>
                    <a:pt x="39860" y="57297"/>
                    <a:pt x="39860" y="57014"/>
                  </a:cubicBezTo>
                  <a:cubicBezTo>
                    <a:pt x="39860" y="56706"/>
                    <a:pt x="39576" y="56706"/>
                    <a:pt x="39269" y="56116"/>
                  </a:cubicBezTo>
                  <a:cubicBezTo>
                    <a:pt x="38986" y="55832"/>
                    <a:pt x="38986" y="54934"/>
                    <a:pt x="38986" y="54651"/>
                  </a:cubicBezTo>
                  <a:lnTo>
                    <a:pt x="38986" y="54651"/>
                  </a:lnTo>
                  <a:cubicBezTo>
                    <a:pt x="38986" y="54651"/>
                    <a:pt x="39269" y="55525"/>
                    <a:pt x="39576" y="55832"/>
                  </a:cubicBezTo>
                  <a:cubicBezTo>
                    <a:pt x="39576" y="56116"/>
                    <a:pt x="40167" y="56706"/>
                    <a:pt x="40450" y="56706"/>
                  </a:cubicBezTo>
                  <a:cubicBezTo>
                    <a:pt x="40450" y="56706"/>
                    <a:pt x="40691" y="55781"/>
                    <a:pt x="40746" y="55781"/>
                  </a:cubicBezTo>
                  <a:cubicBezTo>
                    <a:pt x="40754" y="55781"/>
                    <a:pt x="40758" y="55797"/>
                    <a:pt x="40758" y="55832"/>
                  </a:cubicBezTo>
                  <a:cubicBezTo>
                    <a:pt x="40758" y="55832"/>
                    <a:pt x="40758" y="56706"/>
                    <a:pt x="41041" y="56706"/>
                  </a:cubicBezTo>
                  <a:lnTo>
                    <a:pt x="41632" y="57297"/>
                  </a:lnTo>
                  <a:cubicBezTo>
                    <a:pt x="41939" y="57888"/>
                    <a:pt x="42813" y="59069"/>
                    <a:pt x="42813" y="59376"/>
                  </a:cubicBezTo>
                  <a:cubicBezTo>
                    <a:pt x="42813" y="59376"/>
                    <a:pt x="42813" y="59660"/>
                    <a:pt x="43404" y="59967"/>
                  </a:cubicBezTo>
                  <a:cubicBezTo>
                    <a:pt x="43711" y="60558"/>
                    <a:pt x="43711" y="60841"/>
                    <a:pt x="43995" y="61148"/>
                  </a:cubicBezTo>
                  <a:cubicBezTo>
                    <a:pt x="44302" y="61148"/>
                    <a:pt x="44302" y="61432"/>
                    <a:pt x="44302" y="61739"/>
                  </a:cubicBezTo>
                  <a:cubicBezTo>
                    <a:pt x="44302" y="62330"/>
                    <a:pt x="44585" y="62920"/>
                    <a:pt x="44892" y="63204"/>
                  </a:cubicBezTo>
                  <a:cubicBezTo>
                    <a:pt x="45176" y="63511"/>
                    <a:pt x="45483" y="63795"/>
                    <a:pt x="45767" y="64385"/>
                  </a:cubicBezTo>
                  <a:cubicBezTo>
                    <a:pt x="46074" y="64692"/>
                    <a:pt x="46357" y="65283"/>
                    <a:pt x="46664" y="65567"/>
                  </a:cubicBezTo>
                  <a:cubicBezTo>
                    <a:pt x="46948" y="65874"/>
                    <a:pt x="46664" y="65874"/>
                    <a:pt x="46948" y="66157"/>
                  </a:cubicBezTo>
                  <a:lnTo>
                    <a:pt x="46948" y="66464"/>
                  </a:lnTo>
                  <a:cubicBezTo>
                    <a:pt x="47255" y="66748"/>
                    <a:pt x="47255" y="66748"/>
                    <a:pt x="47255" y="67055"/>
                  </a:cubicBezTo>
                  <a:cubicBezTo>
                    <a:pt x="46948" y="67339"/>
                    <a:pt x="47255" y="67929"/>
                    <a:pt x="47255" y="68237"/>
                  </a:cubicBezTo>
                  <a:cubicBezTo>
                    <a:pt x="47539" y="68520"/>
                    <a:pt x="47539" y="69418"/>
                    <a:pt x="47539" y="69418"/>
                  </a:cubicBezTo>
                  <a:cubicBezTo>
                    <a:pt x="47641" y="69512"/>
                    <a:pt x="47806" y="69544"/>
                    <a:pt x="47993" y="69544"/>
                  </a:cubicBezTo>
                  <a:cubicBezTo>
                    <a:pt x="48366" y="69544"/>
                    <a:pt x="48822" y="69418"/>
                    <a:pt x="49027" y="69418"/>
                  </a:cubicBezTo>
                  <a:cubicBezTo>
                    <a:pt x="49618" y="69111"/>
                    <a:pt x="49901" y="68827"/>
                    <a:pt x="50209" y="68827"/>
                  </a:cubicBezTo>
                  <a:cubicBezTo>
                    <a:pt x="50492" y="68827"/>
                    <a:pt x="50799" y="68827"/>
                    <a:pt x="51083" y="68520"/>
                  </a:cubicBezTo>
                  <a:lnTo>
                    <a:pt x="51673" y="68520"/>
                  </a:lnTo>
                  <a:cubicBezTo>
                    <a:pt x="51981" y="68520"/>
                    <a:pt x="52264" y="68237"/>
                    <a:pt x="52264" y="67929"/>
                  </a:cubicBezTo>
                  <a:cubicBezTo>
                    <a:pt x="52571" y="67646"/>
                    <a:pt x="53162" y="67646"/>
                    <a:pt x="54036" y="67339"/>
                  </a:cubicBezTo>
                  <a:cubicBezTo>
                    <a:pt x="54934" y="67339"/>
                    <a:pt x="54627" y="66748"/>
                    <a:pt x="54934" y="66748"/>
                  </a:cubicBezTo>
                  <a:cubicBezTo>
                    <a:pt x="54934" y="66464"/>
                    <a:pt x="55218" y="66464"/>
                    <a:pt x="55525" y="66464"/>
                  </a:cubicBezTo>
                  <a:lnTo>
                    <a:pt x="55808" y="66157"/>
                  </a:lnTo>
                  <a:lnTo>
                    <a:pt x="56990" y="66157"/>
                  </a:lnTo>
                  <a:cubicBezTo>
                    <a:pt x="57297" y="65874"/>
                    <a:pt x="56990" y="65567"/>
                    <a:pt x="57297" y="65567"/>
                  </a:cubicBezTo>
                  <a:cubicBezTo>
                    <a:pt x="57580" y="65283"/>
                    <a:pt x="57887" y="65283"/>
                    <a:pt x="58171" y="65283"/>
                  </a:cubicBezTo>
                  <a:cubicBezTo>
                    <a:pt x="58171" y="65283"/>
                    <a:pt x="58478" y="64692"/>
                    <a:pt x="58762" y="64692"/>
                  </a:cubicBezTo>
                  <a:cubicBezTo>
                    <a:pt x="58915" y="64539"/>
                    <a:pt x="58992" y="64539"/>
                    <a:pt x="59030" y="64539"/>
                  </a:cubicBezTo>
                  <a:cubicBezTo>
                    <a:pt x="59069" y="64539"/>
                    <a:pt x="59069" y="64539"/>
                    <a:pt x="59069" y="64385"/>
                  </a:cubicBezTo>
                  <a:cubicBezTo>
                    <a:pt x="59069" y="64102"/>
                    <a:pt x="59069" y="63204"/>
                    <a:pt x="59352" y="63204"/>
                  </a:cubicBezTo>
                  <a:cubicBezTo>
                    <a:pt x="59660" y="63204"/>
                    <a:pt x="59943" y="62920"/>
                    <a:pt x="59943" y="62920"/>
                  </a:cubicBezTo>
                  <a:cubicBezTo>
                    <a:pt x="59943" y="62613"/>
                    <a:pt x="60534" y="62023"/>
                    <a:pt x="60841" y="62023"/>
                  </a:cubicBezTo>
                  <a:cubicBezTo>
                    <a:pt x="60841" y="61739"/>
                    <a:pt x="60841" y="61432"/>
                    <a:pt x="60534" y="61432"/>
                  </a:cubicBezTo>
                  <a:cubicBezTo>
                    <a:pt x="60534" y="61432"/>
                    <a:pt x="60250" y="60841"/>
                    <a:pt x="59943" y="60558"/>
                  </a:cubicBezTo>
                  <a:cubicBezTo>
                    <a:pt x="59943" y="60558"/>
                    <a:pt x="59352" y="60558"/>
                    <a:pt x="58762" y="60250"/>
                  </a:cubicBezTo>
                  <a:cubicBezTo>
                    <a:pt x="58478" y="59967"/>
                    <a:pt x="58478" y="59660"/>
                    <a:pt x="58171" y="59376"/>
                  </a:cubicBezTo>
                  <a:lnTo>
                    <a:pt x="58171" y="58195"/>
                  </a:lnTo>
                  <a:cubicBezTo>
                    <a:pt x="57887" y="58195"/>
                    <a:pt x="57297" y="58786"/>
                    <a:pt x="56990" y="59376"/>
                  </a:cubicBezTo>
                  <a:cubicBezTo>
                    <a:pt x="56990" y="59810"/>
                    <a:pt x="56519" y="60078"/>
                    <a:pt x="56035" y="60078"/>
                  </a:cubicBezTo>
                  <a:cubicBezTo>
                    <a:pt x="55859" y="60078"/>
                    <a:pt x="55682" y="60042"/>
                    <a:pt x="55525" y="59967"/>
                  </a:cubicBezTo>
                  <a:cubicBezTo>
                    <a:pt x="54934" y="59967"/>
                    <a:pt x="54934" y="60250"/>
                    <a:pt x="54627" y="60250"/>
                  </a:cubicBezTo>
                  <a:cubicBezTo>
                    <a:pt x="54343" y="60250"/>
                    <a:pt x="54343" y="59967"/>
                    <a:pt x="54036" y="59660"/>
                  </a:cubicBezTo>
                  <a:cubicBezTo>
                    <a:pt x="54343" y="59376"/>
                    <a:pt x="54343" y="58478"/>
                    <a:pt x="54036" y="58478"/>
                  </a:cubicBezTo>
                  <a:cubicBezTo>
                    <a:pt x="53753" y="58478"/>
                    <a:pt x="53446" y="59069"/>
                    <a:pt x="53446" y="59376"/>
                  </a:cubicBezTo>
                  <a:cubicBezTo>
                    <a:pt x="53446" y="59069"/>
                    <a:pt x="52855" y="58478"/>
                    <a:pt x="53162" y="58478"/>
                  </a:cubicBezTo>
                  <a:cubicBezTo>
                    <a:pt x="53162" y="58195"/>
                    <a:pt x="52855" y="57888"/>
                    <a:pt x="52855" y="57604"/>
                  </a:cubicBezTo>
                  <a:cubicBezTo>
                    <a:pt x="52571" y="57297"/>
                    <a:pt x="51981" y="57014"/>
                    <a:pt x="51981" y="56706"/>
                  </a:cubicBezTo>
                  <a:cubicBezTo>
                    <a:pt x="51981" y="56706"/>
                    <a:pt x="51981" y="56423"/>
                    <a:pt x="51673" y="56423"/>
                  </a:cubicBezTo>
                  <a:cubicBezTo>
                    <a:pt x="51673" y="55832"/>
                    <a:pt x="51390" y="55525"/>
                    <a:pt x="51390" y="55242"/>
                  </a:cubicBezTo>
                  <a:cubicBezTo>
                    <a:pt x="51673" y="55242"/>
                    <a:pt x="51673" y="54934"/>
                    <a:pt x="51981" y="54934"/>
                  </a:cubicBezTo>
                  <a:cubicBezTo>
                    <a:pt x="52170" y="54934"/>
                    <a:pt x="52233" y="54808"/>
                    <a:pt x="52254" y="54808"/>
                  </a:cubicBezTo>
                  <a:cubicBezTo>
                    <a:pt x="52264" y="54808"/>
                    <a:pt x="52264" y="54840"/>
                    <a:pt x="52264" y="54934"/>
                  </a:cubicBezTo>
                  <a:lnTo>
                    <a:pt x="52855" y="54934"/>
                  </a:lnTo>
                  <a:cubicBezTo>
                    <a:pt x="53162" y="54934"/>
                    <a:pt x="53446" y="55832"/>
                    <a:pt x="53753" y="56116"/>
                  </a:cubicBezTo>
                  <a:cubicBezTo>
                    <a:pt x="54036" y="56423"/>
                    <a:pt x="54036" y="56706"/>
                    <a:pt x="54343" y="56706"/>
                  </a:cubicBezTo>
                  <a:cubicBezTo>
                    <a:pt x="54627" y="57014"/>
                    <a:pt x="54934" y="57014"/>
                    <a:pt x="55218" y="57297"/>
                  </a:cubicBezTo>
                  <a:cubicBezTo>
                    <a:pt x="55525" y="57604"/>
                    <a:pt x="56706" y="57888"/>
                    <a:pt x="56990" y="57888"/>
                  </a:cubicBezTo>
                  <a:cubicBezTo>
                    <a:pt x="57297" y="57888"/>
                    <a:pt x="57580" y="57604"/>
                    <a:pt x="58171" y="57604"/>
                  </a:cubicBezTo>
                  <a:cubicBezTo>
                    <a:pt x="58762" y="57888"/>
                    <a:pt x="58762" y="58478"/>
                    <a:pt x="58762" y="58786"/>
                  </a:cubicBezTo>
                  <a:cubicBezTo>
                    <a:pt x="59069" y="59069"/>
                    <a:pt x="61124" y="59069"/>
                    <a:pt x="61715" y="59069"/>
                  </a:cubicBezTo>
                  <a:cubicBezTo>
                    <a:pt x="61715" y="59376"/>
                    <a:pt x="62022" y="59376"/>
                    <a:pt x="62613" y="59376"/>
                  </a:cubicBezTo>
                  <a:cubicBezTo>
                    <a:pt x="63204" y="59376"/>
                    <a:pt x="63794" y="59376"/>
                    <a:pt x="64078" y="59069"/>
                  </a:cubicBezTo>
                  <a:lnTo>
                    <a:pt x="64669" y="59069"/>
                  </a:lnTo>
                  <a:cubicBezTo>
                    <a:pt x="64669" y="59069"/>
                    <a:pt x="65068" y="59206"/>
                    <a:pt x="65418" y="59206"/>
                  </a:cubicBezTo>
                  <a:cubicBezTo>
                    <a:pt x="65593" y="59206"/>
                    <a:pt x="65755" y="59172"/>
                    <a:pt x="65850" y="59069"/>
                  </a:cubicBezTo>
                  <a:cubicBezTo>
                    <a:pt x="65939" y="58987"/>
                    <a:pt x="66026" y="58952"/>
                    <a:pt x="66105" y="58952"/>
                  </a:cubicBezTo>
                  <a:cubicBezTo>
                    <a:pt x="66298" y="58952"/>
                    <a:pt x="66441" y="59158"/>
                    <a:pt x="66441" y="59376"/>
                  </a:cubicBezTo>
                  <a:lnTo>
                    <a:pt x="66748" y="59660"/>
                  </a:lnTo>
                  <a:cubicBezTo>
                    <a:pt x="67031" y="59967"/>
                    <a:pt x="66748" y="59967"/>
                    <a:pt x="67031" y="60250"/>
                  </a:cubicBezTo>
                  <a:cubicBezTo>
                    <a:pt x="67031" y="60404"/>
                    <a:pt x="67108" y="60404"/>
                    <a:pt x="67220" y="60404"/>
                  </a:cubicBezTo>
                  <a:cubicBezTo>
                    <a:pt x="67333" y="60404"/>
                    <a:pt x="67480" y="60404"/>
                    <a:pt x="67622" y="60558"/>
                  </a:cubicBezTo>
                  <a:lnTo>
                    <a:pt x="67929" y="60558"/>
                  </a:lnTo>
                  <a:cubicBezTo>
                    <a:pt x="67929" y="60841"/>
                    <a:pt x="68213" y="61148"/>
                    <a:pt x="68520" y="61148"/>
                  </a:cubicBezTo>
                  <a:cubicBezTo>
                    <a:pt x="68649" y="61210"/>
                    <a:pt x="68763" y="61230"/>
                    <a:pt x="68863" y="61230"/>
                  </a:cubicBezTo>
                  <a:cubicBezTo>
                    <a:pt x="69052" y="61230"/>
                    <a:pt x="69190" y="61157"/>
                    <a:pt x="69278" y="61157"/>
                  </a:cubicBezTo>
                  <a:cubicBezTo>
                    <a:pt x="69356" y="61157"/>
                    <a:pt x="69394" y="61215"/>
                    <a:pt x="69394" y="61432"/>
                  </a:cubicBezTo>
                  <a:cubicBezTo>
                    <a:pt x="69394" y="61739"/>
                    <a:pt x="68213" y="61739"/>
                    <a:pt x="68213" y="61739"/>
                  </a:cubicBezTo>
                  <a:cubicBezTo>
                    <a:pt x="68213" y="61739"/>
                    <a:pt x="69394" y="63204"/>
                    <a:pt x="69985" y="63204"/>
                  </a:cubicBezTo>
                  <a:cubicBezTo>
                    <a:pt x="70575" y="62920"/>
                    <a:pt x="70883" y="62330"/>
                    <a:pt x="70883" y="62330"/>
                  </a:cubicBezTo>
                  <a:cubicBezTo>
                    <a:pt x="70575" y="62023"/>
                    <a:pt x="70883" y="61739"/>
                    <a:pt x="71166" y="61739"/>
                  </a:cubicBezTo>
                  <a:lnTo>
                    <a:pt x="71166" y="62613"/>
                  </a:lnTo>
                  <a:cubicBezTo>
                    <a:pt x="71473" y="62920"/>
                    <a:pt x="71473" y="62920"/>
                    <a:pt x="71166" y="63511"/>
                  </a:cubicBezTo>
                  <a:cubicBezTo>
                    <a:pt x="71166" y="63795"/>
                    <a:pt x="71473" y="64385"/>
                    <a:pt x="71473" y="64692"/>
                  </a:cubicBezTo>
                  <a:cubicBezTo>
                    <a:pt x="71473" y="64976"/>
                    <a:pt x="71757" y="65567"/>
                    <a:pt x="71757" y="66157"/>
                  </a:cubicBezTo>
                  <a:cubicBezTo>
                    <a:pt x="71757" y="66748"/>
                    <a:pt x="72064" y="67646"/>
                    <a:pt x="72655" y="68237"/>
                  </a:cubicBezTo>
                  <a:cubicBezTo>
                    <a:pt x="72938" y="68827"/>
                    <a:pt x="72938" y="70009"/>
                    <a:pt x="73245" y="70292"/>
                  </a:cubicBezTo>
                  <a:cubicBezTo>
                    <a:pt x="73529" y="70599"/>
                    <a:pt x="74120" y="71473"/>
                    <a:pt x="74120" y="72064"/>
                  </a:cubicBezTo>
                  <a:cubicBezTo>
                    <a:pt x="74120" y="72371"/>
                    <a:pt x="74710" y="73245"/>
                    <a:pt x="74710" y="73245"/>
                  </a:cubicBezTo>
                  <a:cubicBezTo>
                    <a:pt x="74801" y="73336"/>
                    <a:pt x="74890" y="73373"/>
                    <a:pt x="74977" y="73373"/>
                  </a:cubicBezTo>
                  <a:cubicBezTo>
                    <a:pt x="75187" y="73373"/>
                    <a:pt x="75392" y="73162"/>
                    <a:pt x="75608" y="72962"/>
                  </a:cubicBezTo>
                  <a:cubicBezTo>
                    <a:pt x="75608" y="72655"/>
                    <a:pt x="76199" y="72371"/>
                    <a:pt x="76199" y="72064"/>
                  </a:cubicBezTo>
                  <a:cubicBezTo>
                    <a:pt x="76199" y="71781"/>
                    <a:pt x="76482" y="71781"/>
                    <a:pt x="76482" y="71473"/>
                  </a:cubicBezTo>
                  <a:cubicBezTo>
                    <a:pt x="76789" y="71473"/>
                    <a:pt x="76789" y="71473"/>
                    <a:pt x="76789" y="71190"/>
                  </a:cubicBezTo>
                  <a:cubicBezTo>
                    <a:pt x="76789" y="70883"/>
                    <a:pt x="76789" y="70292"/>
                    <a:pt x="77073" y="70009"/>
                  </a:cubicBezTo>
                  <a:cubicBezTo>
                    <a:pt x="77380" y="69701"/>
                    <a:pt x="77380" y="69111"/>
                    <a:pt x="77073" y="68827"/>
                  </a:cubicBezTo>
                  <a:lnTo>
                    <a:pt x="77073" y="67646"/>
                  </a:lnTo>
                  <a:cubicBezTo>
                    <a:pt x="77380" y="67339"/>
                    <a:pt x="77380" y="67055"/>
                    <a:pt x="77380" y="67055"/>
                  </a:cubicBezTo>
                  <a:cubicBezTo>
                    <a:pt x="77664" y="67055"/>
                    <a:pt x="77971" y="66748"/>
                    <a:pt x="78254" y="66464"/>
                  </a:cubicBezTo>
                  <a:cubicBezTo>
                    <a:pt x="78561" y="66157"/>
                    <a:pt x="79152" y="65874"/>
                    <a:pt x="79436" y="65567"/>
                  </a:cubicBezTo>
                  <a:cubicBezTo>
                    <a:pt x="79743" y="65283"/>
                    <a:pt x="80617" y="64692"/>
                    <a:pt x="80924" y="64385"/>
                  </a:cubicBezTo>
                  <a:cubicBezTo>
                    <a:pt x="80924" y="63795"/>
                    <a:pt x="81798" y="63795"/>
                    <a:pt x="82106" y="63511"/>
                  </a:cubicBezTo>
                  <a:cubicBezTo>
                    <a:pt x="82389" y="63204"/>
                    <a:pt x="82106" y="62920"/>
                    <a:pt x="82106" y="62613"/>
                  </a:cubicBezTo>
                  <a:cubicBezTo>
                    <a:pt x="82389" y="62330"/>
                    <a:pt x="83287" y="62330"/>
                    <a:pt x="83570" y="62330"/>
                  </a:cubicBezTo>
                  <a:cubicBezTo>
                    <a:pt x="83570" y="62330"/>
                    <a:pt x="83878" y="62330"/>
                    <a:pt x="83878" y="62023"/>
                  </a:cubicBezTo>
                  <a:lnTo>
                    <a:pt x="84468" y="62023"/>
                  </a:lnTo>
                  <a:cubicBezTo>
                    <a:pt x="84752" y="62023"/>
                    <a:pt x="85059" y="62023"/>
                    <a:pt x="85059" y="61739"/>
                  </a:cubicBezTo>
                  <a:cubicBezTo>
                    <a:pt x="85059" y="61521"/>
                    <a:pt x="85202" y="61315"/>
                    <a:pt x="85285" y="61315"/>
                  </a:cubicBezTo>
                  <a:cubicBezTo>
                    <a:pt x="85319" y="61315"/>
                    <a:pt x="85343" y="61350"/>
                    <a:pt x="85343" y="61432"/>
                  </a:cubicBezTo>
                  <a:cubicBezTo>
                    <a:pt x="85650" y="61432"/>
                    <a:pt x="85933" y="62023"/>
                    <a:pt x="85933" y="62330"/>
                  </a:cubicBezTo>
                  <a:lnTo>
                    <a:pt x="85933" y="62920"/>
                  </a:lnTo>
                  <a:cubicBezTo>
                    <a:pt x="86240" y="63204"/>
                    <a:pt x="86524" y="63511"/>
                    <a:pt x="86831" y="63511"/>
                  </a:cubicBezTo>
                  <a:cubicBezTo>
                    <a:pt x="87115" y="63795"/>
                    <a:pt x="87422" y="64692"/>
                    <a:pt x="87705" y="65283"/>
                  </a:cubicBezTo>
                  <a:cubicBezTo>
                    <a:pt x="87705" y="65567"/>
                    <a:pt x="87705" y="66157"/>
                    <a:pt x="87422" y="66464"/>
                  </a:cubicBezTo>
                  <a:cubicBezTo>
                    <a:pt x="87422" y="66748"/>
                    <a:pt x="87705" y="66748"/>
                    <a:pt x="88012" y="67055"/>
                  </a:cubicBezTo>
                  <a:cubicBezTo>
                    <a:pt x="88012" y="67055"/>
                    <a:pt x="88603" y="67055"/>
                    <a:pt x="88603" y="66748"/>
                  </a:cubicBezTo>
                  <a:cubicBezTo>
                    <a:pt x="88887" y="66464"/>
                    <a:pt x="89194" y="66464"/>
                    <a:pt x="89194" y="66157"/>
                  </a:cubicBezTo>
                  <a:cubicBezTo>
                    <a:pt x="89282" y="65975"/>
                    <a:pt x="89342" y="65905"/>
                    <a:pt x="89393" y="65905"/>
                  </a:cubicBezTo>
                  <a:cubicBezTo>
                    <a:pt x="89507" y="65905"/>
                    <a:pt x="89572" y="66252"/>
                    <a:pt x="89785" y="66464"/>
                  </a:cubicBezTo>
                  <a:cubicBezTo>
                    <a:pt x="89785" y="66464"/>
                    <a:pt x="90068" y="66748"/>
                    <a:pt x="90068" y="67339"/>
                  </a:cubicBezTo>
                  <a:cubicBezTo>
                    <a:pt x="90068" y="67646"/>
                    <a:pt x="90068" y="68520"/>
                    <a:pt x="90375" y="68827"/>
                  </a:cubicBezTo>
                  <a:cubicBezTo>
                    <a:pt x="90659" y="69111"/>
                    <a:pt x="90966" y="70009"/>
                    <a:pt x="90659" y="70292"/>
                  </a:cubicBezTo>
                  <a:cubicBezTo>
                    <a:pt x="90659" y="70292"/>
                    <a:pt x="90966" y="70883"/>
                    <a:pt x="90966" y="71190"/>
                  </a:cubicBezTo>
                  <a:cubicBezTo>
                    <a:pt x="90659" y="71781"/>
                    <a:pt x="90659" y="72064"/>
                    <a:pt x="90659" y="72371"/>
                  </a:cubicBezTo>
                  <a:cubicBezTo>
                    <a:pt x="90375" y="72962"/>
                    <a:pt x="90375" y="73245"/>
                    <a:pt x="90659" y="73245"/>
                  </a:cubicBezTo>
                  <a:cubicBezTo>
                    <a:pt x="90966" y="73245"/>
                    <a:pt x="91249" y="73836"/>
                    <a:pt x="91557" y="74143"/>
                  </a:cubicBezTo>
                  <a:cubicBezTo>
                    <a:pt x="91840" y="74427"/>
                    <a:pt x="91840" y="74427"/>
                    <a:pt x="91840" y="74734"/>
                  </a:cubicBezTo>
                  <a:cubicBezTo>
                    <a:pt x="92147" y="75018"/>
                    <a:pt x="92147" y="75608"/>
                    <a:pt x="92147" y="75915"/>
                  </a:cubicBezTo>
                  <a:cubicBezTo>
                    <a:pt x="92147" y="76199"/>
                    <a:pt x="92738" y="77097"/>
                    <a:pt x="93021" y="77380"/>
                  </a:cubicBezTo>
                  <a:cubicBezTo>
                    <a:pt x="93021" y="77687"/>
                    <a:pt x="93329" y="77687"/>
                    <a:pt x="93612" y="77971"/>
                  </a:cubicBezTo>
                  <a:cubicBezTo>
                    <a:pt x="94203" y="78278"/>
                    <a:pt x="95101" y="78869"/>
                    <a:pt x="95101" y="78869"/>
                  </a:cubicBezTo>
                  <a:cubicBezTo>
                    <a:pt x="95384" y="78869"/>
                    <a:pt x="95101" y="77971"/>
                    <a:pt x="94794" y="77687"/>
                  </a:cubicBezTo>
                  <a:cubicBezTo>
                    <a:pt x="94510" y="77380"/>
                    <a:pt x="94794" y="76790"/>
                    <a:pt x="94794" y="76199"/>
                  </a:cubicBezTo>
                  <a:cubicBezTo>
                    <a:pt x="94794" y="75608"/>
                    <a:pt x="94203" y="75608"/>
                    <a:pt x="94203" y="75325"/>
                  </a:cubicBezTo>
                  <a:cubicBezTo>
                    <a:pt x="94061" y="75171"/>
                    <a:pt x="93990" y="75171"/>
                    <a:pt x="93916" y="75171"/>
                  </a:cubicBezTo>
                  <a:cubicBezTo>
                    <a:pt x="93843" y="75171"/>
                    <a:pt x="93766" y="75171"/>
                    <a:pt x="93612" y="75018"/>
                  </a:cubicBezTo>
                  <a:lnTo>
                    <a:pt x="93612" y="74734"/>
                  </a:lnTo>
                  <a:cubicBezTo>
                    <a:pt x="93612" y="74734"/>
                    <a:pt x="93021" y="74427"/>
                    <a:pt x="92738" y="74427"/>
                  </a:cubicBezTo>
                  <a:cubicBezTo>
                    <a:pt x="92431" y="74427"/>
                    <a:pt x="92147" y="73836"/>
                    <a:pt x="92147" y="73553"/>
                  </a:cubicBezTo>
                  <a:cubicBezTo>
                    <a:pt x="92147" y="73245"/>
                    <a:pt x="91840" y="72962"/>
                    <a:pt x="91840" y="72655"/>
                  </a:cubicBezTo>
                  <a:cubicBezTo>
                    <a:pt x="91840" y="72371"/>
                    <a:pt x="91557" y="72371"/>
                    <a:pt x="91249" y="72371"/>
                  </a:cubicBezTo>
                  <a:cubicBezTo>
                    <a:pt x="91249" y="72064"/>
                    <a:pt x="91557" y="71473"/>
                    <a:pt x="91557" y="71190"/>
                  </a:cubicBezTo>
                  <a:cubicBezTo>
                    <a:pt x="91557" y="70599"/>
                    <a:pt x="92147" y="69701"/>
                    <a:pt x="91840" y="69418"/>
                  </a:cubicBezTo>
                  <a:cubicBezTo>
                    <a:pt x="91840" y="69200"/>
                    <a:pt x="92138" y="68994"/>
                    <a:pt x="92310" y="68994"/>
                  </a:cubicBezTo>
                  <a:cubicBezTo>
                    <a:pt x="92381" y="68994"/>
                    <a:pt x="92431" y="69028"/>
                    <a:pt x="92431" y="69111"/>
                  </a:cubicBezTo>
                  <a:cubicBezTo>
                    <a:pt x="92738" y="69701"/>
                    <a:pt x="92738" y="69701"/>
                    <a:pt x="93021" y="69701"/>
                  </a:cubicBezTo>
                  <a:cubicBezTo>
                    <a:pt x="93612" y="69701"/>
                    <a:pt x="93612" y="70009"/>
                    <a:pt x="93919" y="70292"/>
                  </a:cubicBezTo>
                  <a:lnTo>
                    <a:pt x="94203" y="70292"/>
                  </a:lnTo>
                  <a:cubicBezTo>
                    <a:pt x="94510" y="70292"/>
                    <a:pt x="94203" y="70599"/>
                    <a:pt x="94203" y="70883"/>
                  </a:cubicBezTo>
                  <a:cubicBezTo>
                    <a:pt x="94203" y="70985"/>
                    <a:pt x="94237" y="71019"/>
                    <a:pt x="94293" y="71019"/>
                  </a:cubicBezTo>
                  <a:cubicBezTo>
                    <a:pt x="94405" y="71019"/>
                    <a:pt x="94604" y="70883"/>
                    <a:pt x="94794" y="70883"/>
                  </a:cubicBezTo>
                  <a:lnTo>
                    <a:pt x="94794" y="71473"/>
                  </a:lnTo>
                  <a:cubicBezTo>
                    <a:pt x="94998" y="71473"/>
                    <a:pt x="95193" y="71347"/>
                    <a:pt x="95299" y="71347"/>
                  </a:cubicBezTo>
                  <a:cubicBezTo>
                    <a:pt x="95353" y="71347"/>
                    <a:pt x="95384" y="71379"/>
                    <a:pt x="95384" y="71473"/>
                  </a:cubicBezTo>
                  <a:cubicBezTo>
                    <a:pt x="95691" y="71781"/>
                    <a:pt x="95691" y="71781"/>
                    <a:pt x="95975" y="71781"/>
                  </a:cubicBezTo>
                  <a:cubicBezTo>
                    <a:pt x="95975" y="72064"/>
                    <a:pt x="95691" y="72064"/>
                    <a:pt x="95691" y="72655"/>
                  </a:cubicBezTo>
                  <a:cubicBezTo>
                    <a:pt x="95691" y="72962"/>
                    <a:pt x="95975" y="72962"/>
                    <a:pt x="95975" y="72962"/>
                  </a:cubicBezTo>
                  <a:cubicBezTo>
                    <a:pt x="96282" y="72655"/>
                    <a:pt x="96566" y="72371"/>
                    <a:pt x="96873" y="72371"/>
                  </a:cubicBezTo>
                  <a:lnTo>
                    <a:pt x="96873" y="72064"/>
                  </a:lnTo>
                  <a:cubicBezTo>
                    <a:pt x="97156" y="72064"/>
                    <a:pt x="97156" y="71781"/>
                    <a:pt x="97156" y="71473"/>
                  </a:cubicBezTo>
                  <a:lnTo>
                    <a:pt x="97747" y="71473"/>
                  </a:lnTo>
                  <a:cubicBezTo>
                    <a:pt x="98054" y="71473"/>
                    <a:pt x="98338" y="71190"/>
                    <a:pt x="98645" y="70883"/>
                  </a:cubicBezTo>
                  <a:cubicBezTo>
                    <a:pt x="99235" y="70599"/>
                    <a:pt x="99235" y="70599"/>
                    <a:pt x="99235" y="70009"/>
                  </a:cubicBezTo>
                  <a:cubicBezTo>
                    <a:pt x="99519" y="69111"/>
                    <a:pt x="99235" y="68237"/>
                    <a:pt x="99235" y="68237"/>
                  </a:cubicBezTo>
                  <a:cubicBezTo>
                    <a:pt x="99235" y="67929"/>
                    <a:pt x="98645" y="66748"/>
                    <a:pt x="98338" y="66748"/>
                  </a:cubicBezTo>
                  <a:lnTo>
                    <a:pt x="97156" y="65874"/>
                  </a:lnTo>
                  <a:cubicBezTo>
                    <a:pt x="96873" y="65567"/>
                    <a:pt x="97156" y="65283"/>
                    <a:pt x="96873" y="65283"/>
                  </a:cubicBezTo>
                  <a:cubicBezTo>
                    <a:pt x="96566" y="64976"/>
                    <a:pt x="96566" y="64385"/>
                    <a:pt x="96566" y="64102"/>
                  </a:cubicBezTo>
                  <a:cubicBezTo>
                    <a:pt x="96566" y="63795"/>
                    <a:pt x="97156" y="63511"/>
                    <a:pt x="97156" y="63511"/>
                  </a:cubicBezTo>
                  <a:cubicBezTo>
                    <a:pt x="97156" y="63204"/>
                    <a:pt x="97156" y="62920"/>
                    <a:pt x="97463" y="62920"/>
                  </a:cubicBezTo>
                  <a:cubicBezTo>
                    <a:pt x="97747" y="62920"/>
                    <a:pt x="98054" y="62613"/>
                    <a:pt x="98054" y="62613"/>
                  </a:cubicBezTo>
                  <a:lnTo>
                    <a:pt x="98054" y="62330"/>
                  </a:lnTo>
                  <a:cubicBezTo>
                    <a:pt x="98243" y="62330"/>
                    <a:pt x="98443" y="62456"/>
                    <a:pt x="98555" y="62456"/>
                  </a:cubicBezTo>
                  <a:cubicBezTo>
                    <a:pt x="98611" y="62456"/>
                    <a:pt x="98645" y="62424"/>
                    <a:pt x="98645" y="62330"/>
                  </a:cubicBezTo>
                  <a:cubicBezTo>
                    <a:pt x="98645" y="62227"/>
                    <a:pt x="98676" y="62193"/>
                    <a:pt x="98718" y="62193"/>
                  </a:cubicBezTo>
                  <a:cubicBezTo>
                    <a:pt x="98802" y="62193"/>
                    <a:pt x="98928" y="62330"/>
                    <a:pt x="98928" y="62330"/>
                  </a:cubicBezTo>
                  <a:cubicBezTo>
                    <a:pt x="99082" y="62471"/>
                    <a:pt x="99159" y="62542"/>
                    <a:pt x="99233" y="62542"/>
                  </a:cubicBezTo>
                  <a:cubicBezTo>
                    <a:pt x="99306" y="62542"/>
                    <a:pt x="99377" y="62471"/>
                    <a:pt x="99519" y="62330"/>
                  </a:cubicBezTo>
                  <a:cubicBezTo>
                    <a:pt x="99582" y="62266"/>
                    <a:pt x="99633" y="62241"/>
                    <a:pt x="99673" y="62241"/>
                  </a:cubicBezTo>
                  <a:cubicBezTo>
                    <a:pt x="99826" y="62241"/>
                    <a:pt x="99826" y="62613"/>
                    <a:pt x="99826" y="62613"/>
                  </a:cubicBezTo>
                  <a:cubicBezTo>
                    <a:pt x="99519" y="62920"/>
                    <a:pt x="99826" y="63204"/>
                    <a:pt x="99826" y="63511"/>
                  </a:cubicBezTo>
                  <a:cubicBezTo>
                    <a:pt x="100110" y="63511"/>
                    <a:pt x="100110" y="63204"/>
                    <a:pt x="100110" y="62920"/>
                  </a:cubicBezTo>
                  <a:cubicBezTo>
                    <a:pt x="100110" y="62920"/>
                    <a:pt x="100417" y="62613"/>
                    <a:pt x="101291" y="62330"/>
                  </a:cubicBezTo>
                  <a:cubicBezTo>
                    <a:pt x="101882" y="62023"/>
                    <a:pt x="102780" y="61432"/>
                    <a:pt x="102780" y="61432"/>
                  </a:cubicBezTo>
                  <a:cubicBezTo>
                    <a:pt x="102780" y="61432"/>
                    <a:pt x="103042" y="61568"/>
                    <a:pt x="103301" y="61568"/>
                  </a:cubicBezTo>
                  <a:cubicBezTo>
                    <a:pt x="103431" y="61568"/>
                    <a:pt x="103559" y="61534"/>
                    <a:pt x="103654" y="61432"/>
                  </a:cubicBezTo>
                  <a:cubicBezTo>
                    <a:pt x="103654" y="61432"/>
                    <a:pt x="104552" y="61148"/>
                    <a:pt x="104835" y="61148"/>
                  </a:cubicBezTo>
                  <a:cubicBezTo>
                    <a:pt x="105142" y="61148"/>
                    <a:pt x="105142" y="61148"/>
                    <a:pt x="105426" y="60841"/>
                  </a:cubicBezTo>
                  <a:cubicBezTo>
                    <a:pt x="105733" y="60558"/>
                    <a:pt x="105426" y="60558"/>
                    <a:pt x="105733" y="60558"/>
                  </a:cubicBezTo>
                  <a:cubicBezTo>
                    <a:pt x="106017" y="60250"/>
                    <a:pt x="106324" y="60250"/>
                    <a:pt x="106324" y="59967"/>
                  </a:cubicBezTo>
                  <a:cubicBezTo>
                    <a:pt x="106324" y="59967"/>
                    <a:pt x="106914" y="59967"/>
                    <a:pt x="106914" y="59660"/>
                  </a:cubicBezTo>
                  <a:cubicBezTo>
                    <a:pt x="106914" y="59376"/>
                    <a:pt x="107198" y="59376"/>
                    <a:pt x="107198" y="59376"/>
                  </a:cubicBezTo>
                  <a:cubicBezTo>
                    <a:pt x="107198" y="59069"/>
                    <a:pt x="107505" y="59069"/>
                    <a:pt x="107505" y="59069"/>
                  </a:cubicBezTo>
                  <a:cubicBezTo>
                    <a:pt x="107789" y="58786"/>
                    <a:pt x="107505" y="58478"/>
                    <a:pt x="107789" y="58478"/>
                  </a:cubicBezTo>
                  <a:cubicBezTo>
                    <a:pt x="107789" y="58195"/>
                    <a:pt x="107505" y="58195"/>
                    <a:pt x="107505" y="57888"/>
                  </a:cubicBezTo>
                  <a:cubicBezTo>
                    <a:pt x="107505" y="57888"/>
                    <a:pt x="107789" y="57888"/>
                    <a:pt x="108096" y="57604"/>
                  </a:cubicBezTo>
                  <a:cubicBezTo>
                    <a:pt x="108379" y="57604"/>
                    <a:pt x="108379" y="57297"/>
                    <a:pt x="108379" y="57297"/>
                  </a:cubicBezTo>
                  <a:cubicBezTo>
                    <a:pt x="108379" y="57014"/>
                    <a:pt x="108970" y="56706"/>
                    <a:pt x="108970" y="56706"/>
                  </a:cubicBezTo>
                  <a:cubicBezTo>
                    <a:pt x="109277" y="56706"/>
                    <a:pt x="109277" y="56423"/>
                    <a:pt x="109277" y="56116"/>
                  </a:cubicBezTo>
                  <a:cubicBezTo>
                    <a:pt x="109277" y="55832"/>
                    <a:pt x="109561" y="55832"/>
                    <a:pt x="109277" y="55832"/>
                  </a:cubicBezTo>
                  <a:cubicBezTo>
                    <a:pt x="109277" y="55525"/>
                    <a:pt x="109277" y="55242"/>
                    <a:pt x="109561" y="55242"/>
                  </a:cubicBezTo>
                  <a:cubicBezTo>
                    <a:pt x="109765" y="55242"/>
                    <a:pt x="109697" y="55105"/>
                    <a:pt x="109545" y="55105"/>
                  </a:cubicBezTo>
                  <a:cubicBezTo>
                    <a:pt x="109469" y="55105"/>
                    <a:pt x="109372" y="55139"/>
                    <a:pt x="109277" y="55242"/>
                  </a:cubicBezTo>
                  <a:lnTo>
                    <a:pt x="108970" y="54934"/>
                  </a:lnTo>
                  <a:cubicBezTo>
                    <a:pt x="108875" y="55037"/>
                    <a:pt x="108778" y="55071"/>
                    <a:pt x="108702" y="55071"/>
                  </a:cubicBezTo>
                  <a:cubicBezTo>
                    <a:pt x="108550" y="55071"/>
                    <a:pt x="108482" y="54934"/>
                    <a:pt x="108686" y="54934"/>
                  </a:cubicBezTo>
                  <a:cubicBezTo>
                    <a:pt x="108970" y="54651"/>
                    <a:pt x="109277" y="54651"/>
                    <a:pt x="109277" y="54344"/>
                  </a:cubicBezTo>
                  <a:cubicBezTo>
                    <a:pt x="109561" y="54344"/>
                    <a:pt x="109277" y="54060"/>
                    <a:pt x="108970" y="54060"/>
                  </a:cubicBezTo>
                  <a:cubicBezTo>
                    <a:pt x="108686" y="54060"/>
                    <a:pt x="108379" y="53469"/>
                    <a:pt x="108096" y="53469"/>
                  </a:cubicBezTo>
                  <a:lnTo>
                    <a:pt x="108686" y="53469"/>
                  </a:lnTo>
                  <a:cubicBezTo>
                    <a:pt x="108875" y="53469"/>
                    <a:pt x="109075" y="53595"/>
                    <a:pt x="109187" y="53595"/>
                  </a:cubicBezTo>
                  <a:cubicBezTo>
                    <a:pt x="109243" y="53595"/>
                    <a:pt x="109277" y="53564"/>
                    <a:pt x="109277" y="53469"/>
                  </a:cubicBezTo>
                  <a:cubicBezTo>
                    <a:pt x="109561" y="53469"/>
                    <a:pt x="108970" y="53162"/>
                    <a:pt x="108686" y="52879"/>
                  </a:cubicBezTo>
                  <a:cubicBezTo>
                    <a:pt x="108379" y="52572"/>
                    <a:pt x="108686" y="52572"/>
                    <a:pt x="108686" y="52288"/>
                  </a:cubicBezTo>
                  <a:cubicBezTo>
                    <a:pt x="108379" y="52288"/>
                    <a:pt x="108096" y="51697"/>
                    <a:pt x="108096" y="51390"/>
                  </a:cubicBezTo>
                  <a:cubicBezTo>
                    <a:pt x="108096" y="51107"/>
                    <a:pt x="107505" y="51107"/>
                    <a:pt x="107505" y="50800"/>
                  </a:cubicBezTo>
                  <a:cubicBezTo>
                    <a:pt x="107198" y="50800"/>
                    <a:pt x="107505" y="50209"/>
                    <a:pt x="107789" y="50209"/>
                  </a:cubicBezTo>
                  <a:cubicBezTo>
                    <a:pt x="108096" y="49925"/>
                    <a:pt x="108096" y="49618"/>
                    <a:pt x="108096" y="49618"/>
                  </a:cubicBezTo>
                  <a:cubicBezTo>
                    <a:pt x="108179" y="49709"/>
                    <a:pt x="108238" y="49746"/>
                    <a:pt x="108288" y="49746"/>
                  </a:cubicBezTo>
                  <a:cubicBezTo>
                    <a:pt x="108406" y="49746"/>
                    <a:pt x="108470" y="49535"/>
                    <a:pt x="108686" y="49335"/>
                  </a:cubicBezTo>
                  <a:lnTo>
                    <a:pt x="108970" y="49335"/>
                  </a:lnTo>
                  <a:cubicBezTo>
                    <a:pt x="109277" y="49028"/>
                    <a:pt x="109868" y="49028"/>
                    <a:pt x="109868" y="49028"/>
                  </a:cubicBezTo>
                  <a:cubicBezTo>
                    <a:pt x="110151" y="48744"/>
                    <a:pt x="109868" y="48437"/>
                    <a:pt x="109561" y="48437"/>
                  </a:cubicBezTo>
                  <a:cubicBezTo>
                    <a:pt x="109277" y="48437"/>
                    <a:pt x="108970" y="48437"/>
                    <a:pt x="108686" y="48153"/>
                  </a:cubicBezTo>
                  <a:cubicBezTo>
                    <a:pt x="108642" y="48108"/>
                    <a:pt x="108597" y="48089"/>
                    <a:pt x="108552" y="48089"/>
                  </a:cubicBezTo>
                  <a:cubicBezTo>
                    <a:pt x="108290" y="48089"/>
                    <a:pt x="108009" y="48744"/>
                    <a:pt x="107505" y="48744"/>
                  </a:cubicBezTo>
                  <a:cubicBezTo>
                    <a:pt x="107448" y="48797"/>
                    <a:pt x="107392" y="48819"/>
                    <a:pt x="107340" y="48819"/>
                  </a:cubicBezTo>
                  <a:cubicBezTo>
                    <a:pt x="107112" y="48819"/>
                    <a:pt x="106967" y="48384"/>
                    <a:pt x="107198" y="48153"/>
                  </a:cubicBezTo>
                  <a:cubicBezTo>
                    <a:pt x="107198" y="47846"/>
                    <a:pt x="106914" y="47846"/>
                    <a:pt x="106324" y="47846"/>
                  </a:cubicBezTo>
                  <a:cubicBezTo>
                    <a:pt x="105733" y="47846"/>
                    <a:pt x="106017" y="46972"/>
                    <a:pt x="106324" y="46972"/>
                  </a:cubicBezTo>
                  <a:cubicBezTo>
                    <a:pt x="106463" y="46972"/>
                    <a:pt x="106675" y="47040"/>
                    <a:pt x="106856" y="47040"/>
                  </a:cubicBezTo>
                  <a:cubicBezTo>
                    <a:pt x="107044" y="47040"/>
                    <a:pt x="107198" y="46966"/>
                    <a:pt x="107198" y="46665"/>
                  </a:cubicBezTo>
                  <a:cubicBezTo>
                    <a:pt x="107505" y="46074"/>
                    <a:pt x="107789" y="46381"/>
                    <a:pt x="108096" y="46074"/>
                  </a:cubicBezTo>
                  <a:cubicBezTo>
                    <a:pt x="108529" y="45641"/>
                    <a:pt x="108963" y="45373"/>
                    <a:pt x="109275" y="45373"/>
                  </a:cubicBezTo>
                  <a:cubicBezTo>
                    <a:pt x="109388" y="45373"/>
                    <a:pt x="109485" y="45408"/>
                    <a:pt x="109561" y="45483"/>
                  </a:cubicBezTo>
                  <a:cubicBezTo>
                    <a:pt x="109868" y="45791"/>
                    <a:pt x="109277" y="46381"/>
                    <a:pt x="108970" y="46665"/>
                  </a:cubicBezTo>
                  <a:cubicBezTo>
                    <a:pt x="108970" y="46972"/>
                    <a:pt x="109277" y="46972"/>
                    <a:pt x="108970" y="47256"/>
                  </a:cubicBezTo>
                  <a:cubicBezTo>
                    <a:pt x="108781" y="47256"/>
                    <a:pt x="108844" y="47392"/>
                    <a:pt x="109082" y="47392"/>
                  </a:cubicBezTo>
                  <a:cubicBezTo>
                    <a:pt x="109201" y="47392"/>
                    <a:pt x="109364" y="47358"/>
                    <a:pt x="109561" y="47256"/>
                  </a:cubicBezTo>
                  <a:cubicBezTo>
                    <a:pt x="109868" y="46972"/>
                    <a:pt x="110458" y="46381"/>
                    <a:pt x="111049" y="46381"/>
                  </a:cubicBezTo>
                  <a:lnTo>
                    <a:pt x="111333" y="46381"/>
                  </a:lnTo>
                  <a:cubicBezTo>
                    <a:pt x="111640" y="46381"/>
                    <a:pt x="111923" y="46381"/>
                    <a:pt x="112231" y="46665"/>
                  </a:cubicBezTo>
                  <a:cubicBezTo>
                    <a:pt x="112514" y="46972"/>
                    <a:pt x="111923" y="47256"/>
                    <a:pt x="111640" y="47563"/>
                  </a:cubicBezTo>
                  <a:cubicBezTo>
                    <a:pt x="111640" y="47846"/>
                    <a:pt x="111923" y="47846"/>
                    <a:pt x="111923" y="48153"/>
                  </a:cubicBezTo>
                  <a:cubicBezTo>
                    <a:pt x="111923" y="48153"/>
                    <a:pt x="112060" y="48279"/>
                    <a:pt x="112151" y="48279"/>
                  </a:cubicBezTo>
                  <a:cubicBezTo>
                    <a:pt x="112196" y="48279"/>
                    <a:pt x="112231" y="48248"/>
                    <a:pt x="112231" y="48153"/>
                  </a:cubicBezTo>
                  <a:lnTo>
                    <a:pt x="113105" y="48153"/>
                  </a:lnTo>
                  <a:cubicBezTo>
                    <a:pt x="113105" y="48437"/>
                    <a:pt x="113105" y="48744"/>
                    <a:pt x="113412" y="48744"/>
                  </a:cubicBezTo>
                  <a:cubicBezTo>
                    <a:pt x="113695" y="48744"/>
                    <a:pt x="113412" y="49028"/>
                    <a:pt x="113412" y="49028"/>
                  </a:cubicBezTo>
                  <a:cubicBezTo>
                    <a:pt x="113105" y="49028"/>
                    <a:pt x="113105" y="49335"/>
                    <a:pt x="113105" y="49618"/>
                  </a:cubicBezTo>
                  <a:cubicBezTo>
                    <a:pt x="113412" y="50209"/>
                    <a:pt x="112821" y="50516"/>
                    <a:pt x="113105" y="50800"/>
                  </a:cubicBezTo>
                  <a:lnTo>
                    <a:pt x="113105" y="51107"/>
                  </a:lnTo>
                  <a:cubicBezTo>
                    <a:pt x="113105" y="51189"/>
                    <a:pt x="113204" y="51224"/>
                    <a:pt x="113353" y="51224"/>
                  </a:cubicBezTo>
                  <a:cubicBezTo>
                    <a:pt x="113717" y="51224"/>
                    <a:pt x="114375" y="51018"/>
                    <a:pt x="114593" y="50800"/>
                  </a:cubicBezTo>
                  <a:cubicBezTo>
                    <a:pt x="114936" y="50456"/>
                    <a:pt x="115080" y="50313"/>
                    <a:pt x="115196" y="50313"/>
                  </a:cubicBezTo>
                  <a:cubicBezTo>
                    <a:pt x="115280" y="50313"/>
                    <a:pt x="115349" y="50387"/>
                    <a:pt x="115468" y="50516"/>
                  </a:cubicBezTo>
                  <a:cubicBezTo>
                    <a:pt x="115468" y="50516"/>
                    <a:pt x="115775" y="50209"/>
                    <a:pt x="115775" y="49925"/>
                  </a:cubicBezTo>
                  <a:cubicBezTo>
                    <a:pt x="115468" y="49925"/>
                    <a:pt x="115468" y="49335"/>
                    <a:pt x="115468" y="49028"/>
                  </a:cubicBezTo>
                  <a:cubicBezTo>
                    <a:pt x="115468" y="48437"/>
                    <a:pt x="115184" y="48153"/>
                    <a:pt x="114593" y="47563"/>
                  </a:cubicBezTo>
                  <a:lnTo>
                    <a:pt x="114003" y="46972"/>
                  </a:lnTo>
                  <a:cubicBezTo>
                    <a:pt x="113695" y="46665"/>
                    <a:pt x="114003" y="46381"/>
                    <a:pt x="114286" y="46074"/>
                  </a:cubicBezTo>
                  <a:cubicBezTo>
                    <a:pt x="114593" y="46074"/>
                    <a:pt x="115468" y="45483"/>
                    <a:pt x="115468" y="45483"/>
                  </a:cubicBezTo>
                  <a:cubicBezTo>
                    <a:pt x="115775" y="45200"/>
                    <a:pt x="115775" y="44893"/>
                    <a:pt x="115775" y="44302"/>
                  </a:cubicBezTo>
                  <a:cubicBezTo>
                    <a:pt x="116058" y="44302"/>
                    <a:pt x="116365" y="43711"/>
                    <a:pt x="116649" y="43428"/>
                  </a:cubicBezTo>
                  <a:lnTo>
                    <a:pt x="116956" y="43428"/>
                  </a:lnTo>
                  <a:cubicBezTo>
                    <a:pt x="117240" y="43121"/>
                    <a:pt x="117547" y="43121"/>
                    <a:pt x="117547" y="43121"/>
                  </a:cubicBezTo>
                  <a:cubicBezTo>
                    <a:pt x="117830" y="43121"/>
                    <a:pt x="118137" y="43428"/>
                    <a:pt x="118421" y="43428"/>
                  </a:cubicBezTo>
                  <a:cubicBezTo>
                    <a:pt x="118454" y="43458"/>
                    <a:pt x="118500" y="43472"/>
                    <a:pt x="118556" y="43472"/>
                  </a:cubicBezTo>
                  <a:cubicBezTo>
                    <a:pt x="119025" y="43472"/>
                    <a:pt x="120193" y="42530"/>
                    <a:pt x="120193" y="42530"/>
                  </a:cubicBezTo>
                  <a:cubicBezTo>
                    <a:pt x="120500" y="42247"/>
                    <a:pt x="121091" y="41349"/>
                    <a:pt x="121682" y="41065"/>
                  </a:cubicBezTo>
                  <a:cubicBezTo>
                    <a:pt x="121965" y="40474"/>
                    <a:pt x="122556" y="39884"/>
                    <a:pt x="122863" y="39293"/>
                  </a:cubicBezTo>
                  <a:cubicBezTo>
                    <a:pt x="122863" y="38986"/>
                    <a:pt x="123454" y="38395"/>
                    <a:pt x="123737" y="38395"/>
                  </a:cubicBezTo>
                  <a:cubicBezTo>
                    <a:pt x="123737" y="38112"/>
                    <a:pt x="123737" y="38112"/>
                    <a:pt x="124044" y="37521"/>
                  </a:cubicBezTo>
                  <a:cubicBezTo>
                    <a:pt x="124328" y="36930"/>
                    <a:pt x="124328" y="35442"/>
                    <a:pt x="124328" y="35442"/>
                  </a:cubicBezTo>
                  <a:cubicBezTo>
                    <a:pt x="124635" y="35442"/>
                    <a:pt x="124635" y="35158"/>
                    <a:pt x="124635" y="34851"/>
                  </a:cubicBezTo>
                  <a:cubicBezTo>
                    <a:pt x="124635" y="34851"/>
                    <a:pt x="124635" y="34568"/>
                    <a:pt x="124918" y="34261"/>
                  </a:cubicBezTo>
                  <a:cubicBezTo>
                    <a:pt x="125226" y="34261"/>
                    <a:pt x="125226" y="33977"/>
                    <a:pt x="124918" y="33977"/>
                  </a:cubicBezTo>
                  <a:lnTo>
                    <a:pt x="124918" y="33079"/>
                  </a:lnTo>
                  <a:lnTo>
                    <a:pt x="125226" y="33079"/>
                  </a:lnTo>
                  <a:cubicBezTo>
                    <a:pt x="125226" y="32796"/>
                    <a:pt x="124918" y="32796"/>
                    <a:pt x="124918" y="32488"/>
                  </a:cubicBezTo>
                  <a:cubicBezTo>
                    <a:pt x="124635" y="32488"/>
                    <a:pt x="124328" y="32488"/>
                    <a:pt x="124328" y="32205"/>
                  </a:cubicBezTo>
                  <a:cubicBezTo>
                    <a:pt x="124328" y="31898"/>
                    <a:pt x="124044" y="31614"/>
                    <a:pt x="123737" y="31614"/>
                  </a:cubicBezTo>
                  <a:cubicBezTo>
                    <a:pt x="123595" y="31756"/>
                    <a:pt x="123377" y="31756"/>
                    <a:pt x="123229" y="31756"/>
                  </a:cubicBezTo>
                  <a:cubicBezTo>
                    <a:pt x="123081" y="31756"/>
                    <a:pt x="123005" y="31756"/>
                    <a:pt x="123146" y="31898"/>
                  </a:cubicBezTo>
                  <a:cubicBezTo>
                    <a:pt x="123146" y="31898"/>
                    <a:pt x="123020" y="32034"/>
                    <a:pt x="122936" y="32034"/>
                  </a:cubicBezTo>
                  <a:cubicBezTo>
                    <a:pt x="122894" y="32034"/>
                    <a:pt x="122863" y="32000"/>
                    <a:pt x="122863" y="31898"/>
                  </a:cubicBezTo>
                  <a:lnTo>
                    <a:pt x="122556" y="32205"/>
                  </a:lnTo>
                  <a:cubicBezTo>
                    <a:pt x="122272" y="32488"/>
                    <a:pt x="121965" y="32488"/>
                    <a:pt x="121965" y="32488"/>
                  </a:cubicBezTo>
                  <a:cubicBezTo>
                    <a:pt x="122272" y="32205"/>
                    <a:pt x="121965" y="32205"/>
                    <a:pt x="121965" y="31898"/>
                  </a:cubicBezTo>
                  <a:cubicBezTo>
                    <a:pt x="121965" y="31698"/>
                    <a:pt x="122118" y="31486"/>
                    <a:pt x="122100" y="31486"/>
                  </a:cubicBezTo>
                  <a:lnTo>
                    <a:pt x="122100" y="31486"/>
                  </a:lnTo>
                  <a:cubicBezTo>
                    <a:pt x="122093" y="31486"/>
                    <a:pt x="122056" y="31524"/>
                    <a:pt x="121965" y="31614"/>
                  </a:cubicBezTo>
                  <a:cubicBezTo>
                    <a:pt x="121682" y="31614"/>
                    <a:pt x="121682" y="32205"/>
                    <a:pt x="121374" y="32205"/>
                  </a:cubicBezTo>
                  <a:lnTo>
                    <a:pt x="121374" y="31307"/>
                  </a:lnTo>
                  <a:lnTo>
                    <a:pt x="120500" y="31307"/>
                  </a:lnTo>
                  <a:cubicBezTo>
                    <a:pt x="119909" y="31307"/>
                    <a:pt x="120193" y="31024"/>
                    <a:pt x="120500" y="30716"/>
                  </a:cubicBezTo>
                  <a:cubicBezTo>
                    <a:pt x="121091" y="30433"/>
                    <a:pt x="120784" y="30433"/>
                    <a:pt x="121091" y="30126"/>
                  </a:cubicBezTo>
                  <a:cubicBezTo>
                    <a:pt x="121374" y="30126"/>
                    <a:pt x="121682" y="29842"/>
                    <a:pt x="121965" y="29535"/>
                  </a:cubicBezTo>
                  <a:cubicBezTo>
                    <a:pt x="122556" y="29535"/>
                    <a:pt x="122556" y="29252"/>
                    <a:pt x="122556" y="28944"/>
                  </a:cubicBezTo>
                  <a:lnTo>
                    <a:pt x="123737" y="28354"/>
                  </a:lnTo>
                  <a:cubicBezTo>
                    <a:pt x="124044" y="27763"/>
                    <a:pt x="124328" y="27479"/>
                    <a:pt x="124635" y="27479"/>
                  </a:cubicBezTo>
                  <a:cubicBezTo>
                    <a:pt x="124635" y="27172"/>
                    <a:pt x="125509" y="26889"/>
                    <a:pt x="125509" y="26582"/>
                  </a:cubicBezTo>
                  <a:cubicBezTo>
                    <a:pt x="125509" y="26298"/>
                    <a:pt x="126407" y="25991"/>
                    <a:pt x="126998" y="25707"/>
                  </a:cubicBezTo>
                  <a:cubicBezTo>
                    <a:pt x="127588" y="25707"/>
                    <a:pt x="128463" y="25991"/>
                    <a:pt x="128770" y="25991"/>
                  </a:cubicBezTo>
                  <a:cubicBezTo>
                    <a:pt x="128770" y="26093"/>
                    <a:pt x="128801" y="26127"/>
                    <a:pt x="128843" y="26127"/>
                  </a:cubicBezTo>
                  <a:cubicBezTo>
                    <a:pt x="128927" y="26127"/>
                    <a:pt x="129053" y="25991"/>
                    <a:pt x="129053" y="25991"/>
                  </a:cubicBezTo>
                  <a:lnTo>
                    <a:pt x="129644" y="25991"/>
                  </a:lnTo>
                  <a:cubicBezTo>
                    <a:pt x="130038" y="25991"/>
                    <a:pt x="130169" y="25865"/>
                    <a:pt x="130304" y="25865"/>
                  </a:cubicBezTo>
                  <a:cubicBezTo>
                    <a:pt x="130371" y="25865"/>
                    <a:pt x="130439" y="25896"/>
                    <a:pt x="130542" y="25991"/>
                  </a:cubicBezTo>
                  <a:cubicBezTo>
                    <a:pt x="130825" y="25991"/>
                    <a:pt x="131132" y="25991"/>
                    <a:pt x="131132" y="25707"/>
                  </a:cubicBezTo>
                  <a:cubicBezTo>
                    <a:pt x="131274" y="25554"/>
                    <a:pt x="131493" y="25477"/>
                    <a:pt x="131714" y="25477"/>
                  </a:cubicBezTo>
                  <a:cubicBezTo>
                    <a:pt x="131936" y="25477"/>
                    <a:pt x="132160" y="25554"/>
                    <a:pt x="132314" y="25707"/>
                  </a:cubicBezTo>
                  <a:cubicBezTo>
                    <a:pt x="132503" y="25707"/>
                    <a:pt x="132566" y="25833"/>
                    <a:pt x="132678" y="25833"/>
                  </a:cubicBezTo>
                  <a:cubicBezTo>
                    <a:pt x="132734" y="25833"/>
                    <a:pt x="132802" y="25802"/>
                    <a:pt x="132905" y="25707"/>
                  </a:cubicBezTo>
                  <a:cubicBezTo>
                    <a:pt x="132963" y="25644"/>
                    <a:pt x="133009" y="25619"/>
                    <a:pt x="133049" y="25619"/>
                  </a:cubicBezTo>
                  <a:cubicBezTo>
                    <a:pt x="133201" y="25619"/>
                    <a:pt x="133251" y="25991"/>
                    <a:pt x="133495" y="25991"/>
                  </a:cubicBezTo>
                  <a:cubicBezTo>
                    <a:pt x="133779" y="25991"/>
                    <a:pt x="133495" y="26298"/>
                    <a:pt x="133188" y="26298"/>
                  </a:cubicBezTo>
                  <a:cubicBezTo>
                    <a:pt x="133188" y="26298"/>
                    <a:pt x="132905" y="26298"/>
                    <a:pt x="133188" y="26582"/>
                  </a:cubicBezTo>
                  <a:lnTo>
                    <a:pt x="133779" y="26298"/>
                  </a:lnTo>
                  <a:lnTo>
                    <a:pt x="134677" y="26298"/>
                  </a:lnTo>
                  <a:cubicBezTo>
                    <a:pt x="134771" y="26196"/>
                    <a:pt x="134834" y="26162"/>
                    <a:pt x="134888" y="26162"/>
                  </a:cubicBezTo>
                  <a:cubicBezTo>
                    <a:pt x="134994" y="26162"/>
                    <a:pt x="135063" y="26298"/>
                    <a:pt x="135267" y="26298"/>
                  </a:cubicBezTo>
                  <a:cubicBezTo>
                    <a:pt x="135551" y="25991"/>
                    <a:pt x="135858" y="25991"/>
                    <a:pt x="136142" y="25991"/>
                  </a:cubicBezTo>
                  <a:cubicBezTo>
                    <a:pt x="136142" y="25991"/>
                    <a:pt x="136142" y="25707"/>
                    <a:pt x="135858" y="25707"/>
                  </a:cubicBezTo>
                  <a:cubicBezTo>
                    <a:pt x="135267" y="25707"/>
                    <a:pt x="135551" y="25707"/>
                    <a:pt x="135551" y="25117"/>
                  </a:cubicBezTo>
                  <a:cubicBezTo>
                    <a:pt x="135858" y="24526"/>
                    <a:pt x="136449" y="24526"/>
                    <a:pt x="136732" y="24219"/>
                  </a:cubicBezTo>
                  <a:cubicBezTo>
                    <a:pt x="137323" y="23935"/>
                    <a:pt x="137323" y="23935"/>
                    <a:pt x="137323" y="23628"/>
                  </a:cubicBezTo>
                  <a:cubicBezTo>
                    <a:pt x="137323" y="23628"/>
                    <a:pt x="137630" y="23038"/>
                    <a:pt x="137914" y="23038"/>
                  </a:cubicBezTo>
                  <a:lnTo>
                    <a:pt x="139095" y="23038"/>
                  </a:lnTo>
                  <a:cubicBezTo>
                    <a:pt x="139292" y="22943"/>
                    <a:pt x="139392" y="22912"/>
                    <a:pt x="139448" y="22912"/>
                  </a:cubicBezTo>
                  <a:cubicBezTo>
                    <a:pt x="139560" y="22912"/>
                    <a:pt x="139497" y="23038"/>
                    <a:pt x="139686" y="23038"/>
                  </a:cubicBezTo>
                  <a:cubicBezTo>
                    <a:pt x="139890" y="23038"/>
                    <a:pt x="139959" y="22912"/>
                    <a:pt x="140065" y="22912"/>
                  </a:cubicBezTo>
                  <a:cubicBezTo>
                    <a:pt x="140119" y="22912"/>
                    <a:pt x="140182" y="22943"/>
                    <a:pt x="140276" y="23038"/>
                  </a:cubicBezTo>
                  <a:cubicBezTo>
                    <a:pt x="140583" y="23038"/>
                    <a:pt x="139993" y="23345"/>
                    <a:pt x="139993" y="23628"/>
                  </a:cubicBezTo>
                  <a:cubicBezTo>
                    <a:pt x="139686" y="23935"/>
                    <a:pt x="139993" y="23935"/>
                    <a:pt x="140276" y="23935"/>
                  </a:cubicBezTo>
                  <a:cubicBezTo>
                    <a:pt x="140583" y="23935"/>
                    <a:pt x="139993" y="24219"/>
                    <a:pt x="139993" y="24219"/>
                  </a:cubicBezTo>
                  <a:cubicBezTo>
                    <a:pt x="140276" y="24219"/>
                    <a:pt x="140583" y="24219"/>
                    <a:pt x="141174" y="23935"/>
                  </a:cubicBezTo>
                  <a:cubicBezTo>
                    <a:pt x="141458" y="23345"/>
                    <a:pt x="142048" y="23345"/>
                    <a:pt x="142356" y="23345"/>
                  </a:cubicBezTo>
                  <a:cubicBezTo>
                    <a:pt x="142639" y="23345"/>
                    <a:pt x="142639" y="23038"/>
                    <a:pt x="142639" y="22447"/>
                  </a:cubicBezTo>
                  <a:cubicBezTo>
                    <a:pt x="142639" y="21856"/>
                    <a:pt x="143537" y="21856"/>
                    <a:pt x="143820" y="21856"/>
                  </a:cubicBezTo>
                  <a:cubicBezTo>
                    <a:pt x="144128" y="22163"/>
                    <a:pt x="144128" y="22163"/>
                    <a:pt x="143820" y="22163"/>
                  </a:cubicBezTo>
                  <a:cubicBezTo>
                    <a:pt x="143537" y="22163"/>
                    <a:pt x="143230" y="22447"/>
                    <a:pt x="143230" y="22754"/>
                  </a:cubicBezTo>
                  <a:cubicBezTo>
                    <a:pt x="143230" y="23038"/>
                    <a:pt x="142946" y="23345"/>
                    <a:pt x="143230" y="23345"/>
                  </a:cubicBezTo>
                  <a:cubicBezTo>
                    <a:pt x="143230" y="23628"/>
                    <a:pt x="142946" y="23628"/>
                    <a:pt x="142946" y="23935"/>
                  </a:cubicBezTo>
                  <a:cubicBezTo>
                    <a:pt x="142946" y="23935"/>
                    <a:pt x="142946" y="24219"/>
                    <a:pt x="142639" y="24219"/>
                  </a:cubicBezTo>
                  <a:cubicBezTo>
                    <a:pt x="142356" y="24219"/>
                    <a:pt x="141765" y="24219"/>
                    <a:pt x="141765" y="24526"/>
                  </a:cubicBezTo>
                  <a:cubicBezTo>
                    <a:pt x="141765" y="24810"/>
                    <a:pt x="141174" y="24810"/>
                    <a:pt x="140867" y="25400"/>
                  </a:cubicBezTo>
                  <a:cubicBezTo>
                    <a:pt x="140867" y="25707"/>
                    <a:pt x="139993" y="25991"/>
                    <a:pt x="139686" y="26582"/>
                  </a:cubicBezTo>
                  <a:cubicBezTo>
                    <a:pt x="139095" y="27479"/>
                    <a:pt x="138221" y="27479"/>
                    <a:pt x="138221" y="27479"/>
                  </a:cubicBezTo>
                  <a:cubicBezTo>
                    <a:pt x="138221" y="27763"/>
                    <a:pt x="137630" y="27763"/>
                    <a:pt x="137630" y="27763"/>
                  </a:cubicBezTo>
                  <a:cubicBezTo>
                    <a:pt x="137323" y="27763"/>
                    <a:pt x="137630" y="28070"/>
                    <a:pt x="137323" y="28661"/>
                  </a:cubicBezTo>
                  <a:cubicBezTo>
                    <a:pt x="136732" y="29252"/>
                    <a:pt x="136449" y="29842"/>
                    <a:pt x="136449" y="30433"/>
                  </a:cubicBezTo>
                  <a:cubicBezTo>
                    <a:pt x="136449" y="31024"/>
                    <a:pt x="136732" y="33079"/>
                    <a:pt x="137039" y="33386"/>
                  </a:cubicBezTo>
                  <a:cubicBezTo>
                    <a:pt x="137039" y="33670"/>
                    <a:pt x="137039" y="34568"/>
                    <a:pt x="137323" y="34851"/>
                  </a:cubicBezTo>
                  <a:lnTo>
                    <a:pt x="137323" y="35442"/>
                  </a:lnTo>
                  <a:cubicBezTo>
                    <a:pt x="137630" y="35442"/>
                    <a:pt x="137914" y="34851"/>
                    <a:pt x="138221" y="34568"/>
                  </a:cubicBezTo>
                  <a:lnTo>
                    <a:pt x="138504" y="34261"/>
                  </a:lnTo>
                  <a:cubicBezTo>
                    <a:pt x="138811" y="33977"/>
                    <a:pt x="138811" y="33386"/>
                    <a:pt x="138811" y="33386"/>
                  </a:cubicBezTo>
                  <a:cubicBezTo>
                    <a:pt x="138811" y="33079"/>
                    <a:pt x="139095" y="33079"/>
                    <a:pt x="139402" y="33079"/>
                  </a:cubicBezTo>
                  <a:cubicBezTo>
                    <a:pt x="139402" y="32937"/>
                    <a:pt x="139473" y="32937"/>
                    <a:pt x="139582" y="32937"/>
                  </a:cubicBezTo>
                  <a:cubicBezTo>
                    <a:pt x="139692" y="32937"/>
                    <a:pt x="139839" y="32937"/>
                    <a:pt x="139993" y="32796"/>
                  </a:cubicBezTo>
                  <a:lnTo>
                    <a:pt x="139993" y="32205"/>
                  </a:lnTo>
                  <a:cubicBezTo>
                    <a:pt x="139686" y="31898"/>
                    <a:pt x="140276" y="31614"/>
                    <a:pt x="140583" y="31614"/>
                  </a:cubicBezTo>
                  <a:cubicBezTo>
                    <a:pt x="140725" y="31461"/>
                    <a:pt x="140873" y="31461"/>
                    <a:pt x="141021" y="31461"/>
                  </a:cubicBezTo>
                  <a:cubicBezTo>
                    <a:pt x="141168" y="31461"/>
                    <a:pt x="141316" y="31461"/>
                    <a:pt x="141458" y="31307"/>
                  </a:cubicBezTo>
                  <a:cubicBezTo>
                    <a:pt x="141765" y="31024"/>
                    <a:pt x="141458" y="30716"/>
                    <a:pt x="141458" y="30433"/>
                  </a:cubicBezTo>
                  <a:cubicBezTo>
                    <a:pt x="141458" y="30433"/>
                    <a:pt x="141765" y="29535"/>
                    <a:pt x="142048" y="29535"/>
                  </a:cubicBezTo>
                  <a:cubicBezTo>
                    <a:pt x="142253" y="29535"/>
                    <a:pt x="142321" y="29672"/>
                    <a:pt x="142428" y="29672"/>
                  </a:cubicBezTo>
                  <a:cubicBezTo>
                    <a:pt x="142482" y="29672"/>
                    <a:pt x="142545" y="29637"/>
                    <a:pt x="142639" y="29535"/>
                  </a:cubicBezTo>
                  <a:cubicBezTo>
                    <a:pt x="142946" y="29252"/>
                    <a:pt x="142356" y="28944"/>
                    <a:pt x="142356" y="28944"/>
                  </a:cubicBezTo>
                  <a:cubicBezTo>
                    <a:pt x="142048" y="28944"/>
                    <a:pt x="142048" y="28354"/>
                    <a:pt x="142356" y="28070"/>
                  </a:cubicBezTo>
                  <a:cubicBezTo>
                    <a:pt x="142639" y="27763"/>
                    <a:pt x="142639" y="27763"/>
                    <a:pt x="142356" y="27763"/>
                  </a:cubicBezTo>
                  <a:lnTo>
                    <a:pt x="141765" y="27763"/>
                  </a:lnTo>
                  <a:cubicBezTo>
                    <a:pt x="141765" y="27763"/>
                    <a:pt x="141458" y="27479"/>
                    <a:pt x="141765" y="26889"/>
                  </a:cubicBezTo>
                  <a:cubicBezTo>
                    <a:pt x="142048" y="26582"/>
                    <a:pt x="142356" y="26582"/>
                    <a:pt x="142356" y="26298"/>
                  </a:cubicBezTo>
                  <a:cubicBezTo>
                    <a:pt x="142639" y="25991"/>
                    <a:pt x="142946" y="25400"/>
                    <a:pt x="142946" y="25117"/>
                  </a:cubicBezTo>
                  <a:lnTo>
                    <a:pt x="143820" y="25117"/>
                  </a:lnTo>
                  <a:cubicBezTo>
                    <a:pt x="143820" y="25117"/>
                    <a:pt x="143820" y="25400"/>
                    <a:pt x="144128" y="25400"/>
                  </a:cubicBezTo>
                  <a:cubicBezTo>
                    <a:pt x="144128" y="25117"/>
                    <a:pt x="144411" y="24526"/>
                    <a:pt x="144718" y="24526"/>
                  </a:cubicBezTo>
                  <a:cubicBezTo>
                    <a:pt x="145002" y="24526"/>
                    <a:pt x="145002" y="25117"/>
                    <a:pt x="145002" y="25117"/>
                  </a:cubicBezTo>
                  <a:cubicBezTo>
                    <a:pt x="145002" y="25199"/>
                    <a:pt x="145028" y="25234"/>
                    <a:pt x="145071" y="25234"/>
                  </a:cubicBezTo>
                  <a:cubicBezTo>
                    <a:pt x="145178" y="25234"/>
                    <a:pt x="145391" y="25028"/>
                    <a:pt x="145592" y="24810"/>
                  </a:cubicBezTo>
                  <a:cubicBezTo>
                    <a:pt x="145888" y="24668"/>
                    <a:pt x="146331" y="24597"/>
                    <a:pt x="146738" y="24597"/>
                  </a:cubicBezTo>
                  <a:cubicBezTo>
                    <a:pt x="147146" y="24597"/>
                    <a:pt x="147518" y="24668"/>
                    <a:pt x="147672" y="24810"/>
                  </a:cubicBezTo>
                  <a:cubicBezTo>
                    <a:pt x="147955" y="24810"/>
                    <a:pt x="148262" y="25117"/>
                    <a:pt x="148262" y="25117"/>
                  </a:cubicBezTo>
                  <a:cubicBezTo>
                    <a:pt x="148546" y="25117"/>
                    <a:pt x="148262" y="24810"/>
                    <a:pt x="148546" y="24810"/>
                  </a:cubicBezTo>
                  <a:cubicBezTo>
                    <a:pt x="148853" y="24526"/>
                    <a:pt x="149444" y="24219"/>
                    <a:pt x="149727" y="23935"/>
                  </a:cubicBezTo>
                  <a:cubicBezTo>
                    <a:pt x="150034" y="23935"/>
                    <a:pt x="150034" y="23935"/>
                    <a:pt x="150318" y="23628"/>
                  </a:cubicBezTo>
                  <a:cubicBezTo>
                    <a:pt x="150318" y="23628"/>
                    <a:pt x="150625" y="23628"/>
                    <a:pt x="150625" y="23345"/>
                  </a:cubicBezTo>
                  <a:cubicBezTo>
                    <a:pt x="150625" y="23345"/>
                    <a:pt x="151216" y="23038"/>
                    <a:pt x="152090" y="22754"/>
                  </a:cubicBezTo>
                  <a:cubicBezTo>
                    <a:pt x="152681" y="22754"/>
                    <a:pt x="153862" y="22163"/>
                    <a:pt x="153579" y="22163"/>
                  </a:cubicBezTo>
                  <a:cubicBezTo>
                    <a:pt x="153579" y="21856"/>
                    <a:pt x="153862" y="21856"/>
                    <a:pt x="153862" y="21856"/>
                  </a:cubicBezTo>
                  <a:cubicBezTo>
                    <a:pt x="154169" y="22163"/>
                    <a:pt x="154453" y="22163"/>
                    <a:pt x="154760" y="22163"/>
                  </a:cubicBezTo>
                  <a:cubicBezTo>
                    <a:pt x="154949" y="22163"/>
                    <a:pt x="155148" y="22289"/>
                    <a:pt x="155344" y="22289"/>
                  </a:cubicBezTo>
                  <a:cubicBezTo>
                    <a:pt x="155442" y="22289"/>
                    <a:pt x="155540" y="22258"/>
                    <a:pt x="155634" y="22163"/>
                  </a:cubicBezTo>
                  <a:cubicBezTo>
                    <a:pt x="155941" y="21856"/>
                    <a:pt x="155634" y="21573"/>
                    <a:pt x="155634" y="21573"/>
                  </a:cubicBezTo>
                  <a:cubicBezTo>
                    <a:pt x="155634" y="21266"/>
                    <a:pt x="155043" y="20982"/>
                    <a:pt x="155043" y="20675"/>
                  </a:cubicBezTo>
                  <a:cubicBezTo>
                    <a:pt x="155043" y="20391"/>
                    <a:pt x="154760" y="19801"/>
                    <a:pt x="154453" y="19801"/>
                  </a:cubicBezTo>
                  <a:cubicBezTo>
                    <a:pt x="154453" y="19883"/>
                    <a:pt x="154429" y="19917"/>
                    <a:pt x="154395" y="19917"/>
                  </a:cubicBezTo>
                  <a:cubicBezTo>
                    <a:pt x="154312" y="19917"/>
                    <a:pt x="154169" y="19711"/>
                    <a:pt x="154169" y="19493"/>
                  </a:cubicBezTo>
                  <a:cubicBezTo>
                    <a:pt x="154169" y="19493"/>
                    <a:pt x="154169" y="19367"/>
                    <a:pt x="154078" y="19367"/>
                  </a:cubicBezTo>
                  <a:cubicBezTo>
                    <a:pt x="154033" y="19367"/>
                    <a:pt x="153964" y="19399"/>
                    <a:pt x="153862" y="19493"/>
                  </a:cubicBezTo>
                  <a:cubicBezTo>
                    <a:pt x="153579" y="19493"/>
                    <a:pt x="153271" y="19493"/>
                    <a:pt x="153271" y="19210"/>
                  </a:cubicBezTo>
                  <a:cubicBezTo>
                    <a:pt x="152988" y="18903"/>
                    <a:pt x="153579" y="18903"/>
                    <a:pt x="153862" y="18903"/>
                  </a:cubicBezTo>
                  <a:lnTo>
                    <a:pt x="154453" y="19493"/>
                  </a:lnTo>
                  <a:cubicBezTo>
                    <a:pt x="154453" y="19493"/>
                    <a:pt x="155043" y="19493"/>
                    <a:pt x="155351" y="19210"/>
                  </a:cubicBezTo>
                  <a:cubicBezTo>
                    <a:pt x="155634" y="19210"/>
                    <a:pt x="156225" y="18903"/>
                    <a:pt x="156225" y="18903"/>
                  </a:cubicBezTo>
                  <a:cubicBezTo>
                    <a:pt x="156532" y="18619"/>
                    <a:pt x="156225" y="18619"/>
                    <a:pt x="156532" y="18312"/>
                  </a:cubicBezTo>
                  <a:cubicBezTo>
                    <a:pt x="156815" y="18312"/>
                    <a:pt x="156532" y="18029"/>
                    <a:pt x="156532" y="18029"/>
                  </a:cubicBezTo>
                  <a:cubicBezTo>
                    <a:pt x="156225" y="17721"/>
                    <a:pt x="156225" y="17438"/>
                    <a:pt x="156532" y="17438"/>
                  </a:cubicBezTo>
                  <a:cubicBezTo>
                    <a:pt x="156815" y="17438"/>
                    <a:pt x="156532" y="17438"/>
                    <a:pt x="156815" y="17131"/>
                  </a:cubicBezTo>
                  <a:cubicBezTo>
                    <a:pt x="156815" y="17131"/>
                    <a:pt x="156815" y="17267"/>
                    <a:pt x="156907" y="17267"/>
                  </a:cubicBezTo>
                  <a:cubicBezTo>
                    <a:pt x="156952" y="17267"/>
                    <a:pt x="157020" y="17233"/>
                    <a:pt x="157123" y="17131"/>
                  </a:cubicBezTo>
                  <a:cubicBezTo>
                    <a:pt x="157406" y="17131"/>
                    <a:pt x="157123" y="17438"/>
                    <a:pt x="157123" y="17721"/>
                  </a:cubicBezTo>
                  <a:cubicBezTo>
                    <a:pt x="156815" y="18029"/>
                    <a:pt x="157406" y="18029"/>
                    <a:pt x="157406" y="18312"/>
                  </a:cubicBezTo>
                  <a:lnTo>
                    <a:pt x="158304" y="18312"/>
                  </a:lnTo>
                  <a:cubicBezTo>
                    <a:pt x="158386" y="18230"/>
                    <a:pt x="158521" y="18195"/>
                    <a:pt x="158669" y="18195"/>
                  </a:cubicBezTo>
                  <a:cubicBezTo>
                    <a:pt x="159033" y="18195"/>
                    <a:pt x="159485" y="18401"/>
                    <a:pt x="159485" y="18619"/>
                  </a:cubicBezTo>
                  <a:cubicBezTo>
                    <a:pt x="159485" y="18903"/>
                    <a:pt x="159485" y="19210"/>
                    <a:pt x="160076" y="19210"/>
                  </a:cubicBezTo>
                  <a:cubicBezTo>
                    <a:pt x="160360" y="19493"/>
                    <a:pt x="160667" y="19493"/>
                    <a:pt x="160667" y="19493"/>
                  </a:cubicBezTo>
                  <a:cubicBezTo>
                    <a:pt x="160950" y="19801"/>
                    <a:pt x="160950" y="19801"/>
                    <a:pt x="161257" y="19801"/>
                  </a:cubicBezTo>
                  <a:cubicBezTo>
                    <a:pt x="161446" y="19801"/>
                    <a:pt x="161509" y="19927"/>
                    <a:pt x="161530" y="19927"/>
                  </a:cubicBezTo>
                  <a:cubicBezTo>
                    <a:pt x="161541" y="19927"/>
                    <a:pt x="161541" y="19895"/>
                    <a:pt x="161541" y="19801"/>
                  </a:cubicBezTo>
                  <a:cubicBezTo>
                    <a:pt x="161746" y="19801"/>
                    <a:pt x="161814" y="19927"/>
                    <a:pt x="161921" y="19927"/>
                  </a:cubicBezTo>
                  <a:cubicBezTo>
                    <a:pt x="161974" y="19927"/>
                    <a:pt x="162037" y="19895"/>
                    <a:pt x="162132" y="19801"/>
                  </a:cubicBezTo>
                  <a:cubicBezTo>
                    <a:pt x="162439" y="19493"/>
                    <a:pt x="161541" y="19493"/>
                    <a:pt x="161848" y="19493"/>
                  </a:cubicBezTo>
                  <a:cubicBezTo>
                    <a:pt x="161848" y="19399"/>
                    <a:pt x="161848" y="19367"/>
                    <a:pt x="161859" y="19367"/>
                  </a:cubicBezTo>
                  <a:cubicBezTo>
                    <a:pt x="161880" y="19367"/>
                    <a:pt x="161943" y="19493"/>
                    <a:pt x="162132" y="19493"/>
                  </a:cubicBezTo>
                  <a:cubicBezTo>
                    <a:pt x="162439" y="19493"/>
                    <a:pt x="162132" y="19210"/>
                    <a:pt x="162132" y="19210"/>
                  </a:cubicBezTo>
                  <a:cubicBezTo>
                    <a:pt x="162439" y="18903"/>
                    <a:pt x="162132" y="18312"/>
                    <a:pt x="162132" y="18312"/>
                  </a:cubicBezTo>
                  <a:cubicBezTo>
                    <a:pt x="161943" y="18312"/>
                    <a:pt x="162006" y="18186"/>
                    <a:pt x="162160" y="18186"/>
                  </a:cubicBezTo>
                  <a:cubicBezTo>
                    <a:pt x="162237" y="18186"/>
                    <a:pt x="162336" y="18218"/>
                    <a:pt x="162439" y="18312"/>
                  </a:cubicBezTo>
                  <a:lnTo>
                    <a:pt x="163313" y="18312"/>
                  </a:lnTo>
                  <a:lnTo>
                    <a:pt x="163030" y="18029"/>
                  </a:lnTo>
                  <a:lnTo>
                    <a:pt x="163313" y="18029"/>
                  </a:lnTo>
                  <a:cubicBezTo>
                    <a:pt x="163313" y="18170"/>
                    <a:pt x="163390" y="18241"/>
                    <a:pt x="163467" y="18241"/>
                  </a:cubicBezTo>
                  <a:cubicBezTo>
                    <a:pt x="163543" y="18241"/>
                    <a:pt x="163620" y="18170"/>
                    <a:pt x="163620" y="18029"/>
                  </a:cubicBezTo>
                  <a:cubicBezTo>
                    <a:pt x="163620" y="18029"/>
                    <a:pt x="163904" y="17721"/>
                    <a:pt x="164211" y="17721"/>
                  </a:cubicBezTo>
                  <a:cubicBezTo>
                    <a:pt x="164211" y="17721"/>
                    <a:pt x="164494" y="17438"/>
                    <a:pt x="164211" y="17438"/>
                  </a:cubicBezTo>
                  <a:cubicBezTo>
                    <a:pt x="163904" y="17438"/>
                    <a:pt x="163313" y="16847"/>
                    <a:pt x="163030" y="16540"/>
                  </a:cubicBezTo>
                  <a:cubicBezTo>
                    <a:pt x="162722" y="16257"/>
                    <a:pt x="161848" y="16257"/>
                    <a:pt x="161848" y="16257"/>
                  </a:cubicBezTo>
                  <a:cubicBezTo>
                    <a:pt x="161848" y="16351"/>
                    <a:pt x="161814" y="16383"/>
                    <a:pt x="161769" y="16383"/>
                  </a:cubicBezTo>
                  <a:cubicBezTo>
                    <a:pt x="161677" y="16383"/>
                    <a:pt x="161541" y="16257"/>
                    <a:pt x="161541" y="16257"/>
                  </a:cubicBezTo>
                  <a:cubicBezTo>
                    <a:pt x="161541" y="16103"/>
                    <a:pt x="161322" y="16026"/>
                    <a:pt x="161104" y="16026"/>
                  </a:cubicBezTo>
                  <a:cubicBezTo>
                    <a:pt x="160885" y="16026"/>
                    <a:pt x="160667" y="16103"/>
                    <a:pt x="160667" y="16257"/>
                  </a:cubicBezTo>
                  <a:cubicBezTo>
                    <a:pt x="160360" y="16257"/>
                    <a:pt x="160667" y="16257"/>
                    <a:pt x="160950" y="16540"/>
                  </a:cubicBezTo>
                  <a:cubicBezTo>
                    <a:pt x="160950" y="16806"/>
                    <a:pt x="160738" y="16842"/>
                    <a:pt x="160681" y="17031"/>
                  </a:cubicBezTo>
                  <a:lnTo>
                    <a:pt x="160681" y="17031"/>
                  </a:lnTo>
                  <a:cubicBezTo>
                    <a:pt x="160572" y="16949"/>
                    <a:pt x="160360" y="16847"/>
                    <a:pt x="160360" y="16847"/>
                  </a:cubicBezTo>
                  <a:cubicBezTo>
                    <a:pt x="160076" y="16847"/>
                    <a:pt x="160076" y="16257"/>
                    <a:pt x="160360" y="15949"/>
                  </a:cubicBezTo>
                  <a:cubicBezTo>
                    <a:pt x="160360" y="15808"/>
                    <a:pt x="160289" y="15808"/>
                    <a:pt x="160179" y="15808"/>
                  </a:cubicBezTo>
                  <a:cubicBezTo>
                    <a:pt x="160070" y="15808"/>
                    <a:pt x="159923" y="15808"/>
                    <a:pt x="159769" y="15666"/>
                  </a:cubicBezTo>
                  <a:cubicBezTo>
                    <a:pt x="159769" y="15359"/>
                    <a:pt x="158895" y="14768"/>
                    <a:pt x="158304" y="14768"/>
                  </a:cubicBezTo>
                  <a:cubicBezTo>
                    <a:pt x="157997" y="14484"/>
                    <a:pt x="157406" y="14484"/>
                    <a:pt x="157123" y="14177"/>
                  </a:cubicBezTo>
                  <a:cubicBezTo>
                    <a:pt x="157123" y="13894"/>
                    <a:pt x="156225" y="13894"/>
                    <a:pt x="155941" y="13587"/>
                  </a:cubicBezTo>
                  <a:cubicBezTo>
                    <a:pt x="155634" y="13303"/>
                    <a:pt x="154453" y="12712"/>
                    <a:pt x="153862" y="12712"/>
                  </a:cubicBezTo>
                  <a:cubicBezTo>
                    <a:pt x="153271" y="12712"/>
                    <a:pt x="153271" y="12405"/>
                    <a:pt x="152988" y="12405"/>
                  </a:cubicBezTo>
                  <a:cubicBezTo>
                    <a:pt x="152681" y="12405"/>
                    <a:pt x="151499" y="12405"/>
                    <a:pt x="151216" y="12122"/>
                  </a:cubicBezTo>
                  <a:cubicBezTo>
                    <a:pt x="150909" y="12122"/>
                    <a:pt x="150625" y="12405"/>
                    <a:pt x="150318" y="12405"/>
                  </a:cubicBezTo>
                  <a:cubicBezTo>
                    <a:pt x="150034" y="12405"/>
                    <a:pt x="148853" y="11815"/>
                    <a:pt x="148546" y="11815"/>
                  </a:cubicBezTo>
                  <a:cubicBezTo>
                    <a:pt x="148546" y="12122"/>
                    <a:pt x="148546" y="12405"/>
                    <a:pt x="148262" y="12405"/>
                  </a:cubicBezTo>
                  <a:cubicBezTo>
                    <a:pt x="148262" y="12405"/>
                    <a:pt x="148262" y="12712"/>
                    <a:pt x="148853" y="12996"/>
                  </a:cubicBezTo>
                  <a:cubicBezTo>
                    <a:pt x="149137" y="13303"/>
                    <a:pt x="148853" y="13587"/>
                    <a:pt x="148546" y="13894"/>
                  </a:cubicBezTo>
                  <a:cubicBezTo>
                    <a:pt x="148262" y="13894"/>
                    <a:pt x="147672" y="13587"/>
                    <a:pt x="147365" y="13587"/>
                  </a:cubicBezTo>
                  <a:cubicBezTo>
                    <a:pt x="147365" y="13303"/>
                    <a:pt x="146774" y="13303"/>
                    <a:pt x="146774" y="12996"/>
                  </a:cubicBezTo>
                  <a:cubicBezTo>
                    <a:pt x="146574" y="12796"/>
                    <a:pt x="146656" y="12585"/>
                    <a:pt x="146829" y="12585"/>
                  </a:cubicBezTo>
                  <a:cubicBezTo>
                    <a:pt x="146902" y="12585"/>
                    <a:pt x="146990" y="12622"/>
                    <a:pt x="147081" y="12712"/>
                  </a:cubicBezTo>
                  <a:cubicBezTo>
                    <a:pt x="147163" y="12795"/>
                    <a:pt x="147248" y="12829"/>
                    <a:pt x="147326" y="12829"/>
                  </a:cubicBezTo>
                  <a:cubicBezTo>
                    <a:pt x="147517" y="12829"/>
                    <a:pt x="147672" y="12623"/>
                    <a:pt x="147672" y="12405"/>
                  </a:cubicBezTo>
                  <a:cubicBezTo>
                    <a:pt x="147672" y="12122"/>
                    <a:pt x="147081" y="12122"/>
                    <a:pt x="146774" y="12122"/>
                  </a:cubicBezTo>
                  <a:cubicBezTo>
                    <a:pt x="146183" y="12122"/>
                    <a:pt x="146183" y="12712"/>
                    <a:pt x="145592" y="12712"/>
                  </a:cubicBezTo>
                  <a:cubicBezTo>
                    <a:pt x="145498" y="12807"/>
                    <a:pt x="145270" y="12838"/>
                    <a:pt x="145007" y="12838"/>
                  </a:cubicBezTo>
                  <a:cubicBezTo>
                    <a:pt x="144482" y="12838"/>
                    <a:pt x="143820" y="12712"/>
                    <a:pt x="143820" y="12712"/>
                  </a:cubicBezTo>
                  <a:cubicBezTo>
                    <a:pt x="143726" y="12610"/>
                    <a:pt x="143432" y="12576"/>
                    <a:pt x="143082" y="12576"/>
                  </a:cubicBezTo>
                  <a:cubicBezTo>
                    <a:pt x="142382" y="12576"/>
                    <a:pt x="141458" y="12712"/>
                    <a:pt x="141458" y="12712"/>
                  </a:cubicBezTo>
                  <a:cubicBezTo>
                    <a:pt x="141174" y="12996"/>
                    <a:pt x="141174" y="13587"/>
                    <a:pt x="141174" y="13587"/>
                  </a:cubicBezTo>
                  <a:cubicBezTo>
                    <a:pt x="141174" y="13587"/>
                    <a:pt x="140867" y="12996"/>
                    <a:pt x="140867" y="12712"/>
                  </a:cubicBezTo>
                  <a:cubicBezTo>
                    <a:pt x="140867" y="12712"/>
                    <a:pt x="140583" y="12405"/>
                    <a:pt x="140276" y="12405"/>
                  </a:cubicBezTo>
                  <a:lnTo>
                    <a:pt x="139993" y="12405"/>
                  </a:lnTo>
                  <a:cubicBezTo>
                    <a:pt x="139993" y="12122"/>
                    <a:pt x="139686" y="12122"/>
                    <a:pt x="139993" y="11815"/>
                  </a:cubicBezTo>
                  <a:cubicBezTo>
                    <a:pt x="140276" y="11531"/>
                    <a:pt x="139686" y="10940"/>
                    <a:pt x="138811" y="10633"/>
                  </a:cubicBezTo>
                  <a:cubicBezTo>
                    <a:pt x="138512" y="10539"/>
                    <a:pt x="138116" y="10507"/>
                    <a:pt x="137710" y="10507"/>
                  </a:cubicBezTo>
                  <a:cubicBezTo>
                    <a:pt x="136898" y="10507"/>
                    <a:pt x="136047" y="10633"/>
                    <a:pt x="135858" y="10633"/>
                  </a:cubicBezTo>
                  <a:cubicBezTo>
                    <a:pt x="135267" y="10940"/>
                    <a:pt x="134369" y="10940"/>
                    <a:pt x="133779" y="10940"/>
                  </a:cubicBezTo>
                  <a:cubicBezTo>
                    <a:pt x="133495" y="10940"/>
                    <a:pt x="133779" y="10633"/>
                    <a:pt x="133779" y="10350"/>
                  </a:cubicBezTo>
                  <a:cubicBezTo>
                    <a:pt x="133495" y="10350"/>
                    <a:pt x="132905" y="10043"/>
                    <a:pt x="132597" y="10043"/>
                  </a:cubicBezTo>
                  <a:cubicBezTo>
                    <a:pt x="132597" y="10145"/>
                    <a:pt x="132566" y="10179"/>
                    <a:pt x="132524" y="10179"/>
                  </a:cubicBezTo>
                  <a:cubicBezTo>
                    <a:pt x="132440" y="10179"/>
                    <a:pt x="132314" y="10043"/>
                    <a:pt x="132314" y="10043"/>
                  </a:cubicBezTo>
                  <a:cubicBezTo>
                    <a:pt x="132314" y="10043"/>
                    <a:pt x="131723" y="9759"/>
                    <a:pt x="131416" y="9759"/>
                  </a:cubicBezTo>
                  <a:cubicBezTo>
                    <a:pt x="131132" y="9759"/>
                    <a:pt x="131132" y="9452"/>
                    <a:pt x="131416" y="9452"/>
                  </a:cubicBezTo>
                  <a:cubicBezTo>
                    <a:pt x="131723" y="9452"/>
                    <a:pt x="132314" y="9452"/>
                    <a:pt x="132007" y="9168"/>
                  </a:cubicBezTo>
                  <a:cubicBezTo>
                    <a:pt x="131723" y="8861"/>
                    <a:pt x="129644" y="8578"/>
                    <a:pt x="129360" y="8578"/>
                  </a:cubicBezTo>
                  <a:cubicBezTo>
                    <a:pt x="129360" y="8861"/>
                    <a:pt x="129360" y="9168"/>
                    <a:pt x="129053" y="9452"/>
                  </a:cubicBezTo>
                  <a:cubicBezTo>
                    <a:pt x="128802" y="9704"/>
                    <a:pt x="128606" y="9797"/>
                    <a:pt x="128464" y="9797"/>
                  </a:cubicBezTo>
                  <a:cubicBezTo>
                    <a:pt x="128272" y="9797"/>
                    <a:pt x="128179" y="9628"/>
                    <a:pt x="128179" y="9452"/>
                  </a:cubicBezTo>
                  <a:cubicBezTo>
                    <a:pt x="128179" y="9168"/>
                    <a:pt x="128770" y="9168"/>
                    <a:pt x="128770" y="9168"/>
                  </a:cubicBezTo>
                  <a:cubicBezTo>
                    <a:pt x="128770" y="8861"/>
                    <a:pt x="127872" y="8861"/>
                    <a:pt x="127872" y="8861"/>
                  </a:cubicBezTo>
                  <a:cubicBezTo>
                    <a:pt x="127872" y="8578"/>
                    <a:pt x="127872" y="8578"/>
                    <a:pt x="128179" y="8578"/>
                  </a:cubicBezTo>
                  <a:lnTo>
                    <a:pt x="129053" y="8578"/>
                  </a:lnTo>
                  <a:cubicBezTo>
                    <a:pt x="129053" y="8578"/>
                    <a:pt x="128770" y="8271"/>
                    <a:pt x="128463" y="8271"/>
                  </a:cubicBezTo>
                  <a:cubicBezTo>
                    <a:pt x="127872" y="8271"/>
                    <a:pt x="126691" y="7987"/>
                    <a:pt x="126100" y="7987"/>
                  </a:cubicBezTo>
                  <a:cubicBezTo>
                    <a:pt x="125509" y="7987"/>
                    <a:pt x="125226" y="7680"/>
                    <a:pt x="124918" y="7680"/>
                  </a:cubicBezTo>
                  <a:cubicBezTo>
                    <a:pt x="124635" y="7680"/>
                    <a:pt x="124635" y="7987"/>
                    <a:pt x="124635" y="8271"/>
                  </a:cubicBezTo>
                  <a:cubicBezTo>
                    <a:pt x="124824" y="8271"/>
                    <a:pt x="124624" y="8407"/>
                    <a:pt x="124386" y="8407"/>
                  </a:cubicBezTo>
                  <a:cubicBezTo>
                    <a:pt x="124267" y="8407"/>
                    <a:pt x="124139" y="8373"/>
                    <a:pt x="124044" y="8271"/>
                  </a:cubicBezTo>
                  <a:cubicBezTo>
                    <a:pt x="123737" y="8271"/>
                    <a:pt x="123146" y="8578"/>
                    <a:pt x="123454" y="8861"/>
                  </a:cubicBezTo>
                  <a:cubicBezTo>
                    <a:pt x="123454" y="8964"/>
                    <a:pt x="123485" y="8998"/>
                    <a:pt x="123538" y="8998"/>
                  </a:cubicBezTo>
                  <a:cubicBezTo>
                    <a:pt x="123645" y="8998"/>
                    <a:pt x="123839" y="8861"/>
                    <a:pt x="124044" y="8861"/>
                  </a:cubicBezTo>
                  <a:cubicBezTo>
                    <a:pt x="124044" y="8861"/>
                    <a:pt x="123454" y="9168"/>
                    <a:pt x="123737" y="9452"/>
                  </a:cubicBezTo>
                  <a:cubicBezTo>
                    <a:pt x="124044" y="9452"/>
                    <a:pt x="124044" y="9759"/>
                    <a:pt x="124044" y="9759"/>
                  </a:cubicBezTo>
                  <a:cubicBezTo>
                    <a:pt x="124044" y="9901"/>
                    <a:pt x="123897" y="9972"/>
                    <a:pt x="123749" y="9972"/>
                  </a:cubicBezTo>
                  <a:cubicBezTo>
                    <a:pt x="123601" y="9972"/>
                    <a:pt x="123454" y="9901"/>
                    <a:pt x="123454" y="9759"/>
                  </a:cubicBezTo>
                  <a:lnTo>
                    <a:pt x="122556" y="9759"/>
                  </a:lnTo>
                  <a:cubicBezTo>
                    <a:pt x="122272" y="9759"/>
                    <a:pt x="121965" y="10043"/>
                    <a:pt x="122272" y="10043"/>
                  </a:cubicBezTo>
                  <a:cubicBezTo>
                    <a:pt x="122863" y="10043"/>
                    <a:pt x="122863" y="10350"/>
                    <a:pt x="122272" y="10350"/>
                  </a:cubicBezTo>
                  <a:cubicBezTo>
                    <a:pt x="122024" y="10350"/>
                    <a:pt x="121977" y="9966"/>
                    <a:pt x="121819" y="9966"/>
                  </a:cubicBezTo>
                  <a:cubicBezTo>
                    <a:pt x="121781" y="9966"/>
                    <a:pt x="121736" y="9988"/>
                    <a:pt x="121682" y="10043"/>
                  </a:cubicBezTo>
                  <a:cubicBezTo>
                    <a:pt x="121374" y="10043"/>
                    <a:pt x="120784" y="9759"/>
                    <a:pt x="120500" y="9759"/>
                  </a:cubicBezTo>
                  <a:cubicBezTo>
                    <a:pt x="120193" y="9759"/>
                    <a:pt x="120193" y="10043"/>
                    <a:pt x="119602" y="10043"/>
                  </a:cubicBezTo>
                  <a:cubicBezTo>
                    <a:pt x="119319" y="10043"/>
                    <a:pt x="118728" y="9759"/>
                    <a:pt x="118421" y="9452"/>
                  </a:cubicBezTo>
                  <a:cubicBezTo>
                    <a:pt x="118232" y="9452"/>
                    <a:pt x="118169" y="9326"/>
                    <a:pt x="118057" y="9326"/>
                  </a:cubicBezTo>
                  <a:cubicBezTo>
                    <a:pt x="118001" y="9326"/>
                    <a:pt x="117933" y="9357"/>
                    <a:pt x="117830" y="9452"/>
                  </a:cubicBezTo>
                  <a:cubicBezTo>
                    <a:pt x="117830" y="9759"/>
                    <a:pt x="117830" y="10350"/>
                    <a:pt x="117547" y="10350"/>
                  </a:cubicBezTo>
                  <a:cubicBezTo>
                    <a:pt x="117240" y="10350"/>
                    <a:pt x="117240" y="10940"/>
                    <a:pt x="116956" y="10940"/>
                  </a:cubicBezTo>
                  <a:cubicBezTo>
                    <a:pt x="116956" y="10940"/>
                    <a:pt x="116956" y="10804"/>
                    <a:pt x="116865" y="10804"/>
                  </a:cubicBezTo>
                  <a:cubicBezTo>
                    <a:pt x="116820" y="10804"/>
                    <a:pt x="116751" y="10838"/>
                    <a:pt x="116649" y="10940"/>
                  </a:cubicBezTo>
                  <a:cubicBezTo>
                    <a:pt x="116365" y="10940"/>
                    <a:pt x="115468" y="10043"/>
                    <a:pt x="115468" y="9759"/>
                  </a:cubicBezTo>
                  <a:lnTo>
                    <a:pt x="114593" y="8861"/>
                  </a:lnTo>
                  <a:lnTo>
                    <a:pt x="114877" y="8861"/>
                  </a:lnTo>
                  <a:cubicBezTo>
                    <a:pt x="115030" y="9015"/>
                    <a:pt x="115178" y="9092"/>
                    <a:pt x="115287" y="9092"/>
                  </a:cubicBezTo>
                  <a:cubicBezTo>
                    <a:pt x="115397" y="9092"/>
                    <a:pt x="115468" y="9015"/>
                    <a:pt x="115468" y="8861"/>
                  </a:cubicBezTo>
                  <a:cubicBezTo>
                    <a:pt x="115775" y="8861"/>
                    <a:pt x="115775" y="8578"/>
                    <a:pt x="115468" y="8578"/>
                  </a:cubicBezTo>
                  <a:cubicBezTo>
                    <a:pt x="115184" y="8578"/>
                    <a:pt x="115184" y="8271"/>
                    <a:pt x="115468" y="8271"/>
                  </a:cubicBezTo>
                  <a:cubicBezTo>
                    <a:pt x="115468" y="7987"/>
                    <a:pt x="114877" y="7680"/>
                    <a:pt x="115184" y="7680"/>
                  </a:cubicBezTo>
                  <a:cubicBezTo>
                    <a:pt x="115468" y="7680"/>
                    <a:pt x="115184" y="7396"/>
                    <a:pt x="114877" y="7396"/>
                  </a:cubicBezTo>
                  <a:cubicBezTo>
                    <a:pt x="114877" y="7396"/>
                    <a:pt x="114593" y="7089"/>
                    <a:pt x="114593" y="6806"/>
                  </a:cubicBezTo>
                  <a:cubicBezTo>
                    <a:pt x="114593" y="6806"/>
                    <a:pt x="113412" y="6806"/>
                    <a:pt x="113412" y="7089"/>
                  </a:cubicBezTo>
                  <a:cubicBezTo>
                    <a:pt x="113412" y="7089"/>
                    <a:pt x="113105" y="7089"/>
                    <a:pt x="113105" y="6806"/>
                  </a:cubicBezTo>
                  <a:lnTo>
                    <a:pt x="112231" y="6806"/>
                  </a:lnTo>
                  <a:cubicBezTo>
                    <a:pt x="111640" y="6498"/>
                    <a:pt x="111640" y="6215"/>
                    <a:pt x="111640" y="6215"/>
                  </a:cubicBezTo>
                  <a:cubicBezTo>
                    <a:pt x="111396" y="6215"/>
                    <a:pt x="111346" y="6587"/>
                    <a:pt x="111194" y="6587"/>
                  </a:cubicBezTo>
                  <a:cubicBezTo>
                    <a:pt x="111154" y="6587"/>
                    <a:pt x="111108" y="6562"/>
                    <a:pt x="111049" y="6498"/>
                  </a:cubicBezTo>
                  <a:cubicBezTo>
                    <a:pt x="111049" y="6498"/>
                    <a:pt x="110742" y="6498"/>
                    <a:pt x="110742" y="7089"/>
                  </a:cubicBezTo>
                  <a:cubicBezTo>
                    <a:pt x="111049" y="7396"/>
                    <a:pt x="110742" y="7396"/>
                    <a:pt x="110742" y="7680"/>
                  </a:cubicBezTo>
                  <a:lnTo>
                    <a:pt x="110151" y="7680"/>
                  </a:lnTo>
                  <a:cubicBezTo>
                    <a:pt x="110093" y="7622"/>
                    <a:pt x="110047" y="7600"/>
                    <a:pt x="110005" y="7600"/>
                  </a:cubicBezTo>
                  <a:cubicBezTo>
                    <a:pt x="109888" y="7600"/>
                    <a:pt x="109805" y="7771"/>
                    <a:pt x="109588" y="7771"/>
                  </a:cubicBezTo>
                  <a:cubicBezTo>
                    <a:pt x="109507" y="7771"/>
                    <a:pt x="109406" y="7747"/>
                    <a:pt x="109277" y="7680"/>
                  </a:cubicBezTo>
                  <a:cubicBezTo>
                    <a:pt x="108982" y="7538"/>
                    <a:pt x="108757" y="7538"/>
                    <a:pt x="108607" y="7538"/>
                  </a:cubicBezTo>
                  <a:cubicBezTo>
                    <a:pt x="108456" y="7538"/>
                    <a:pt x="108379" y="7538"/>
                    <a:pt x="108379" y="7396"/>
                  </a:cubicBezTo>
                  <a:lnTo>
                    <a:pt x="107789" y="7396"/>
                  </a:lnTo>
                  <a:cubicBezTo>
                    <a:pt x="107789" y="7491"/>
                    <a:pt x="107691" y="7522"/>
                    <a:pt x="107562" y="7522"/>
                  </a:cubicBezTo>
                  <a:cubicBezTo>
                    <a:pt x="107303" y="7522"/>
                    <a:pt x="106914" y="7396"/>
                    <a:pt x="106914" y="7396"/>
                  </a:cubicBezTo>
                  <a:cubicBezTo>
                    <a:pt x="106607" y="7089"/>
                    <a:pt x="106914" y="7089"/>
                    <a:pt x="107198" y="6806"/>
                  </a:cubicBezTo>
                  <a:lnTo>
                    <a:pt x="106324" y="6806"/>
                  </a:lnTo>
                  <a:cubicBezTo>
                    <a:pt x="105733" y="6806"/>
                    <a:pt x="105426" y="6498"/>
                    <a:pt x="104835" y="6498"/>
                  </a:cubicBezTo>
                  <a:cubicBezTo>
                    <a:pt x="104244" y="6498"/>
                    <a:pt x="103063" y="6806"/>
                    <a:pt x="103063" y="6806"/>
                  </a:cubicBezTo>
                  <a:cubicBezTo>
                    <a:pt x="102780" y="6806"/>
                    <a:pt x="103063" y="7089"/>
                    <a:pt x="102780" y="7089"/>
                  </a:cubicBezTo>
                  <a:cubicBezTo>
                    <a:pt x="102472" y="7089"/>
                    <a:pt x="102780" y="6806"/>
                    <a:pt x="102780" y="6498"/>
                  </a:cubicBezTo>
                  <a:cubicBezTo>
                    <a:pt x="102780" y="6335"/>
                    <a:pt x="102583" y="6266"/>
                    <a:pt x="102471" y="6236"/>
                  </a:cubicBezTo>
                  <a:lnTo>
                    <a:pt x="102471" y="6236"/>
                  </a:lnTo>
                  <a:cubicBezTo>
                    <a:pt x="102428" y="6498"/>
                    <a:pt x="101598" y="6498"/>
                    <a:pt x="101598" y="6498"/>
                  </a:cubicBezTo>
                  <a:cubicBezTo>
                    <a:pt x="101291" y="6215"/>
                    <a:pt x="101008" y="6215"/>
                    <a:pt x="100700" y="5908"/>
                  </a:cubicBezTo>
                  <a:cubicBezTo>
                    <a:pt x="100110" y="5908"/>
                    <a:pt x="99519" y="6498"/>
                    <a:pt x="99826" y="6498"/>
                  </a:cubicBezTo>
                  <a:lnTo>
                    <a:pt x="100110" y="6498"/>
                  </a:lnTo>
                  <a:cubicBezTo>
                    <a:pt x="100110" y="6806"/>
                    <a:pt x="99235" y="6806"/>
                    <a:pt x="99235" y="6806"/>
                  </a:cubicBezTo>
                  <a:cubicBezTo>
                    <a:pt x="99235" y="7089"/>
                    <a:pt x="98338" y="7396"/>
                    <a:pt x="98054" y="7396"/>
                  </a:cubicBezTo>
                  <a:cubicBezTo>
                    <a:pt x="97156" y="7396"/>
                    <a:pt x="97156" y="7396"/>
                    <a:pt x="96566" y="7680"/>
                  </a:cubicBezTo>
                  <a:cubicBezTo>
                    <a:pt x="96510" y="7740"/>
                    <a:pt x="96476" y="7766"/>
                    <a:pt x="96460" y="7766"/>
                  </a:cubicBezTo>
                  <a:cubicBezTo>
                    <a:pt x="96394" y="7766"/>
                    <a:pt x="96626" y="7336"/>
                    <a:pt x="96873" y="7089"/>
                  </a:cubicBezTo>
                  <a:cubicBezTo>
                    <a:pt x="97014" y="6947"/>
                    <a:pt x="97162" y="6947"/>
                    <a:pt x="97310" y="6947"/>
                  </a:cubicBezTo>
                  <a:cubicBezTo>
                    <a:pt x="97458" y="6947"/>
                    <a:pt x="97605" y="6947"/>
                    <a:pt x="97747" y="6806"/>
                  </a:cubicBezTo>
                  <a:cubicBezTo>
                    <a:pt x="97747" y="6498"/>
                    <a:pt x="98054" y="6498"/>
                    <a:pt x="98645" y="6498"/>
                  </a:cubicBezTo>
                  <a:cubicBezTo>
                    <a:pt x="98928" y="6498"/>
                    <a:pt x="98928" y="6215"/>
                    <a:pt x="99235" y="6215"/>
                  </a:cubicBezTo>
                  <a:cubicBezTo>
                    <a:pt x="99235" y="5908"/>
                    <a:pt x="99826" y="5908"/>
                    <a:pt x="99826" y="5624"/>
                  </a:cubicBezTo>
                  <a:cubicBezTo>
                    <a:pt x="100110" y="5317"/>
                    <a:pt x="101008" y="5034"/>
                    <a:pt x="101291" y="5034"/>
                  </a:cubicBezTo>
                  <a:cubicBezTo>
                    <a:pt x="101598" y="5034"/>
                    <a:pt x="101598" y="4726"/>
                    <a:pt x="101598" y="4726"/>
                  </a:cubicBezTo>
                  <a:cubicBezTo>
                    <a:pt x="101882" y="4726"/>
                    <a:pt x="102472" y="4443"/>
                    <a:pt x="102780" y="4136"/>
                  </a:cubicBezTo>
                  <a:lnTo>
                    <a:pt x="103063" y="3852"/>
                  </a:lnTo>
                  <a:cubicBezTo>
                    <a:pt x="103063" y="3545"/>
                    <a:pt x="102780" y="3545"/>
                    <a:pt x="102780" y="3545"/>
                  </a:cubicBezTo>
                  <a:cubicBezTo>
                    <a:pt x="102780" y="3403"/>
                    <a:pt x="102780" y="3403"/>
                    <a:pt x="102815" y="3403"/>
                  </a:cubicBezTo>
                  <a:cubicBezTo>
                    <a:pt x="102850" y="3403"/>
                    <a:pt x="102921" y="3403"/>
                    <a:pt x="103063" y="3262"/>
                  </a:cubicBezTo>
                  <a:cubicBezTo>
                    <a:pt x="103370" y="3262"/>
                    <a:pt x="103063" y="2954"/>
                    <a:pt x="102780" y="2954"/>
                  </a:cubicBezTo>
                  <a:cubicBezTo>
                    <a:pt x="102780" y="2954"/>
                    <a:pt x="103063" y="2954"/>
                    <a:pt x="102780" y="2671"/>
                  </a:cubicBezTo>
                  <a:cubicBezTo>
                    <a:pt x="102677" y="2568"/>
                    <a:pt x="102577" y="2534"/>
                    <a:pt x="102490" y="2534"/>
                  </a:cubicBezTo>
                  <a:cubicBezTo>
                    <a:pt x="102315" y="2534"/>
                    <a:pt x="102189" y="2671"/>
                    <a:pt x="102189" y="2671"/>
                  </a:cubicBezTo>
                  <a:lnTo>
                    <a:pt x="102189" y="1773"/>
                  </a:lnTo>
                  <a:cubicBezTo>
                    <a:pt x="101984" y="1773"/>
                    <a:pt x="101790" y="1910"/>
                    <a:pt x="101592" y="1910"/>
                  </a:cubicBezTo>
                  <a:cubicBezTo>
                    <a:pt x="101493" y="1910"/>
                    <a:pt x="101393" y="1875"/>
                    <a:pt x="101291" y="1773"/>
                  </a:cubicBezTo>
                  <a:cubicBezTo>
                    <a:pt x="101102" y="1773"/>
                    <a:pt x="100777" y="1647"/>
                    <a:pt x="100580" y="1647"/>
                  </a:cubicBezTo>
                  <a:cubicBezTo>
                    <a:pt x="100482" y="1647"/>
                    <a:pt x="100417" y="1678"/>
                    <a:pt x="100417" y="1773"/>
                  </a:cubicBezTo>
                  <a:lnTo>
                    <a:pt x="99826" y="1489"/>
                  </a:lnTo>
                  <a:cubicBezTo>
                    <a:pt x="99826" y="1631"/>
                    <a:pt x="99602" y="1702"/>
                    <a:pt x="99377" y="1702"/>
                  </a:cubicBezTo>
                  <a:cubicBezTo>
                    <a:pt x="99153" y="1702"/>
                    <a:pt x="98928" y="1631"/>
                    <a:pt x="98928" y="1489"/>
                  </a:cubicBezTo>
                  <a:cubicBezTo>
                    <a:pt x="98645" y="1489"/>
                    <a:pt x="98338" y="1773"/>
                    <a:pt x="98338" y="1773"/>
                  </a:cubicBezTo>
                  <a:cubicBezTo>
                    <a:pt x="98338" y="2080"/>
                    <a:pt x="97463" y="2080"/>
                    <a:pt x="97156" y="2080"/>
                  </a:cubicBezTo>
                  <a:cubicBezTo>
                    <a:pt x="97156" y="2080"/>
                    <a:pt x="97747" y="1489"/>
                    <a:pt x="97747" y="1182"/>
                  </a:cubicBezTo>
                  <a:lnTo>
                    <a:pt x="96566" y="1182"/>
                  </a:lnTo>
                  <a:cubicBezTo>
                    <a:pt x="96566" y="1182"/>
                    <a:pt x="95975" y="899"/>
                    <a:pt x="95691" y="899"/>
                  </a:cubicBezTo>
                  <a:lnTo>
                    <a:pt x="95975" y="899"/>
                  </a:lnTo>
                  <a:cubicBezTo>
                    <a:pt x="95975" y="899"/>
                    <a:pt x="96282" y="592"/>
                    <a:pt x="96566" y="592"/>
                  </a:cubicBezTo>
                  <a:cubicBezTo>
                    <a:pt x="96873" y="592"/>
                    <a:pt x="96873" y="592"/>
                    <a:pt x="96566" y="308"/>
                  </a:cubicBezTo>
                  <a:lnTo>
                    <a:pt x="95975" y="308"/>
                  </a:lnTo>
                  <a:cubicBezTo>
                    <a:pt x="95691" y="1"/>
                    <a:pt x="95384" y="1"/>
                    <a:pt x="95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97"/>
            <p:cNvSpPr/>
            <p:nvPr/>
          </p:nvSpPr>
          <p:spPr>
            <a:xfrm>
              <a:off x="6823600" y="3780125"/>
              <a:ext cx="59175" cy="38575"/>
            </a:xfrm>
            <a:custGeom>
              <a:avLst/>
              <a:gdLst/>
              <a:ahLst/>
              <a:cxnLst/>
              <a:rect l="l" t="t" r="r" b="b"/>
              <a:pathLst>
                <a:path w="2367" h="1543" extrusionOk="0">
                  <a:moveTo>
                    <a:pt x="12" y="0"/>
                  </a:moveTo>
                  <a:cubicBezTo>
                    <a:pt x="0" y="0"/>
                    <a:pt x="4" y="12"/>
                    <a:pt x="27" y="36"/>
                  </a:cubicBezTo>
                  <a:cubicBezTo>
                    <a:pt x="27" y="293"/>
                    <a:pt x="1485" y="1543"/>
                    <a:pt x="1985" y="1543"/>
                  </a:cubicBezTo>
                  <a:cubicBezTo>
                    <a:pt x="2036" y="1543"/>
                    <a:pt x="2077" y="1530"/>
                    <a:pt x="2106" y="1501"/>
                  </a:cubicBezTo>
                  <a:cubicBezTo>
                    <a:pt x="2367" y="1501"/>
                    <a:pt x="14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97"/>
            <p:cNvSpPr/>
            <p:nvPr/>
          </p:nvSpPr>
          <p:spPr>
            <a:xfrm>
              <a:off x="2024925" y="2847500"/>
              <a:ext cx="14800" cy="28275"/>
            </a:xfrm>
            <a:custGeom>
              <a:avLst/>
              <a:gdLst/>
              <a:ahLst/>
              <a:cxnLst/>
              <a:rect l="l" t="t" r="r" b="b"/>
              <a:pathLst>
                <a:path w="592" h="1131" extrusionOk="0">
                  <a:moveTo>
                    <a:pt x="108" y="0"/>
                  </a:moveTo>
                  <a:cubicBezTo>
                    <a:pt x="1" y="0"/>
                    <a:pt x="1" y="212"/>
                    <a:pt x="1" y="412"/>
                  </a:cubicBezTo>
                  <a:lnTo>
                    <a:pt x="1" y="719"/>
                  </a:lnTo>
                  <a:cubicBezTo>
                    <a:pt x="1" y="919"/>
                    <a:pt x="153" y="1130"/>
                    <a:pt x="343" y="1130"/>
                  </a:cubicBezTo>
                  <a:cubicBezTo>
                    <a:pt x="422" y="1130"/>
                    <a:pt x="508" y="1093"/>
                    <a:pt x="592" y="1002"/>
                  </a:cubicBezTo>
                  <a:lnTo>
                    <a:pt x="308" y="719"/>
                  </a:lnTo>
                  <a:lnTo>
                    <a:pt x="308" y="128"/>
                  </a:lnTo>
                  <a:cubicBezTo>
                    <a:pt x="217" y="38"/>
                    <a:pt x="15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97"/>
            <p:cNvSpPr/>
            <p:nvPr/>
          </p:nvSpPr>
          <p:spPr>
            <a:xfrm>
              <a:off x="2349825" y="3146025"/>
              <a:ext cx="22450" cy="14800"/>
            </a:xfrm>
            <a:custGeom>
              <a:avLst/>
              <a:gdLst/>
              <a:ahLst/>
              <a:cxnLst/>
              <a:rect l="l" t="t" r="r" b="b"/>
              <a:pathLst>
                <a:path w="898" h="592" extrusionOk="0">
                  <a:moveTo>
                    <a:pt x="591" y="1"/>
                  </a:moveTo>
                  <a:cubicBezTo>
                    <a:pt x="591" y="1"/>
                    <a:pt x="0" y="1"/>
                    <a:pt x="0" y="284"/>
                  </a:cubicBezTo>
                  <a:cubicBezTo>
                    <a:pt x="307" y="284"/>
                    <a:pt x="0" y="592"/>
                    <a:pt x="0" y="592"/>
                  </a:cubicBezTo>
                  <a:lnTo>
                    <a:pt x="591" y="592"/>
                  </a:lnTo>
                  <a:cubicBezTo>
                    <a:pt x="898" y="284"/>
                    <a:pt x="898" y="284"/>
                    <a:pt x="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7"/>
            <p:cNvSpPr/>
            <p:nvPr/>
          </p:nvSpPr>
          <p:spPr>
            <a:xfrm>
              <a:off x="5687175" y="3418925"/>
              <a:ext cx="14800" cy="10625"/>
            </a:xfrm>
            <a:custGeom>
              <a:avLst/>
              <a:gdLst/>
              <a:ahLst/>
              <a:cxnLst/>
              <a:rect l="l" t="t" r="r" b="b"/>
              <a:pathLst>
                <a:path w="592" h="425" extrusionOk="0">
                  <a:moveTo>
                    <a:pt x="592" y="1"/>
                  </a:moveTo>
                  <a:cubicBezTo>
                    <a:pt x="591" y="1"/>
                    <a:pt x="1" y="1"/>
                    <a:pt x="308" y="308"/>
                  </a:cubicBezTo>
                  <a:cubicBezTo>
                    <a:pt x="390" y="390"/>
                    <a:pt x="449" y="425"/>
                    <a:pt x="490" y="425"/>
                  </a:cubicBezTo>
                  <a:cubicBezTo>
                    <a:pt x="592" y="425"/>
                    <a:pt x="592" y="219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7"/>
            <p:cNvSpPr/>
            <p:nvPr/>
          </p:nvSpPr>
          <p:spPr>
            <a:xfrm>
              <a:off x="5916375" y="3556325"/>
              <a:ext cx="36650" cy="13725"/>
            </a:xfrm>
            <a:custGeom>
              <a:avLst/>
              <a:gdLst/>
              <a:ahLst/>
              <a:cxnLst/>
              <a:rect l="l" t="t" r="r" b="b"/>
              <a:pathLst>
                <a:path w="1466" h="549" extrusionOk="0">
                  <a:moveTo>
                    <a:pt x="308" y="0"/>
                  </a:moveTo>
                  <a:cubicBezTo>
                    <a:pt x="128" y="0"/>
                    <a:pt x="0" y="37"/>
                    <a:pt x="0" y="128"/>
                  </a:cubicBezTo>
                  <a:cubicBezTo>
                    <a:pt x="284" y="128"/>
                    <a:pt x="591" y="128"/>
                    <a:pt x="875" y="412"/>
                  </a:cubicBezTo>
                  <a:cubicBezTo>
                    <a:pt x="875" y="412"/>
                    <a:pt x="1137" y="548"/>
                    <a:pt x="1312" y="548"/>
                  </a:cubicBezTo>
                  <a:cubicBezTo>
                    <a:pt x="1400" y="548"/>
                    <a:pt x="1465" y="514"/>
                    <a:pt x="1465" y="412"/>
                  </a:cubicBezTo>
                  <a:cubicBezTo>
                    <a:pt x="1465" y="212"/>
                    <a:pt x="73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97"/>
            <p:cNvSpPr/>
            <p:nvPr/>
          </p:nvSpPr>
          <p:spPr>
            <a:xfrm>
              <a:off x="5709625" y="3226950"/>
              <a:ext cx="213850" cy="217375"/>
            </a:xfrm>
            <a:custGeom>
              <a:avLst/>
              <a:gdLst/>
              <a:ahLst/>
              <a:cxnLst/>
              <a:rect l="l" t="t" r="r" b="b"/>
              <a:pathLst>
                <a:path w="8554" h="8695" extrusionOk="0">
                  <a:moveTo>
                    <a:pt x="6498" y="1"/>
                  </a:moveTo>
                  <a:cubicBezTo>
                    <a:pt x="6191" y="1"/>
                    <a:pt x="5908" y="592"/>
                    <a:pt x="5908" y="899"/>
                  </a:cubicBezTo>
                  <a:cubicBezTo>
                    <a:pt x="5908" y="1182"/>
                    <a:pt x="5600" y="1182"/>
                    <a:pt x="5600" y="1489"/>
                  </a:cubicBezTo>
                  <a:lnTo>
                    <a:pt x="5317" y="1489"/>
                  </a:lnTo>
                  <a:cubicBezTo>
                    <a:pt x="5317" y="1773"/>
                    <a:pt x="5010" y="1773"/>
                    <a:pt x="5010" y="1773"/>
                  </a:cubicBezTo>
                  <a:cubicBezTo>
                    <a:pt x="5010" y="1875"/>
                    <a:pt x="4978" y="1909"/>
                    <a:pt x="4925" y="1909"/>
                  </a:cubicBezTo>
                  <a:cubicBezTo>
                    <a:pt x="4818" y="1909"/>
                    <a:pt x="4624" y="1773"/>
                    <a:pt x="4419" y="1773"/>
                  </a:cubicBezTo>
                  <a:cubicBezTo>
                    <a:pt x="4136" y="1773"/>
                    <a:pt x="3828" y="2364"/>
                    <a:pt x="3828" y="2954"/>
                  </a:cubicBezTo>
                  <a:cubicBezTo>
                    <a:pt x="3545" y="3261"/>
                    <a:pt x="3238" y="3261"/>
                    <a:pt x="2647" y="3261"/>
                  </a:cubicBezTo>
                  <a:cubicBezTo>
                    <a:pt x="2056" y="3261"/>
                    <a:pt x="2056" y="3852"/>
                    <a:pt x="2056" y="4136"/>
                  </a:cubicBezTo>
                  <a:cubicBezTo>
                    <a:pt x="2056" y="4199"/>
                    <a:pt x="2019" y="4224"/>
                    <a:pt x="1957" y="4224"/>
                  </a:cubicBezTo>
                  <a:cubicBezTo>
                    <a:pt x="1720" y="4224"/>
                    <a:pt x="1119" y="3852"/>
                    <a:pt x="875" y="3852"/>
                  </a:cubicBezTo>
                  <a:cubicBezTo>
                    <a:pt x="591" y="3852"/>
                    <a:pt x="1" y="4726"/>
                    <a:pt x="284" y="5033"/>
                  </a:cubicBezTo>
                  <a:cubicBezTo>
                    <a:pt x="591" y="5317"/>
                    <a:pt x="591" y="5908"/>
                    <a:pt x="591" y="6215"/>
                  </a:cubicBezTo>
                  <a:cubicBezTo>
                    <a:pt x="875" y="6215"/>
                    <a:pt x="1466" y="6498"/>
                    <a:pt x="1466" y="6806"/>
                  </a:cubicBezTo>
                  <a:cubicBezTo>
                    <a:pt x="1466" y="7317"/>
                    <a:pt x="1696" y="8042"/>
                    <a:pt x="1942" y="8042"/>
                  </a:cubicBezTo>
                  <a:cubicBezTo>
                    <a:pt x="1980" y="8042"/>
                    <a:pt x="2019" y="8025"/>
                    <a:pt x="2056" y="7987"/>
                  </a:cubicBezTo>
                  <a:cubicBezTo>
                    <a:pt x="2147" y="7896"/>
                    <a:pt x="2236" y="7859"/>
                    <a:pt x="2316" y="7859"/>
                  </a:cubicBezTo>
                  <a:cubicBezTo>
                    <a:pt x="2506" y="7859"/>
                    <a:pt x="2647" y="8071"/>
                    <a:pt x="2647" y="8270"/>
                  </a:cubicBezTo>
                  <a:cubicBezTo>
                    <a:pt x="2710" y="8334"/>
                    <a:pt x="2786" y="8359"/>
                    <a:pt x="2868" y="8359"/>
                  </a:cubicBezTo>
                  <a:cubicBezTo>
                    <a:pt x="3185" y="8359"/>
                    <a:pt x="3603" y="7987"/>
                    <a:pt x="3828" y="7987"/>
                  </a:cubicBezTo>
                  <a:cubicBezTo>
                    <a:pt x="4136" y="8270"/>
                    <a:pt x="4726" y="8270"/>
                    <a:pt x="4726" y="8578"/>
                  </a:cubicBezTo>
                  <a:cubicBezTo>
                    <a:pt x="4809" y="8660"/>
                    <a:pt x="4917" y="8694"/>
                    <a:pt x="5037" y="8694"/>
                  </a:cubicBezTo>
                  <a:cubicBezTo>
                    <a:pt x="5329" y="8694"/>
                    <a:pt x="5690" y="8488"/>
                    <a:pt x="5908" y="8270"/>
                  </a:cubicBezTo>
                  <a:cubicBezTo>
                    <a:pt x="6498" y="8270"/>
                    <a:pt x="6191" y="6806"/>
                    <a:pt x="6498" y="6498"/>
                  </a:cubicBezTo>
                  <a:cubicBezTo>
                    <a:pt x="7089" y="6498"/>
                    <a:pt x="7089" y="5908"/>
                    <a:pt x="7089" y="5317"/>
                  </a:cubicBezTo>
                  <a:cubicBezTo>
                    <a:pt x="7089" y="5033"/>
                    <a:pt x="7963" y="5033"/>
                    <a:pt x="8270" y="4726"/>
                  </a:cubicBezTo>
                  <a:cubicBezTo>
                    <a:pt x="8270" y="4443"/>
                    <a:pt x="7963" y="4136"/>
                    <a:pt x="7680" y="4136"/>
                  </a:cubicBezTo>
                  <a:cubicBezTo>
                    <a:pt x="7373" y="3852"/>
                    <a:pt x="7680" y="3545"/>
                    <a:pt x="7373" y="3545"/>
                  </a:cubicBezTo>
                  <a:cubicBezTo>
                    <a:pt x="7373" y="3261"/>
                    <a:pt x="6782" y="2671"/>
                    <a:pt x="7089" y="2671"/>
                  </a:cubicBezTo>
                  <a:cubicBezTo>
                    <a:pt x="7373" y="2671"/>
                    <a:pt x="7089" y="2364"/>
                    <a:pt x="7373" y="2080"/>
                  </a:cubicBezTo>
                  <a:cubicBezTo>
                    <a:pt x="7680" y="2080"/>
                    <a:pt x="7963" y="1773"/>
                    <a:pt x="7963" y="1773"/>
                  </a:cubicBezTo>
                  <a:cubicBezTo>
                    <a:pt x="7680" y="1489"/>
                    <a:pt x="8554" y="1489"/>
                    <a:pt x="8554" y="1489"/>
                  </a:cubicBezTo>
                  <a:cubicBezTo>
                    <a:pt x="8554" y="1182"/>
                    <a:pt x="8270" y="899"/>
                    <a:pt x="7963" y="899"/>
                  </a:cubicBezTo>
                  <a:cubicBezTo>
                    <a:pt x="7963" y="899"/>
                    <a:pt x="7373" y="899"/>
                    <a:pt x="7373" y="592"/>
                  </a:cubicBezTo>
                  <a:cubicBezTo>
                    <a:pt x="7373" y="592"/>
                    <a:pt x="6782" y="1"/>
                    <a:pt x="6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97"/>
            <p:cNvSpPr/>
            <p:nvPr/>
          </p:nvSpPr>
          <p:spPr>
            <a:xfrm>
              <a:off x="5481525" y="3335850"/>
              <a:ext cx="19875" cy="18375"/>
            </a:xfrm>
            <a:custGeom>
              <a:avLst/>
              <a:gdLst/>
              <a:ahLst/>
              <a:cxnLst/>
              <a:rect l="l" t="t" r="r" b="b"/>
              <a:pathLst>
                <a:path w="795" h="735" extrusionOk="0">
                  <a:moveTo>
                    <a:pt x="322" y="1"/>
                  </a:moveTo>
                  <a:cubicBezTo>
                    <a:pt x="287" y="1"/>
                    <a:pt x="265" y="26"/>
                    <a:pt x="265" y="87"/>
                  </a:cubicBezTo>
                  <a:cubicBezTo>
                    <a:pt x="0" y="87"/>
                    <a:pt x="191" y="734"/>
                    <a:pt x="430" y="734"/>
                  </a:cubicBezTo>
                  <a:cubicBezTo>
                    <a:pt x="468" y="734"/>
                    <a:pt x="508" y="717"/>
                    <a:pt x="548" y="677"/>
                  </a:cubicBezTo>
                  <a:cubicBezTo>
                    <a:pt x="795" y="431"/>
                    <a:pt x="46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97"/>
            <p:cNvSpPr/>
            <p:nvPr/>
          </p:nvSpPr>
          <p:spPr>
            <a:xfrm>
              <a:off x="5509975" y="3380700"/>
              <a:ext cx="14800" cy="16400"/>
            </a:xfrm>
            <a:custGeom>
              <a:avLst/>
              <a:gdLst/>
              <a:ahLst/>
              <a:cxnLst/>
              <a:rect l="l" t="t" r="r" b="b"/>
              <a:pathLst>
                <a:path w="592" h="656" extrusionOk="0">
                  <a:moveTo>
                    <a:pt x="324" y="1"/>
                  </a:moveTo>
                  <a:cubicBezTo>
                    <a:pt x="314" y="1"/>
                    <a:pt x="308" y="20"/>
                    <a:pt x="308" y="65"/>
                  </a:cubicBezTo>
                  <a:cubicBezTo>
                    <a:pt x="1" y="348"/>
                    <a:pt x="308" y="656"/>
                    <a:pt x="591" y="656"/>
                  </a:cubicBezTo>
                  <a:cubicBezTo>
                    <a:pt x="591" y="656"/>
                    <a:pt x="385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97"/>
            <p:cNvSpPr/>
            <p:nvPr/>
          </p:nvSpPr>
          <p:spPr>
            <a:xfrm>
              <a:off x="5650575" y="3482475"/>
              <a:ext cx="213850" cy="56900"/>
            </a:xfrm>
            <a:custGeom>
              <a:avLst/>
              <a:gdLst/>
              <a:ahLst/>
              <a:cxnLst/>
              <a:rect l="l" t="t" r="r" b="b"/>
              <a:pathLst>
                <a:path w="8554" h="2276" extrusionOk="0">
                  <a:moveTo>
                    <a:pt x="906" y="1"/>
                  </a:moveTo>
                  <a:cubicBezTo>
                    <a:pt x="718" y="1"/>
                    <a:pt x="591" y="38"/>
                    <a:pt x="591" y="129"/>
                  </a:cubicBezTo>
                  <a:cubicBezTo>
                    <a:pt x="437" y="424"/>
                    <a:pt x="289" y="424"/>
                    <a:pt x="180" y="424"/>
                  </a:cubicBezTo>
                  <a:cubicBezTo>
                    <a:pt x="71" y="424"/>
                    <a:pt x="0" y="424"/>
                    <a:pt x="0" y="719"/>
                  </a:cubicBezTo>
                  <a:cubicBezTo>
                    <a:pt x="95" y="814"/>
                    <a:pt x="192" y="845"/>
                    <a:pt x="279" y="845"/>
                  </a:cubicBezTo>
                  <a:cubicBezTo>
                    <a:pt x="454" y="845"/>
                    <a:pt x="591" y="719"/>
                    <a:pt x="591" y="719"/>
                  </a:cubicBezTo>
                  <a:cubicBezTo>
                    <a:pt x="874" y="719"/>
                    <a:pt x="874" y="1310"/>
                    <a:pt x="1181" y="1310"/>
                  </a:cubicBezTo>
                  <a:cubicBezTo>
                    <a:pt x="1370" y="1310"/>
                    <a:pt x="1832" y="1436"/>
                    <a:pt x="2120" y="1436"/>
                  </a:cubicBezTo>
                  <a:cubicBezTo>
                    <a:pt x="2263" y="1436"/>
                    <a:pt x="2363" y="1404"/>
                    <a:pt x="2363" y="1310"/>
                  </a:cubicBezTo>
                  <a:cubicBezTo>
                    <a:pt x="2447" y="1219"/>
                    <a:pt x="2584" y="1182"/>
                    <a:pt x="2751" y="1182"/>
                  </a:cubicBezTo>
                  <a:cubicBezTo>
                    <a:pt x="3150" y="1182"/>
                    <a:pt x="3719" y="1394"/>
                    <a:pt x="4135" y="1594"/>
                  </a:cubicBezTo>
                  <a:cubicBezTo>
                    <a:pt x="4302" y="1942"/>
                    <a:pt x="4783" y="2085"/>
                    <a:pt x="5212" y="2085"/>
                  </a:cubicBezTo>
                  <a:cubicBezTo>
                    <a:pt x="5509" y="2085"/>
                    <a:pt x="5781" y="2017"/>
                    <a:pt x="5907" y="1901"/>
                  </a:cubicBezTo>
                  <a:cubicBezTo>
                    <a:pt x="6498" y="1901"/>
                    <a:pt x="6781" y="2184"/>
                    <a:pt x="7088" y="2184"/>
                  </a:cubicBezTo>
                  <a:cubicBezTo>
                    <a:pt x="7088" y="2126"/>
                    <a:pt x="7100" y="2105"/>
                    <a:pt x="7124" y="2105"/>
                  </a:cubicBezTo>
                  <a:cubicBezTo>
                    <a:pt x="7192" y="2105"/>
                    <a:pt x="7355" y="2275"/>
                    <a:pt x="7620" y="2275"/>
                  </a:cubicBezTo>
                  <a:cubicBezTo>
                    <a:pt x="7720" y="2275"/>
                    <a:pt x="7834" y="2251"/>
                    <a:pt x="7962" y="2184"/>
                  </a:cubicBezTo>
                  <a:cubicBezTo>
                    <a:pt x="8553" y="1901"/>
                    <a:pt x="7088" y="1901"/>
                    <a:pt x="7088" y="1594"/>
                  </a:cubicBezTo>
                  <a:cubicBezTo>
                    <a:pt x="7088" y="1452"/>
                    <a:pt x="6864" y="1452"/>
                    <a:pt x="6604" y="1452"/>
                  </a:cubicBezTo>
                  <a:cubicBezTo>
                    <a:pt x="6344" y="1452"/>
                    <a:pt x="6049" y="1452"/>
                    <a:pt x="5907" y="1310"/>
                  </a:cubicBezTo>
                  <a:cubicBezTo>
                    <a:pt x="5316" y="1310"/>
                    <a:pt x="6190" y="1003"/>
                    <a:pt x="6498" y="1003"/>
                  </a:cubicBezTo>
                  <a:cubicBezTo>
                    <a:pt x="6781" y="719"/>
                    <a:pt x="6498" y="719"/>
                    <a:pt x="5600" y="719"/>
                  </a:cubicBezTo>
                  <a:cubicBezTo>
                    <a:pt x="5479" y="777"/>
                    <a:pt x="5346" y="799"/>
                    <a:pt x="5212" y="799"/>
                  </a:cubicBezTo>
                  <a:cubicBezTo>
                    <a:pt x="4831" y="799"/>
                    <a:pt x="4436" y="628"/>
                    <a:pt x="4247" y="628"/>
                  </a:cubicBezTo>
                  <a:cubicBezTo>
                    <a:pt x="4176" y="628"/>
                    <a:pt x="4135" y="652"/>
                    <a:pt x="4135" y="719"/>
                  </a:cubicBezTo>
                  <a:cubicBezTo>
                    <a:pt x="4075" y="774"/>
                    <a:pt x="3983" y="796"/>
                    <a:pt x="3871" y="796"/>
                  </a:cubicBezTo>
                  <a:cubicBezTo>
                    <a:pt x="3404" y="796"/>
                    <a:pt x="2591" y="412"/>
                    <a:pt x="2363" y="412"/>
                  </a:cubicBezTo>
                  <a:cubicBezTo>
                    <a:pt x="2146" y="212"/>
                    <a:pt x="1355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97"/>
            <p:cNvSpPr/>
            <p:nvPr/>
          </p:nvSpPr>
          <p:spPr>
            <a:xfrm>
              <a:off x="5443825" y="3247800"/>
              <a:ext cx="228625" cy="232425"/>
            </a:xfrm>
            <a:custGeom>
              <a:avLst/>
              <a:gdLst/>
              <a:ahLst/>
              <a:cxnLst/>
              <a:rect l="l" t="t" r="r" b="b"/>
              <a:pathLst>
                <a:path w="9145" h="9297" extrusionOk="0">
                  <a:moveTo>
                    <a:pt x="403" y="1"/>
                  </a:moveTo>
                  <a:cubicBezTo>
                    <a:pt x="367" y="1"/>
                    <a:pt x="329" y="20"/>
                    <a:pt x="284" y="65"/>
                  </a:cubicBezTo>
                  <a:cubicBezTo>
                    <a:pt x="0" y="655"/>
                    <a:pt x="875" y="1530"/>
                    <a:pt x="1465" y="1837"/>
                  </a:cubicBezTo>
                  <a:cubicBezTo>
                    <a:pt x="1773" y="1837"/>
                    <a:pt x="2056" y="2711"/>
                    <a:pt x="2363" y="2711"/>
                  </a:cubicBezTo>
                  <a:cubicBezTo>
                    <a:pt x="2954" y="3018"/>
                    <a:pt x="2954" y="4483"/>
                    <a:pt x="3237" y="4483"/>
                  </a:cubicBezTo>
                  <a:cubicBezTo>
                    <a:pt x="3545" y="4483"/>
                    <a:pt x="4419" y="5664"/>
                    <a:pt x="4419" y="6255"/>
                  </a:cubicBezTo>
                  <a:cubicBezTo>
                    <a:pt x="4726" y="6846"/>
                    <a:pt x="5317" y="7153"/>
                    <a:pt x="5600" y="7744"/>
                  </a:cubicBezTo>
                  <a:cubicBezTo>
                    <a:pt x="5907" y="8027"/>
                    <a:pt x="7089" y="8618"/>
                    <a:pt x="7089" y="8925"/>
                  </a:cubicBezTo>
                  <a:cubicBezTo>
                    <a:pt x="7314" y="8925"/>
                    <a:pt x="7360" y="9297"/>
                    <a:pt x="7370" y="9297"/>
                  </a:cubicBezTo>
                  <a:cubicBezTo>
                    <a:pt x="7372" y="9297"/>
                    <a:pt x="7372" y="9272"/>
                    <a:pt x="7372" y="9208"/>
                  </a:cubicBezTo>
                  <a:cubicBezTo>
                    <a:pt x="7475" y="9114"/>
                    <a:pt x="7608" y="9082"/>
                    <a:pt x="7741" y="9082"/>
                  </a:cubicBezTo>
                  <a:cubicBezTo>
                    <a:pt x="8008" y="9082"/>
                    <a:pt x="8270" y="9208"/>
                    <a:pt x="8270" y="9208"/>
                  </a:cubicBezTo>
                  <a:cubicBezTo>
                    <a:pt x="8554" y="9208"/>
                    <a:pt x="8554" y="8334"/>
                    <a:pt x="8554" y="8027"/>
                  </a:cubicBezTo>
                  <a:cubicBezTo>
                    <a:pt x="8554" y="7744"/>
                    <a:pt x="8861" y="7436"/>
                    <a:pt x="8861" y="7436"/>
                  </a:cubicBezTo>
                  <a:cubicBezTo>
                    <a:pt x="8861" y="7153"/>
                    <a:pt x="8861" y="7153"/>
                    <a:pt x="9144" y="7153"/>
                  </a:cubicBezTo>
                  <a:lnTo>
                    <a:pt x="9144" y="6562"/>
                  </a:lnTo>
                  <a:cubicBezTo>
                    <a:pt x="8861" y="6562"/>
                    <a:pt x="8861" y="5972"/>
                    <a:pt x="8554" y="5972"/>
                  </a:cubicBezTo>
                  <a:cubicBezTo>
                    <a:pt x="7963" y="5972"/>
                    <a:pt x="8270" y="6255"/>
                    <a:pt x="8270" y="6255"/>
                  </a:cubicBezTo>
                  <a:cubicBezTo>
                    <a:pt x="8554" y="6255"/>
                    <a:pt x="8861" y="6562"/>
                    <a:pt x="8554" y="6846"/>
                  </a:cubicBezTo>
                  <a:cubicBezTo>
                    <a:pt x="8554" y="6846"/>
                    <a:pt x="8554" y="6562"/>
                    <a:pt x="8270" y="6562"/>
                  </a:cubicBezTo>
                  <a:cubicBezTo>
                    <a:pt x="7963" y="6562"/>
                    <a:pt x="7963" y="6255"/>
                    <a:pt x="7679" y="6255"/>
                  </a:cubicBezTo>
                  <a:cubicBezTo>
                    <a:pt x="7372" y="6255"/>
                    <a:pt x="7372" y="5381"/>
                    <a:pt x="7089" y="5381"/>
                  </a:cubicBezTo>
                  <a:cubicBezTo>
                    <a:pt x="6498" y="5381"/>
                    <a:pt x="6498" y="5074"/>
                    <a:pt x="6782" y="4790"/>
                  </a:cubicBezTo>
                  <a:cubicBezTo>
                    <a:pt x="7089" y="4790"/>
                    <a:pt x="6498" y="4483"/>
                    <a:pt x="6498" y="4199"/>
                  </a:cubicBezTo>
                  <a:cubicBezTo>
                    <a:pt x="6498" y="3892"/>
                    <a:pt x="5907" y="3892"/>
                    <a:pt x="5907" y="3892"/>
                  </a:cubicBezTo>
                  <a:cubicBezTo>
                    <a:pt x="5907" y="3609"/>
                    <a:pt x="5907" y="3609"/>
                    <a:pt x="5600" y="3302"/>
                  </a:cubicBezTo>
                  <a:cubicBezTo>
                    <a:pt x="5506" y="3207"/>
                    <a:pt x="5443" y="3176"/>
                    <a:pt x="5389" y="3176"/>
                  </a:cubicBezTo>
                  <a:cubicBezTo>
                    <a:pt x="5282" y="3176"/>
                    <a:pt x="5214" y="3302"/>
                    <a:pt x="5009" y="3302"/>
                  </a:cubicBezTo>
                  <a:cubicBezTo>
                    <a:pt x="5009" y="3102"/>
                    <a:pt x="4869" y="2890"/>
                    <a:pt x="4678" y="2890"/>
                  </a:cubicBezTo>
                  <a:cubicBezTo>
                    <a:pt x="4598" y="2890"/>
                    <a:pt x="4509" y="2927"/>
                    <a:pt x="4419" y="3018"/>
                  </a:cubicBezTo>
                  <a:cubicBezTo>
                    <a:pt x="4419" y="3018"/>
                    <a:pt x="3828" y="2711"/>
                    <a:pt x="3828" y="2120"/>
                  </a:cubicBezTo>
                  <a:cubicBezTo>
                    <a:pt x="3828" y="1837"/>
                    <a:pt x="2647" y="1530"/>
                    <a:pt x="2363" y="939"/>
                  </a:cubicBezTo>
                  <a:cubicBezTo>
                    <a:pt x="2363" y="739"/>
                    <a:pt x="2211" y="528"/>
                    <a:pt x="1914" y="528"/>
                  </a:cubicBezTo>
                  <a:cubicBezTo>
                    <a:pt x="1789" y="528"/>
                    <a:pt x="1640" y="565"/>
                    <a:pt x="1465" y="655"/>
                  </a:cubicBezTo>
                  <a:cubicBezTo>
                    <a:pt x="719" y="655"/>
                    <a:pt x="610" y="1"/>
                    <a:pt x="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97"/>
            <p:cNvSpPr/>
            <p:nvPr/>
          </p:nvSpPr>
          <p:spPr>
            <a:xfrm>
              <a:off x="5931150" y="3529975"/>
              <a:ext cx="95700" cy="14800"/>
            </a:xfrm>
            <a:custGeom>
              <a:avLst/>
              <a:gdLst/>
              <a:ahLst/>
              <a:cxnLst/>
              <a:rect l="l" t="t" r="r" b="b"/>
              <a:pathLst>
                <a:path w="3828" h="592" extrusionOk="0">
                  <a:moveTo>
                    <a:pt x="1465" y="1"/>
                  </a:moveTo>
                  <a:cubicBezTo>
                    <a:pt x="874" y="1"/>
                    <a:pt x="0" y="1"/>
                    <a:pt x="0" y="284"/>
                  </a:cubicBezTo>
                  <a:cubicBezTo>
                    <a:pt x="284" y="591"/>
                    <a:pt x="874" y="591"/>
                    <a:pt x="1465" y="591"/>
                  </a:cubicBezTo>
                  <a:cubicBezTo>
                    <a:pt x="2056" y="591"/>
                    <a:pt x="2646" y="284"/>
                    <a:pt x="2953" y="284"/>
                  </a:cubicBezTo>
                  <a:cubicBezTo>
                    <a:pt x="3544" y="284"/>
                    <a:pt x="3828" y="1"/>
                    <a:pt x="3237" y="1"/>
                  </a:cubicBezTo>
                  <a:cubicBezTo>
                    <a:pt x="2843" y="1"/>
                    <a:pt x="2586" y="127"/>
                    <a:pt x="2192" y="127"/>
                  </a:cubicBezTo>
                  <a:cubicBezTo>
                    <a:pt x="1995" y="127"/>
                    <a:pt x="1764" y="95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97"/>
            <p:cNvSpPr/>
            <p:nvPr/>
          </p:nvSpPr>
          <p:spPr>
            <a:xfrm>
              <a:off x="5857300" y="3526775"/>
              <a:ext cx="64100" cy="20925"/>
            </a:xfrm>
            <a:custGeom>
              <a:avLst/>
              <a:gdLst/>
              <a:ahLst/>
              <a:cxnLst/>
              <a:rect l="l" t="t" r="r" b="b"/>
              <a:pathLst>
                <a:path w="2564" h="837" extrusionOk="0">
                  <a:moveTo>
                    <a:pt x="1607" y="1"/>
                  </a:moveTo>
                  <a:cubicBezTo>
                    <a:pt x="1428" y="1"/>
                    <a:pt x="1266" y="38"/>
                    <a:pt x="1182" y="129"/>
                  </a:cubicBezTo>
                  <a:cubicBezTo>
                    <a:pt x="1182" y="129"/>
                    <a:pt x="1045" y="255"/>
                    <a:pt x="870" y="255"/>
                  </a:cubicBezTo>
                  <a:cubicBezTo>
                    <a:pt x="783" y="255"/>
                    <a:pt x="686" y="223"/>
                    <a:pt x="591" y="129"/>
                  </a:cubicBezTo>
                  <a:cubicBezTo>
                    <a:pt x="284" y="129"/>
                    <a:pt x="1" y="412"/>
                    <a:pt x="284" y="412"/>
                  </a:cubicBezTo>
                  <a:cubicBezTo>
                    <a:pt x="284" y="630"/>
                    <a:pt x="439" y="836"/>
                    <a:pt x="740" y="836"/>
                  </a:cubicBezTo>
                  <a:cubicBezTo>
                    <a:pt x="863" y="836"/>
                    <a:pt x="1010" y="802"/>
                    <a:pt x="1182" y="719"/>
                  </a:cubicBezTo>
                  <a:cubicBezTo>
                    <a:pt x="1477" y="566"/>
                    <a:pt x="1773" y="566"/>
                    <a:pt x="1994" y="566"/>
                  </a:cubicBezTo>
                  <a:cubicBezTo>
                    <a:pt x="2216" y="566"/>
                    <a:pt x="2363" y="566"/>
                    <a:pt x="2363" y="412"/>
                  </a:cubicBezTo>
                  <a:cubicBezTo>
                    <a:pt x="2563" y="212"/>
                    <a:pt x="2035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97"/>
            <p:cNvSpPr/>
            <p:nvPr/>
          </p:nvSpPr>
          <p:spPr>
            <a:xfrm>
              <a:off x="6078800" y="3324025"/>
              <a:ext cx="44325" cy="50625"/>
            </a:xfrm>
            <a:custGeom>
              <a:avLst/>
              <a:gdLst/>
              <a:ahLst/>
              <a:cxnLst/>
              <a:rect l="l" t="t" r="r" b="b"/>
              <a:pathLst>
                <a:path w="1773" h="2025" extrusionOk="0">
                  <a:moveTo>
                    <a:pt x="681" y="0"/>
                  </a:moveTo>
                  <a:cubicBezTo>
                    <a:pt x="593" y="0"/>
                    <a:pt x="467" y="70"/>
                    <a:pt x="284" y="253"/>
                  </a:cubicBezTo>
                  <a:cubicBezTo>
                    <a:pt x="1" y="843"/>
                    <a:pt x="592" y="2025"/>
                    <a:pt x="875" y="2025"/>
                  </a:cubicBezTo>
                  <a:cubicBezTo>
                    <a:pt x="1139" y="2025"/>
                    <a:pt x="739" y="1377"/>
                    <a:pt x="998" y="1377"/>
                  </a:cubicBezTo>
                  <a:cubicBezTo>
                    <a:pt x="1040" y="1377"/>
                    <a:pt x="1100" y="1394"/>
                    <a:pt x="1182" y="1434"/>
                  </a:cubicBezTo>
                  <a:cubicBezTo>
                    <a:pt x="1773" y="1434"/>
                    <a:pt x="1466" y="1150"/>
                    <a:pt x="1466" y="843"/>
                  </a:cubicBezTo>
                  <a:cubicBezTo>
                    <a:pt x="1466" y="560"/>
                    <a:pt x="875" y="560"/>
                    <a:pt x="875" y="560"/>
                  </a:cubicBezTo>
                  <a:cubicBezTo>
                    <a:pt x="875" y="348"/>
                    <a:pt x="875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97"/>
            <p:cNvSpPr/>
            <p:nvPr/>
          </p:nvSpPr>
          <p:spPr>
            <a:xfrm>
              <a:off x="5901600" y="3331675"/>
              <a:ext cx="140025" cy="147925"/>
            </a:xfrm>
            <a:custGeom>
              <a:avLst/>
              <a:gdLst/>
              <a:ahLst/>
              <a:cxnLst/>
              <a:rect l="l" t="t" r="r" b="b"/>
              <a:pathLst>
                <a:path w="5601" h="5917" extrusionOk="0">
                  <a:moveTo>
                    <a:pt x="5456" y="1"/>
                  </a:moveTo>
                  <a:cubicBezTo>
                    <a:pt x="5263" y="1"/>
                    <a:pt x="4922" y="342"/>
                    <a:pt x="4726" y="537"/>
                  </a:cubicBezTo>
                  <a:cubicBezTo>
                    <a:pt x="4635" y="628"/>
                    <a:pt x="4469" y="665"/>
                    <a:pt x="4263" y="665"/>
                  </a:cubicBezTo>
                  <a:cubicBezTo>
                    <a:pt x="3773" y="665"/>
                    <a:pt x="3063" y="454"/>
                    <a:pt x="2647" y="254"/>
                  </a:cubicBezTo>
                  <a:cubicBezTo>
                    <a:pt x="2525" y="190"/>
                    <a:pt x="2428" y="165"/>
                    <a:pt x="2349" y="165"/>
                  </a:cubicBezTo>
                  <a:cubicBezTo>
                    <a:pt x="2044" y="165"/>
                    <a:pt x="1998" y="537"/>
                    <a:pt x="1773" y="537"/>
                  </a:cubicBezTo>
                  <a:cubicBezTo>
                    <a:pt x="1182" y="844"/>
                    <a:pt x="1466" y="1719"/>
                    <a:pt x="1182" y="1719"/>
                  </a:cubicBezTo>
                  <a:cubicBezTo>
                    <a:pt x="875" y="2026"/>
                    <a:pt x="875" y="2617"/>
                    <a:pt x="591" y="3491"/>
                  </a:cubicBezTo>
                  <a:cubicBezTo>
                    <a:pt x="1" y="4081"/>
                    <a:pt x="591" y="4081"/>
                    <a:pt x="1182" y="4081"/>
                  </a:cubicBezTo>
                  <a:cubicBezTo>
                    <a:pt x="1466" y="4081"/>
                    <a:pt x="1466" y="4672"/>
                    <a:pt x="1182" y="4979"/>
                  </a:cubicBezTo>
                  <a:cubicBezTo>
                    <a:pt x="1182" y="5222"/>
                    <a:pt x="1182" y="5917"/>
                    <a:pt x="1361" y="5917"/>
                  </a:cubicBezTo>
                  <a:cubicBezTo>
                    <a:pt x="1390" y="5917"/>
                    <a:pt x="1425" y="5897"/>
                    <a:pt x="1466" y="5853"/>
                  </a:cubicBezTo>
                  <a:cubicBezTo>
                    <a:pt x="1773" y="5853"/>
                    <a:pt x="2056" y="5263"/>
                    <a:pt x="1773" y="5263"/>
                  </a:cubicBezTo>
                  <a:cubicBezTo>
                    <a:pt x="1466" y="4979"/>
                    <a:pt x="1466" y="4081"/>
                    <a:pt x="1773" y="3798"/>
                  </a:cubicBezTo>
                  <a:cubicBezTo>
                    <a:pt x="1773" y="3669"/>
                    <a:pt x="1876" y="3594"/>
                    <a:pt x="1974" y="3594"/>
                  </a:cubicBezTo>
                  <a:cubicBezTo>
                    <a:pt x="2110" y="3594"/>
                    <a:pt x="2235" y="3738"/>
                    <a:pt x="2056" y="4081"/>
                  </a:cubicBezTo>
                  <a:cubicBezTo>
                    <a:pt x="2056" y="4389"/>
                    <a:pt x="2647" y="4389"/>
                    <a:pt x="2647" y="4672"/>
                  </a:cubicBezTo>
                  <a:cubicBezTo>
                    <a:pt x="2647" y="4973"/>
                    <a:pt x="2727" y="5047"/>
                    <a:pt x="2843" y="5047"/>
                  </a:cubicBezTo>
                  <a:cubicBezTo>
                    <a:pt x="2954" y="5047"/>
                    <a:pt x="3099" y="4979"/>
                    <a:pt x="3238" y="4979"/>
                  </a:cubicBezTo>
                  <a:cubicBezTo>
                    <a:pt x="3545" y="4672"/>
                    <a:pt x="3545" y="4672"/>
                    <a:pt x="3238" y="4389"/>
                  </a:cubicBezTo>
                  <a:cubicBezTo>
                    <a:pt x="2954" y="4081"/>
                    <a:pt x="3545" y="3491"/>
                    <a:pt x="3238" y="3491"/>
                  </a:cubicBezTo>
                  <a:cubicBezTo>
                    <a:pt x="2954" y="3207"/>
                    <a:pt x="2647" y="2900"/>
                    <a:pt x="2954" y="2617"/>
                  </a:cubicBezTo>
                  <a:cubicBezTo>
                    <a:pt x="3238" y="2617"/>
                    <a:pt x="4135" y="2026"/>
                    <a:pt x="4135" y="1719"/>
                  </a:cubicBezTo>
                  <a:lnTo>
                    <a:pt x="4135" y="1719"/>
                  </a:lnTo>
                  <a:cubicBezTo>
                    <a:pt x="4135" y="1719"/>
                    <a:pt x="2647" y="2026"/>
                    <a:pt x="2647" y="2309"/>
                  </a:cubicBezTo>
                  <a:cubicBezTo>
                    <a:pt x="2575" y="2387"/>
                    <a:pt x="2465" y="2425"/>
                    <a:pt x="2339" y="2425"/>
                  </a:cubicBezTo>
                  <a:cubicBezTo>
                    <a:pt x="1967" y="2425"/>
                    <a:pt x="1466" y="2089"/>
                    <a:pt x="1466" y="1435"/>
                  </a:cubicBezTo>
                  <a:cubicBezTo>
                    <a:pt x="1773" y="844"/>
                    <a:pt x="3545" y="844"/>
                    <a:pt x="4135" y="844"/>
                  </a:cubicBezTo>
                  <a:cubicBezTo>
                    <a:pt x="4245" y="897"/>
                    <a:pt x="4355" y="920"/>
                    <a:pt x="4462" y="920"/>
                  </a:cubicBezTo>
                  <a:cubicBezTo>
                    <a:pt x="4935" y="920"/>
                    <a:pt x="5369" y="485"/>
                    <a:pt x="5600" y="254"/>
                  </a:cubicBezTo>
                  <a:cubicBezTo>
                    <a:pt x="5600" y="70"/>
                    <a:pt x="5543" y="1"/>
                    <a:pt x="5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97"/>
            <p:cNvSpPr/>
            <p:nvPr/>
          </p:nvSpPr>
          <p:spPr>
            <a:xfrm>
              <a:off x="6093575" y="3418925"/>
              <a:ext cx="66175" cy="22475"/>
            </a:xfrm>
            <a:custGeom>
              <a:avLst/>
              <a:gdLst/>
              <a:ahLst/>
              <a:cxnLst/>
              <a:rect l="l" t="t" r="r" b="b"/>
              <a:pathLst>
                <a:path w="2647" h="899" extrusionOk="0">
                  <a:moveTo>
                    <a:pt x="1773" y="1"/>
                  </a:moveTo>
                  <a:cubicBezTo>
                    <a:pt x="1182" y="1"/>
                    <a:pt x="1" y="1"/>
                    <a:pt x="284" y="308"/>
                  </a:cubicBezTo>
                  <a:cubicBezTo>
                    <a:pt x="284" y="591"/>
                    <a:pt x="875" y="591"/>
                    <a:pt x="1182" y="591"/>
                  </a:cubicBezTo>
                  <a:cubicBezTo>
                    <a:pt x="1773" y="591"/>
                    <a:pt x="2056" y="899"/>
                    <a:pt x="2363" y="899"/>
                  </a:cubicBezTo>
                  <a:cubicBezTo>
                    <a:pt x="2647" y="899"/>
                    <a:pt x="2363" y="308"/>
                    <a:pt x="1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97"/>
            <p:cNvSpPr/>
            <p:nvPr/>
          </p:nvSpPr>
          <p:spPr>
            <a:xfrm>
              <a:off x="6004975" y="3529975"/>
              <a:ext cx="80950" cy="44325"/>
            </a:xfrm>
            <a:custGeom>
              <a:avLst/>
              <a:gdLst/>
              <a:ahLst/>
              <a:cxnLst/>
              <a:rect l="l" t="t" r="r" b="b"/>
              <a:pathLst>
                <a:path w="3238" h="1773" extrusionOk="0">
                  <a:moveTo>
                    <a:pt x="2056" y="1"/>
                  </a:moveTo>
                  <a:cubicBezTo>
                    <a:pt x="1773" y="1"/>
                    <a:pt x="1465" y="284"/>
                    <a:pt x="1465" y="591"/>
                  </a:cubicBezTo>
                  <a:lnTo>
                    <a:pt x="875" y="591"/>
                  </a:lnTo>
                  <a:cubicBezTo>
                    <a:pt x="875" y="591"/>
                    <a:pt x="591" y="591"/>
                    <a:pt x="591" y="875"/>
                  </a:cubicBezTo>
                  <a:cubicBezTo>
                    <a:pt x="284" y="875"/>
                    <a:pt x="0" y="1466"/>
                    <a:pt x="284" y="1773"/>
                  </a:cubicBezTo>
                  <a:cubicBezTo>
                    <a:pt x="591" y="1773"/>
                    <a:pt x="875" y="1466"/>
                    <a:pt x="1182" y="1182"/>
                  </a:cubicBezTo>
                  <a:cubicBezTo>
                    <a:pt x="1182" y="875"/>
                    <a:pt x="1465" y="875"/>
                    <a:pt x="1465" y="875"/>
                  </a:cubicBezTo>
                  <a:cubicBezTo>
                    <a:pt x="2056" y="591"/>
                    <a:pt x="3237" y="284"/>
                    <a:pt x="3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97"/>
            <p:cNvSpPr/>
            <p:nvPr/>
          </p:nvSpPr>
          <p:spPr>
            <a:xfrm>
              <a:off x="6056375" y="3425275"/>
              <a:ext cx="29550" cy="14200"/>
            </a:xfrm>
            <a:custGeom>
              <a:avLst/>
              <a:gdLst/>
              <a:ahLst/>
              <a:cxnLst/>
              <a:rect l="l" t="t" r="r" b="b"/>
              <a:pathLst>
                <a:path w="1182" h="568" extrusionOk="0">
                  <a:moveTo>
                    <a:pt x="449" y="0"/>
                  </a:moveTo>
                  <a:cubicBezTo>
                    <a:pt x="208" y="0"/>
                    <a:pt x="0" y="90"/>
                    <a:pt x="0" y="337"/>
                  </a:cubicBezTo>
                  <a:cubicBezTo>
                    <a:pt x="154" y="491"/>
                    <a:pt x="378" y="568"/>
                    <a:pt x="600" y="568"/>
                  </a:cubicBezTo>
                  <a:cubicBezTo>
                    <a:pt x="821" y="568"/>
                    <a:pt x="1040" y="491"/>
                    <a:pt x="1181" y="337"/>
                  </a:cubicBezTo>
                  <a:cubicBezTo>
                    <a:pt x="1181" y="173"/>
                    <a:pt x="783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97"/>
            <p:cNvSpPr/>
            <p:nvPr/>
          </p:nvSpPr>
          <p:spPr>
            <a:xfrm>
              <a:off x="3834200" y="2555350"/>
              <a:ext cx="59100" cy="36650"/>
            </a:xfrm>
            <a:custGeom>
              <a:avLst/>
              <a:gdLst/>
              <a:ahLst/>
              <a:cxnLst/>
              <a:rect l="l" t="t" r="r" b="b"/>
              <a:pathLst>
                <a:path w="2364" h="1466" extrusionOk="0">
                  <a:moveTo>
                    <a:pt x="875" y="1"/>
                  </a:moveTo>
                  <a:cubicBezTo>
                    <a:pt x="591" y="1"/>
                    <a:pt x="1" y="284"/>
                    <a:pt x="1" y="591"/>
                  </a:cubicBezTo>
                  <a:cubicBezTo>
                    <a:pt x="284" y="591"/>
                    <a:pt x="284" y="875"/>
                    <a:pt x="875" y="875"/>
                  </a:cubicBezTo>
                  <a:cubicBezTo>
                    <a:pt x="1466" y="1182"/>
                    <a:pt x="1466" y="1466"/>
                    <a:pt x="1773" y="1466"/>
                  </a:cubicBezTo>
                  <a:cubicBezTo>
                    <a:pt x="2056" y="1466"/>
                    <a:pt x="2056" y="1182"/>
                    <a:pt x="2056" y="875"/>
                  </a:cubicBezTo>
                  <a:cubicBezTo>
                    <a:pt x="2056" y="591"/>
                    <a:pt x="2363" y="284"/>
                    <a:pt x="2363" y="284"/>
                  </a:cubicBezTo>
                  <a:cubicBezTo>
                    <a:pt x="2363" y="1"/>
                    <a:pt x="2056" y="1"/>
                    <a:pt x="1773" y="1"/>
                  </a:cubicBezTo>
                  <a:cubicBezTo>
                    <a:pt x="1477" y="142"/>
                    <a:pt x="1330" y="213"/>
                    <a:pt x="1218" y="213"/>
                  </a:cubicBezTo>
                  <a:cubicBezTo>
                    <a:pt x="1105" y="213"/>
                    <a:pt x="1029" y="142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97"/>
            <p:cNvSpPr/>
            <p:nvPr/>
          </p:nvSpPr>
          <p:spPr>
            <a:xfrm>
              <a:off x="3745600" y="2488600"/>
              <a:ext cx="36650" cy="53850"/>
            </a:xfrm>
            <a:custGeom>
              <a:avLst/>
              <a:gdLst/>
              <a:ahLst/>
              <a:cxnLst/>
              <a:rect l="l" t="t" r="r" b="b"/>
              <a:pathLst>
                <a:path w="1466" h="2154" extrusionOk="0">
                  <a:moveTo>
                    <a:pt x="875" y="1"/>
                  </a:moveTo>
                  <a:cubicBezTo>
                    <a:pt x="733" y="154"/>
                    <a:pt x="585" y="154"/>
                    <a:pt x="473" y="154"/>
                  </a:cubicBezTo>
                  <a:cubicBezTo>
                    <a:pt x="361" y="154"/>
                    <a:pt x="284" y="154"/>
                    <a:pt x="284" y="308"/>
                  </a:cubicBezTo>
                  <a:cubicBezTo>
                    <a:pt x="1" y="591"/>
                    <a:pt x="591" y="899"/>
                    <a:pt x="591" y="1182"/>
                  </a:cubicBezTo>
                  <a:cubicBezTo>
                    <a:pt x="339" y="1668"/>
                    <a:pt x="501" y="2153"/>
                    <a:pt x="725" y="2153"/>
                  </a:cubicBezTo>
                  <a:cubicBezTo>
                    <a:pt x="773" y="2153"/>
                    <a:pt x="824" y="2130"/>
                    <a:pt x="875" y="2080"/>
                  </a:cubicBezTo>
                  <a:cubicBezTo>
                    <a:pt x="1182" y="1773"/>
                    <a:pt x="1182" y="1773"/>
                    <a:pt x="1466" y="1773"/>
                  </a:cubicBezTo>
                  <a:lnTo>
                    <a:pt x="1466" y="308"/>
                  </a:lnTo>
                  <a:cubicBezTo>
                    <a:pt x="1466" y="1"/>
                    <a:pt x="875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97"/>
          <p:cNvSpPr txBox="1"/>
          <p:nvPr/>
        </p:nvSpPr>
        <p:spPr>
          <a:xfrm>
            <a:off x="718575" y="1640525"/>
            <a:ext cx="739006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USA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1" name="Google Shape;1731;p97"/>
          <p:cNvSpPr txBox="1"/>
          <p:nvPr/>
        </p:nvSpPr>
        <p:spPr>
          <a:xfrm>
            <a:off x="614813" y="3237722"/>
            <a:ext cx="1119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Mexico</a:t>
            </a:r>
            <a:endParaRPr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sp>
        <p:nvSpPr>
          <p:cNvPr id="1732" name="Google Shape;1732;p97"/>
          <p:cNvSpPr txBox="1"/>
          <p:nvPr/>
        </p:nvSpPr>
        <p:spPr>
          <a:xfrm>
            <a:off x="7556045" y="2030046"/>
            <a:ext cx="974536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Japan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3" name="Google Shape;1733;p97"/>
          <p:cNvSpPr txBox="1"/>
          <p:nvPr/>
        </p:nvSpPr>
        <p:spPr>
          <a:xfrm>
            <a:off x="4826935" y="3329575"/>
            <a:ext cx="989987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Encode Sans"/>
                <a:ea typeface="Encode Sans"/>
                <a:cs typeface="Encode Sans"/>
                <a:sym typeface="Encode Sans"/>
              </a:rPr>
              <a:t>Germany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34" name="Google Shape;1734;p97"/>
          <p:cNvSpPr/>
          <p:nvPr/>
        </p:nvSpPr>
        <p:spPr>
          <a:xfrm>
            <a:off x="2941250" y="2716810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6230248" y="2748043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4465005" y="2525309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2935645" y="3080007"/>
            <a:ext cx="209400" cy="209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/>
          <p:nvPr/>
        </p:nvSpPr>
        <p:spPr>
          <a:xfrm>
            <a:off x="235746" y="2081493"/>
            <a:ext cx="1556700" cy="1115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8103.174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26049.031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29683.652 TWh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sp>
        <p:nvSpPr>
          <p:cNvPr id="1739" name="Google Shape;1739;p97"/>
          <p:cNvSpPr txBox="1"/>
          <p:nvPr/>
        </p:nvSpPr>
        <p:spPr>
          <a:xfrm>
            <a:off x="7130738" y="2548314"/>
            <a:ext cx="1408783" cy="89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11016.588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8107.861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14811.619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sp>
        <p:nvSpPr>
          <p:cNvPr id="1740" name="Google Shape;1740;p97"/>
          <p:cNvSpPr txBox="1"/>
          <p:nvPr/>
        </p:nvSpPr>
        <p:spPr>
          <a:xfrm>
            <a:off x="215360" y="3567962"/>
            <a:ext cx="1554600" cy="116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547.351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7575.104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8971.466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sp>
        <p:nvSpPr>
          <p:cNvPr id="1741" name="Google Shape;1741;p97"/>
          <p:cNvSpPr txBox="1"/>
          <p:nvPr/>
        </p:nvSpPr>
        <p:spPr>
          <a:xfrm>
            <a:off x="4634873" y="3995375"/>
            <a:ext cx="1554600" cy="6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Coal Consumption: 7763.265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Gas Consumption: 9270.737 TWh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Oil Consumption: 14191.266 TWh</a:t>
            </a:r>
            <a:endParaRPr sz="1200" dirty="0">
              <a:solidFill>
                <a:schemeClr val="accent6">
                  <a:lumMod val="50000"/>
                </a:schemeClr>
              </a:solidFill>
              <a:latin typeface="Encode Sans" panose="020B0604020202020204" charset="0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742" name="Google Shape;1742;p97"/>
          <p:cNvCxnSpPr>
            <a:cxnSpLocks/>
            <a:stCxn id="1730" idx="3"/>
            <a:endCxn id="1734" idx="0"/>
          </p:cNvCxnSpPr>
          <p:nvPr/>
        </p:nvCxnSpPr>
        <p:spPr>
          <a:xfrm>
            <a:off x="1457581" y="1866725"/>
            <a:ext cx="1588369" cy="850085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3" name="Google Shape;1743;p97"/>
          <p:cNvCxnSpPr>
            <a:cxnSpLocks/>
            <a:endCxn id="1735" idx="6"/>
          </p:cNvCxnSpPr>
          <p:nvPr/>
        </p:nvCxnSpPr>
        <p:spPr>
          <a:xfrm rot="10800000" flipV="1">
            <a:off x="6439648" y="2256881"/>
            <a:ext cx="856260" cy="5958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4" name="Google Shape;1744;p97"/>
          <p:cNvCxnSpPr>
            <a:cxnSpLocks/>
            <a:stCxn id="1731" idx="3"/>
            <a:endCxn id="1737" idx="2"/>
          </p:cNvCxnSpPr>
          <p:nvPr/>
        </p:nvCxnSpPr>
        <p:spPr>
          <a:xfrm flipV="1">
            <a:off x="1734113" y="3184707"/>
            <a:ext cx="1201532" cy="2792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45" name="Google Shape;1745;p97"/>
          <p:cNvCxnSpPr>
            <a:cxnSpLocks/>
          </p:cNvCxnSpPr>
          <p:nvPr/>
        </p:nvCxnSpPr>
        <p:spPr>
          <a:xfrm rot="16200000" flipV="1">
            <a:off x="4540053" y="2773276"/>
            <a:ext cx="647416" cy="6016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D5BD44-99B2-AA02-8146-55AF7722B30D}"/>
              </a:ext>
            </a:extLst>
          </p:cNvPr>
          <p:cNvSpPr txBox="1"/>
          <p:nvPr/>
        </p:nvSpPr>
        <p:spPr>
          <a:xfrm>
            <a:off x="663769" y="863530"/>
            <a:ext cx="6991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Moving forward, we plan to introduce features such as time sliders and geographical maps to enhance the exploration of energy consumption data.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046E4-22D2-FFB3-50AA-688895EC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2" y="399349"/>
            <a:ext cx="3392098" cy="339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0748-0406-5EA3-81B5-8B1930B6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81" y="2134348"/>
            <a:ext cx="2568370" cy="290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2655D-7576-DD53-744E-A8E1E8A9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99" y="295433"/>
            <a:ext cx="4316581" cy="2953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02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E553-926D-05C9-A628-23097A6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366818"/>
            <a:ext cx="3051464" cy="500700"/>
          </a:xfrm>
        </p:spPr>
        <p:txBody>
          <a:bodyPr/>
          <a:lstStyle/>
          <a:p>
            <a:r>
              <a:rPr lang="en-CA" sz="2000" dirty="0">
                <a:solidFill>
                  <a:schemeClr val="accent5">
                    <a:lumMod val="50000"/>
                  </a:schemeClr>
                </a:solidFill>
              </a:rPr>
              <a:t>Global Events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EE969-FB81-DB19-FCB3-242E70E20171}"/>
              </a:ext>
            </a:extLst>
          </p:cNvPr>
          <p:cNvSpPr txBox="1"/>
          <p:nvPr/>
        </p:nvSpPr>
        <p:spPr>
          <a:xfrm>
            <a:off x="737754" y="867518"/>
            <a:ext cx="539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We aim to assess whether global issues impact energy consumption trends. For this analysis, we focused on a recent event: the COVID-19 pandemic.</a:t>
            </a:r>
            <a:endParaRPr lang="en-CA" sz="1200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90F4A-2388-5203-83FF-9D498827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93" y="1432209"/>
            <a:ext cx="6717846" cy="3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07259-43A5-C557-087B-96B815A4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44D9ED-ED68-7945-78F1-6AC9F650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135465"/>
            <a:ext cx="6683952" cy="329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6C716-D0BD-FC18-E213-6BB1B3409E10}"/>
              </a:ext>
            </a:extLst>
          </p:cNvPr>
          <p:cNvSpPr txBox="1"/>
          <p:nvPr/>
        </p:nvSpPr>
        <p:spPr>
          <a:xfrm>
            <a:off x="893618" y="592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Global Events Impact</a:t>
            </a:r>
          </a:p>
        </p:txBody>
      </p:sp>
    </p:spTree>
    <p:extLst>
      <p:ext uri="{BB962C8B-B14F-4D97-AF65-F5344CB8AC3E}">
        <p14:creationId xmlns:p14="http://schemas.microsoft.com/office/powerpoint/2010/main" val="2738189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113E-F42D-B2B0-E8EA-6B7F4A66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73"/>
            <a:ext cx="5571241" cy="500700"/>
          </a:xfrm>
        </p:spPr>
        <p:txBody>
          <a:bodyPr/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Biofuel Consumption Per Capita Over Time for Top 5 Countries (From 2005)</a:t>
            </a:r>
            <a:endParaRPr lang="en-CA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4D034-67C5-44A9-5795-29749E61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" y="636309"/>
            <a:ext cx="3826038" cy="2780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4DF520-D59B-5ABF-1F8C-5EF61FCF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5" y="2457861"/>
            <a:ext cx="6740165" cy="26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B8C6-FABE-C2E4-3DAC-3CEB2B43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812" y="426878"/>
            <a:ext cx="7700100" cy="500700"/>
          </a:xfrm>
        </p:spPr>
        <p:txBody>
          <a:bodyPr/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Average Biofuel and Wind Consumption for Selected Countries</a:t>
            </a: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CA" dirty="0"/>
          </a:p>
        </p:txBody>
      </p:sp>
      <p:pic>
        <p:nvPicPr>
          <p:cNvPr id="6" name="Picture 5" descr="A graph of a bar graph">
            <a:extLst>
              <a:ext uri="{FF2B5EF4-FFF2-40B4-BE49-F238E27FC236}">
                <a16:creationId xmlns:a16="http://schemas.microsoft.com/office/drawing/2014/main" id="{6E5C8E55-AB20-AC4D-1816-8432D369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12" y="1075448"/>
            <a:ext cx="7403669" cy="358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495C-CC4E-FDAF-27EC-6AC4912D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1369"/>
            <a:ext cx="7700100" cy="500700"/>
          </a:xfrm>
        </p:spPr>
        <p:txBody>
          <a:bodyPr/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Comparison of Electricity Demand, Generation, 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</a:b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and Share of Total Energy by Country</a:t>
            </a: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CA" dirty="0"/>
          </a:p>
        </p:txBody>
      </p:sp>
      <p:pic>
        <p:nvPicPr>
          <p:cNvPr id="6" name="Picture 5" descr="A screenshot of a graph">
            <a:extLst>
              <a:ext uri="{FF2B5EF4-FFF2-40B4-BE49-F238E27FC236}">
                <a16:creationId xmlns:a16="http://schemas.microsoft.com/office/drawing/2014/main" id="{21ADAD3B-A09F-C9AF-E887-9AC8D092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1" y="1122769"/>
            <a:ext cx="7777779" cy="35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4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AEC7-D4AC-D477-9E97-BBF62B78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438345"/>
            <a:ext cx="6278251" cy="721151"/>
          </a:xfrm>
        </p:spPr>
        <p:txBody>
          <a:bodyPr/>
          <a:lstStyle/>
          <a:p>
            <a:br>
              <a:rPr lang="en-US" sz="12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br>
              <a:rPr lang="en-US" sz="120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6DA40A9-F9C6-CE3E-08A0-FC6F468E6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28" y="1173635"/>
            <a:ext cx="6730869" cy="3354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FC2DC-A557-1711-81A1-B8820C126FCA}"/>
              </a:ext>
            </a:extLst>
          </p:cNvPr>
          <p:cNvSpPr txBox="1"/>
          <p:nvPr/>
        </p:nvSpPr>
        <p:spPr>
          <a:xfrm>
            <a:off x="989815" y="438345"/>
            <a:ext cx="4666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Here is the carbon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i</a:t>
            </a:r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ntensity of electricity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o</a:t>
            </a:r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ver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</a:t>
            </a:r>
            <a:r>
              <a:rPr lang="en-US" altLang="en-US" sz="14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he years , through an animated Bar chart</a:t>
            </a:r>
            <a:endParaRPr lang="en-CA" sz="14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537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6C63-4A27-6538-C9C2-D5AB1436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7" y="552097"/>
            <a:ext cx="7700100" cy="500700"/>
          </a:xfrm>
        </p:spPr>
        <p:txBody>
          <a:bodyPr/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effectLst/>
                <a:latin typeface="Encode Sans" panose="020B0604020202020204" charset="0"/>
              </a:rPr>
              <a:t>Biofuel Share of Electricity Over Time Top 5 Countries</a:t>
            </a: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CA" dirty="0"/>
          </a:p>
        </p:txBody>
      </p:sp>
      <p:pic>
        <p:nvPicPr>
          <p:cNvPr id="4" name="Picture 3" descr="A graph of a graph">
            <a:extLst>
              <a:ext uri="{FF2B5EF4-FFF2-40B4-BE49-F238E27FC236}">
                <a16:creationId xmlns:a16="http://schemas.microsoft.com/office/drawing/2014/main" id="{92EFAF94-D976-5088-C0E2-FACC85F0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2" y="1272619"/>
            <a:ext cx="8580317" cy="33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2421DB-0F20-40EA-B678-0E130B7AFA73}"/>
              </a:ext>
            </a:extLst>
          </p:cNvPr>
          <p:cNvSpPr txBox="1"/>
          <p:nvPr/>
        </p:nvSpPr>
        <p:spPr>
          <a:xfrm>
            <a:off x="363287" y="1340510"/>
            <a:ext cx="6560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  <a:sym typeface="Encode Sans"/>
              </a:rPr>
              <a:t>This presentation is a collaborative effort between: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9942A-634A-C34E-F0A5-A7C86719904F}"/>
              </a:ext>
            </a:extLst>
          </p:cNvPr>
          <p:cNvSpPr txBox="1"/>
          <p:nvPr/>
        </p:nvSpPr>
        <p:spPr>
          <a:xfrm>
            <a:off x="824593" y="1934583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Anupreet Kaur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Ashish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Sirisha Tulasiram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</a:rPr>
              <a:t>Zara Pazouki</a:t>
            </a:r>
          </a:p>
        </p:txBody>
      </p:sp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FAB3DA11-9E37-7696-6D79-53723134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40" y="1934583"/>
            <a:ext cx="3160120" cy="194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29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Green question mark icon - Free green question mark icons">
            <a:extLst>
              <a:ext uri="{FF2B5EF4-FFF2-40B4-BE49-F238E27FC236}">
                <a16:creationId xmlns:a16="http://schemas.microsoft.com/office/drawing/2014/main" id="{864D4FA3-B6E1-3EDE-869A-57B015E9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1" r="19547"/>
          <a:stretch/>
        </p:blipFill>
        <p:spPr bwMode="auto">
          <a:xfrm>
            <a:off x="7433629" y="1108364"/>
            <a:ext cx="686241" cy="11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2" name="Google Shape;2012;p105"/>
          <p:cNvGrpSpPr/>
          <p:nvPr/>
        </p:nvGrpSpPr>
        <p:grpSpPr>
          <a:xfrm>
            <a:off x="0" y="686560"/>
            <a:ext cx="4796534" cy="3476073"/>
            <a:chOff x="-851475" y="539520"/>
            <a:chExt cx="4854112" cy="3476073"/>
          </a:xfrm>
        </p:grpSpPr>
        <p:grpSp>
          <p:nvGrpSpPr>
            <p:cNvPr id="2013" name="Google Shape;2013;p105"/>
            <p:cNvGrpSpPr/>
            <p:nvPr/>
          </p:nvGrpSpPr>
          <p:grpSpPr>
            <a:xfrm>
              <a:off x="-732895" y="539520"/>
              <a:ext cx="4658830" cy="3382193"/>
              <a:chOff x="-681551" y="691769"/>
              <a:chExt cx="4480075" cy="3252422"/>
            </a:xfrm>
          </p:grpSpPr>
          <p:sp>
            <p:nvSpPr>
              <p:cNvPr id="2014" name="Google Shape;2014;p105"/>
              <p:cNvSpPr/>
              <p:nvPr/>
            </p:nvSpPr>
            <p:spPr>
              <a:xfrm>
                <a:off x="1831613" y="2611830"/>
                <a:ext cx="1935904" cy="1329954"/>
              </a:xfrm>
              <a:custGeom>
                <a:avLst/>
                <a:gdLst/>
                <a:ahLst/>
                <a:cxnLst/>
                <a:rect l="l" t="t" r="r" b="b"/>
                <a:pathLst>
                  <a:path w="44178" h="30350" extrusionOk="0">
                    <a:moveTo>
                      <a:pt x="22093" y="0"/>
                    </a:moveTo>
                    <a:cubicBezTo>
                      <a:pt x="21222" y="0"/>
                      <a:pt x="20409" y="430"/>
                      <a:pt x="19920" y="1150"/>
                    </a:cubicBezTo>
                    <a:lnTo>
                      <a:pt x="1" y="30350"/>
                    </a:lnTo>
                    <a:lnTo>
                      <a:pt x="44177" y="30350"/>
                    </a:lnTo>
                    <a:lnTo>
                      <a:pt x="24265" y="1150"/>
                    </a:lnTo>
                    <a:cubicBezTo>
                      <a:pt x="23776" y="430"/>
                      <a:pt x="22962" y="0"/>
                      <a:pt x="22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05"/>
              <p:cNvSpPr/>
              <p:nvPr/>
            </p:nvSpPr>
            <p:spPr>
              <a:xfrm>
                <a:off x="-681551" y="1762982"/>
                <a:ext cx="3082430" cy="2178774"/>
              </a:xfrm>
              <a:custGeom>
                <a:avLst/>
                <a:gdLst/>
                <a:ahLst/>
                <a:cxnLst/>
                <a:rect l="l" t="t" r="r" b="b"/>
                <a:pathLst>
                  <a:path w="70343" h="49721" extrusionOk="0">
                    <a:moveTo>
                      <a:pt x="35169" y="0"/>
                    </a:moveTo>
                    <a:cubicBezTo>
                      <a:pt x="33812" y="0"/>
                      <a:pt x="32457" y="633"/>
                      <a:pt x="31613" y="1908"/>
                    </a:cubicBezTo>
                    <a:lnTo>
                      <a:pt x="0" y="49721"/>
                    </a:lnTo>
                    <a:lnTo>
                      <a:pt x="70343" y="49721"/>
                    </a:lnTo>
                    <a:lnTo>
                      <a:pt x="70306" y="49665"/>
                    </a:lnTo>
                    <a:lnTo>
                      <a:pt x="38725" y="1908"/>
                    </a:lnTo>
                    <a:cubicBezTo>
                      <a:pt x="37878" y="633"/>
                      <a:pt x="36524" y="0"/>
                      <a:pt x="35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05"/>
              <p:cNvSpPr/>
              <p:nvPr/>
            </p:nvSpPr>
            <p:spPr>
              <a:xfrm>
                <a:off x="1092447" y="2685768"/>
                <a:ext cx="1795349" cy="1258423"/>
              </a:xfrm>
              <a:custGeom>
                <a:avLst/>
                <a:gdLst/>
                <a:ahLst/>
                <a:cxnLst/>
                <a:rect l="l" t="t" r="r" b="b"/>
                <a:pathLst>
                  <a:path w="40971" h="28718" extrusionOk="0">
                    <a:moveTo>
                      <a:pt x="20485" y="1"/>
                    </a:moveTo>
                    <a:cubicBezTo>
                      <a:pt x="18205" y="1"/>
                      <a:pt x="15925" y="1129"/>
                      <a:pt x="14622" y="3386"/>
                    </a:cubicBezTo>
                    <a:lnTo>
                      <a:pt x="13222" y="5811"/>
                    </a:lnTo>
                    <a:lnTo>
                      <a:pt x="8586" y="13844"/>
                    </a:lnTo>
                    <a:lnTo>
                      <a:pt x="1" y="28717"/>
                    </a:lnTo>
                    <a:lnTo>
                      <a:pt x="40970" y="28717"/>
                    </a:lnTo>
                    <a:lnTo>
                      <a:pt x="27748" y="5811"/>
                    </a:lnTo>
                    <a:lnTo>
                      <a:pt x="26349" y="3386"/>
                    </a:lnTo>
                    <a:cubicBezTo>
                      <a:pt x="25046" y="1129"/>
                      <a:pt x="22766" y="1"/>
                      <a:pt x="20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7" name="Google Shape;2017;p105"/>
              <p:cNvGrpSpPr/>
              <p:nvPr/>
            </p:nvGrpSpPr>
            <p:grpSpPr>
              <a:xfrm>
                <a:off x="1439141" y="691769"/>
                <a:ext cx="1680589" cy="3239895"/>
                <a:chOff x="-3461520" y="-1474209"/>
                <a:chExt cx="1592824" cy="3070700"/>
              </a:xfrm>
            </p:grpSpPr>
            <p:sp>
              <p:nvSpPr>
                <p:cNvPr id="2018" name="Google Shape;201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7" name="Google Shape;2027;p105"/>
              <p:cNvGrpSpPr/>
              <p:nvPr/>
            </p:nvGrpSpPr>
            <p:grpSpPr>
              <a:xfrm>
                <a:off x="446581" y="1464675"/>
                <a:ext cx="1279675" cy="2467000"/>
                <a:chOff x="-3461520" y="-1474209"/>
                <a:chExt cx="1592824" cy="3070700"/>
              </a:xfrm>
            </p:grpSpPr>
            <p:sp>
              <p:nvSpPr>
                <p:cNvPr id="2028" name="Google Shape;202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7" name="Google Shape;2037;p105"/>
              <p:cNvGrpSpPr/>
              <p:nvPr/>
            </p:nvGrpSpPr>
            <p:grpSpPr>
              <a:xfrm>
                <a:off x="2785648" y="1979052"/>
                <a:ext cx="1012877" cy="1952658"/>
                <a:chOff x="-3461520" y="-1474209"/>
                <a:chExt cx="1592824" cy="3070700"/>
              </a:xfrm>
            </p:grpSpPr>
            <p:sp>
              <p:nvSpPr>
                <p:cNvPr id="2038" name="Google Shape;2038;p105"/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105"/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105"/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105"/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105"/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105"/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105"/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105"/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105"/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47" name="Google Shape;2047;p105"/>
            <p:cNvSpPr/>
            <p:nvPr/>
          </p:nvSpPr>
          <p:spPr>
            <a:xfrm>
              <a:off x="-851475" y="3882325"/>
              <a:ext cx="4854112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BB4B038-87E4-BE97-ADA5-0D16CA347E80}"/>
              </a:ext>
            </a:extLst>
          </p:cNvPr>
          <p:cNvSpPr txBox="1"/>
          <p:nvPr/>
        </p:nvSpPr>
        <p:spPr>
          <a:xfrm>
            <a:off x="4179711" y="1695514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Any 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>
                    <a:lumMod val="50000"/>
                  </a:schemeClr>
                </a:solidFill>
              </a:rPr>
              <a:t>Thank You!</a:t>
            </a:r>
            <a:endParaRPr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30" name="Google Shape;530;p5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61"/>
          <p:cNvGrpSpPr/>
          <p:nvPr/>
        </p:nvGrpSpPr>
        <p:grpSpPr>
          <a:xfrm>
            <a:off x="4905404" y="1160778"/>
            <a:ext cx="3045034" cy="2821926"/>
            <a:chOff x="4905404" y="1160778"/>
            <a:chExt cx="3045034" cy="2821926"/>
          </a:xfrm>
        </p:grpSpPr>
        <p:grpSp>
          <p:nvGrpSpPr>
            <p:cNvPr id="544" name="Google Shape;544;p61"/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545" name="Google Shape;545;p61"/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1"/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1"/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1"/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1"/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1"/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61"/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552" name="Google Shape;552;p61"/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61"/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555" name="Google Shape;555;p61"/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61"/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61"/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558" name="Google Shape;558;p61"/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61"/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60" name="Google Shape;560;p61"/>
          <p:cNvSpPr/>
          <p:nvPr/>
        </p:nvSpPr>
        <p:spPr>
          <a:xfrm>
            <a:off x="8059223" y="1828124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1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64"/>
          <p:cNvGrpSpPr/>
          <p:nvPr/>
        </p:nvGrpSpPr>
        <p:grpSpPr>
          <a:xfrm>
            <a:off x="1078225" y="539487"/>
            <a:ext cx="3219096" cy="3467581"/>
            <a:chOff x="1078225" y="539487"/>
            <a:chExt cx="3219096" cy="3467581"/>
          </a:xfrm>
        </p:grpSpPr>
        <p:grpSp>
          <p:nvGrpSpPr>
            <p:cNvPr id="582" name="Google Shape;582;p64"/>
            <p:cNvGrpSpPr/>
            <p:nvPr/>
          </p:nvGrpSpPr>
          <p:grpSpPr>
            <a:xfrm>
              <a:off x="1267601" y="539487"/>
              <a:ext cx="3029720" cy="3334315"/>
              <a:chOff x="1267618" y="539484"/>
              <a:chExt cx="3099458" cy="3411064"/>
            </a:xfrm>
          </p:grpSpPr>
          <p:sp>
            <p:nvSpPr>
              <p:cNvPr id="583" name="Google Shape;583;p64"/>
              <p:cNvSpPr/>
              <p:nvPr/>
            </p:nvSpPr>
            <p:spPr>
              <a:xfrm>
                <a:off x="2399046" y="1464459"/>
                <a:ext cx="657475" cy="2484311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55133" extrusionOk="0">
                    <a:moveTo>
                      <a:pt x="3691" y="1"/>
                    </a:moveTo>
                    <a:lnTo>
                      <a:pt x="3573" y="1762"/>
                    </a:lnTo>
                    <a:lnTo>
                      <a:pt x="3506" y="2799"/>
                    </a:lnTo>
                    <a:lnTo>
                      <a:pt x="3405" y="4247"/>
                    </a:lnTo>
                    <a:lnTo>
                      <a:pt x="3338" y="5292"/>
                    </a:lnTo>
                    <a:lnTo>
                      <a:pt x="3270" y="6331"/>
                    </a:lnTo>
                    <a:lnTo>
                      <a:pt x="3244" y="6678"/>
                    </a:lnTo>
                    <a:lnTo>
                      <a:pt x="3102" y="8823"/>
                    </a:lnTo>
                    <a:lnTo>
                      <a:pt x="3070" y="9259"/>
                    </a:lnTo>
                    <a:lnTo>
                      <a:pt x="3032" y="9861"/>
                    </a:lnTo>
                    <a:lnTo>
                      <a:pt x="2909" y="11689"/>
                    </a:lnTo>
                    <a:lnTo>
                      <a:pt x="2734" y="14269"/>
                    </a:lnTo>
                    <a:lnTo>
                      <a:pt x="2573" y="16701"/>
                    </a:lnTo>
                    <a:lnTo>
                      <a:pt x="0" y="55132"/>
                    </a:lnTo>
                    <a:lnTo>
                      <a:pt x="14590" y="55132"/>
                    </a:lnTo>
                    <a:lnTo>
                      <a:pt x="12016" y="16701"/>
                    </a:lnTo>
                    <a:lnTo>
                      <a:pt x="11855" y="14269"/>
                    </a:lnTo>
                    <a:lnTo>
                      <a:pt x="11681" y="11689"/>
                    </a:lnTo>
                    <a:lnTo>
                      <a:pt x="11556" y="9861"/>
                    </a:lnTo>
                    <a:lnTo>
                      <a:pt x="11518" y="9259"/>
                    </a:lnTo>
                    <a:lnTo>
                      <a:pt x="11487" y="8823"/>
                    </a:lnTo>
                    <a:lnTo>
                      <a:pt x="11345" y="6678"/>
                    </a:lnTo>
                    <a:lnTo>
                      <a:pt x="11320" y="6331"/>
                    </a:lnTo>
                    <a:lnTo>
                      <a:pt x="11251" y="5292"/>
                    </a:lnTo>
                    <a:lnTo>
                      <a:pt x="11183" y="4247"/>
                    </a:lnTo>
                    <a:lnTo>
                      <a:pt x="11085" y="2799"/>
                    </a:lnTo>
                    <a:lnTo>
                      <a:pt x="11015" y="1762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4"/>
              <p:cNvSpPr/>
              <p:nvPr/>
            </p:nvSpPr>
            <p:spPr>
              <a:xfrm>
                <a:off x="2556970" y="1543805"/>
                <a:ext cx="341557" cy="4677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1038" extrusionOk="0">
                    <a:moveTo>
                      <a:pt x="68" y="1"/>
                    </a:moveTo>
                    <a:lnTo>
                      <a:pt x="1" y="1038"/>
                    </a:lnTo>
                    <a:lnTo>
                      <a:pt x="7580" y="1038"/>
                    </a:lnTo>
                    <a:lnTo>
                      <a:pt x="751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4"/>
              <p:cNvSpPr/>
              <p:nvPr/>
            </p:nvSpPr>
            <p:spPr>
              <a:xfrm>
                <a:off x="2546337" y="1702856"/>
                <a:ext cx="362826" cy="46863"/>
              </a:xfrm>
              <a:custGeom>
                <a:avLst/>
                <a:gdLst/>
                <a:ahLst/>
                <a:cxnLst/>
                <a:rect l="l" t="t" r="r" b="b"/>
                <a:pathLst>
                  <a:path w="8052" h="1040" extrusionOk="0">
                    <a:moveTo>
                      <a:pt x="69" y="1"/>
                    </a:moveTo>
                    <a:lnTo>
                      <a:pt x="1" y="1040"/>
                    </a:lnTo>
                    <a:lnTo>
                      <a:pt x="8051" y="1040"/>
                    </a:lnTo>
                    <a:lnTo>
                      <a:pt x="7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2535659" y="1861997"/>
                <a:ext cx="384139" cy="46773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038" extrusionOk="0">
                    <a:moveTo>
                      <a:pt x="70" y="0"/>
                    </a:moveTo>
                    <a:lnTo>
                      <a:pt x="38" y="436"/>
                    </a:lnTo>
                    <a:lnTo>
                      <a:pt x="0" y="1038"/>
                    </a:lnTo>
                    <a:lnTo>
                      <a:pt x="8524" y="1038"/>
                    </a:lnTo>
                    <a:lnTo>
                      <a:pt x="8486" y="436"/>
                    </a:lnTo>
                    <a:lnTo>
                      <a:pt x="84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2535659" y="1403722"/>
                <a:ext cx="384139" cy="60786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349" extrusionOk="0">
                    <a:moveTo>
                      <a:pt x="0" y="1"/>
                    </a:moveTo>
                    <a:lnTo>
                      <a:pt x="0" y="1349"/>
                    </a:lnTo>
                    <a:lnTo>
                      <a:pt x="8524" y="1349"/>
                    </a:lnTo>
                    <a:lnTo>
                      <a:pt x="8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2722195" y="1217321"/>
                <a:ext cx="147708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153" extrusionOk="0">
                    <a:moveTo>
                      <a:pt x="1703" y="1"/>
                    </a:moveTo>
                    <a:cubicBezTo>
                      <a:pt x="1064" y="1"/>
                      <a:pt x="490" y="384"/>
                      <a:pt x="245" y="974"/>
                    </a:cubicBezTo>
                    <a:cubicBezTo>
                      <a:pt x="1" y="1562"/>
                      <a:pt x="136" y="2240"/>
                      <a:pt x="587" y="2691"/>
                    </a:cubicBezTo>
                    <a:cubicBezTo>
                      <a:pt x="889" y="2993"/>
                      <a:pt x="1292" y="3153"/>
                      <a:pt x="1702" y="3153"/>
                    </a:cubicBezTo>
                    <a:cubicBezTo>
                      <a:pt x="1905" y="3153"/>
                      <a:pt x="2110" y="3113"/>
                      <a:pt x="2305" y="3033"/>
                    </a:cubicBezTo>
                    <a:cubicBezTo>
                      <a:pt x="2894" y="2788"/>
                      <a:pt x="3278" y="2214"/>
                      <a:pt x="3278" y="1576"/>
                    </a:cubicBezTo>
                    <a:cubicBezTo>
                      <a:pt x="3278" y="705"/>
                      <a:pt x="2572" y="1"/>
                      <a:pt x="17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2723862" y="539484"/>
                <a:ext cx="1643215" cy="635260"/>
              </a:xfrm>
              <a:custGeom>
                <a:avLst/>
                <a:gdLst/>
                <a:ahLst/>
                <a:cxnLst/>
                <a:rect l="l" t="t" r="r" b="b"/>
                <a:pathLst>
                  <a:path w="36467" h="14098" extrusionOk="0">
                    <a:moveTo>
                      <a:pt x="26662" y="0"/>
                    </a:moveTo>
                    <a:cubicBezTo>
                      <a:pt x="23160" y="0"/>
                      <a:pt x="20100" y="1844"/>
                      <a:pt x="18365" y="4592"/>
                    </a:cubicBezTo>
                    <a:cubicBezTo>
                      <a:pt x="18357" y="4605"/>
                      <a:pt x="18342" y="4613"/>
                      <a:pt x="18327" y="4613"/>
                    </a:cubicBezTo>
                    <a:cubicBezTo>
                      <a:pt x="18321" y="4613"/>
                      <a:pt x="18315" y="4612"/>
                      <a:pt x="18310" y="4609"/>
                    </a:cubicBezTo>
                    <a:cubicBezTo>
                      <a:pt x="17245" y="4094"/>
                      <a:pt x="16077" y="3827"/>
                      <a:pt x="14896" y="3827"/>
                    </a:cubicBezTo>
                    <a:cubicBezTo>
                      <a:pt x="11656" y="3827"/>
                      <a:pt x="8875" y="5783"/>
                      <a:pt x="7668" y="8583"/>
                    </a:cubicBezTo>
                    <a:cubicBezTo>
                      <a:pt x="7661" y="8600"/>
                      <a:pt x="7644" y="8610"/>
                      <a:pt x="7627" y="8610"/>
                    </a:cubicBezTo>
                    <a:cubicBezTo>
                      <a:pt x="7623" y="8610"/>
                      <a:pt x="7618" y="8609"/>
                      <a:pt x="7614" y="8607"/>
                    </a:cubicBezTo>
                    <a:cubicBezTo>
                      <a:pt x="7010" y="8394"/>
                      <a:pt x="6372" y="8266"/>
                      <a:pt x="5699" y="8266"/>
                    </a:cubicBezTo>
                    <a:cubicBezTo>
                      <a:pt x="2543" y="8266"/>
                      <a:pt x="0" y="10864"/>
                      <a:pt x="91" y="14040"/>
                    </a:cubicBezTo>
                    <a:lnTo>
                      <a:pt x="149" y="14098"/>
                    </a:lnTo>
                    <a:lnTo>
                      <a:pt x="32164" y="14098"/>
                    </a:lnTo>
                    <a:cubicBezTo>
                      <a:pt x="34537" y="14098"/>
                      <a:pt x="36461" y="12177"/>
                      <a:pt x="36466" y="9804"/>
                    </a:cubicBezTo>
                    <a:cubicBezTo>
                      <a:pt x="36466" y="4396"/>
                      <a:pt x="32078" y="0"/>
                      <a:pt x="26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3039757" y="1233182"/>
                <a:ext cx="653420" cy="252383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5601" extrusionOk="0">
                    <a:moveTo>
                      <a:pt x="10605" y="1"/>
                    </a:moveTo>
                    <a:cubicBezTo>
                      <a:pt x="9208" y="1"/>
                      <a:pt x="7989" y="738"/>
                      <a:pt x="7300" y="1838"/>
                    </a:cubicBezTo>
                    <a:cubicBezTo>
                      <a:pt x="6858" y="1621"/>
                      <a:pt x="6391" y="1519"/>
                      <a:pt x="5931" y="1519"/>
                    </a:cubicBezTo>
                    <a:cubicBezTo>
                      <a:pt x="4719" y="1519"/>
                      <a:pt x="3559" y="2229"/>
                      <a:pt x="3052" y="3425"/>
                    </a:cubicBezTo>
                    <a:cubicBezTo>
                      <a:pt x="2804" y="3333"/>
                      <a:pt x="2542" y="3285"/>
                      <a:pt x="2277" y="3285"/>
                    </a:cubicBezTo>
                    <a:cubicBezTo>
                      <a:pt x="2276" y="3285"/>
                      <a:pt x="2275" y="3285"/>
                      <a:pt x="2274" y="3285"/>
                    </a:cubicBezTo>
                    <a:cubicBezTo>
                      <a:pt x="1010" y="3285"/>
                      <a:pt x="1" y="4335"/>
                      <a:pt x="49" y="5597"/>
                    </a:cubicBezTo>
                    <a:lnTo>
                      <a:pt x="55" y="5600"/>
                    </a:lnTo>
                    <a:lnTo>
                      <a:pt x="12756" y="5600"/>
                    </a:lnTo>
                    <a:cubicBezTo>
                      <a:pt x="13698" y="5600"/>
                      <a:pt x="14496" y="4855"/>
                      <a:pt x="14501" y="3914"/>
                    </a:cubicBezTo>
                    <a:lnTo>
                      <a:pt x="14501" y="3895"/>
                    </a:lnTo>
                    <a:cubicBezTo>
                      <a:pt x="14501" y="1746"/>
                      <a:pt x="12758" y="1"/>
                      <a:pt x="106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>
                <a:off x="2316276" y="3518564"/>
                <a:ext cx="822937" cy="429966"/>
              </a:xfrm>
              <a:custGeom>
                <a:avLst/>
                <a:gdLst/>
                <a:ahLst/>
                <a:cxnLst/>
                <a:rect l="l" t="t" r="r" b="b"/>
                <a:pathLst>
                  <a:path w="18263" h="9542" extrusionOk="0">
                    <a:moveTo>
                      <a:pt x="0" y="1"/>
                    </a:moveTo>
                    <a:lnTo>
                      <a:pt x="0" y="9541"/>
                    </a:lnTo>
                    <a:lnTo>
                      <a:pt x="18263" y="9541"/>
                    </a:lnTo>
                    <a:lnTo>
                      <a:pt x="18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4"/>
              <p:cNvSpPr/>
              <p:nvPr/>
            </p:nvSpPr>
            <p:spPr>
              <a:xfrm>
                <a:off x="2396613" y="3568532"/>
                <a:ext cx="670453" cy="55064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222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14878" y="1221"/>
                    </a:lnTo>
                    <a:lnTo>
                      <a:pt x="148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4"/>
              <p:cNvSpPr/>
              <p:nvPr/>
            </p:nvSpPr>
            <p:spPr>
              <a:xfrm>
                <a:off x="2396613" y="3663107"/>
                <a:ext cx="670453" cy="55064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222" extrusionOk="0">
                    <a:moveTo>
                      <a:pt x="0" y="0"/>
                    </a:moveTo>
                    <a:lnTo>
                      <a:pt x="0" y="1221"/>
                    </a:lnTo>
                    <a:lnTo>
                      <a:pt x="14878" y="1221"/>
                    </a:lnTo>
                    <a:lnTo>
                      <a:pt x="148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4"/>
              <p:cNvSpPr/>
              <p:nvPr/>
            </p:nvSpPr>
            <p:spPr>
              <a:xfrm>
                <a:off x="1267618" y="2253498"/>
                <a:ext cx="1106501" cy="1695124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37619" extrusionOk="0">
                    <a:moveTo>
                      <a:pt x="6217" y="0"/>
                    </a:moveTo>
                    <a:lnTo>
                      <a:pt x="5738" y="2897"/>
                    </a:lnTo>
                    <a:lnTo>
                      <a:pt x="5464" y="4557"/>
                    </a:lnTo>
                    <a:lnTo>
                      <a:pt x="5171" y="6316"/>
                    </a:lnTo>
                    <a:lnTo>
                      <a:pt x="4899" y="7976"/>
                    </a:lnTo>
                    <a:lnTo>
                      <a:pt x="4606" y="9737"/>
                    </a:lnTo>
                    <a:lnTo>
                      <a:pt x="4333" y="11395"/>
                    </a:lnTo>
                    <a:lnTo>
                      <a:pt x="0" y="37618"/>
                    </a:lnTo>
                    <a:lnTo>
                      <a:pt x="24556" y="37618"/>
                    </a:lnTo>
                    <a:lnTo>
                      <a:pt x="20223" y="11395"/>
                    </a:lnTo>
                    <a:lnTo>
                      <a:pt x="19949" y="9737"/>
                    </a:lnTo>
                    <a:lnTo>
                      <a:pt x="19657" y="7976"/>
                    </a:lnTo>
                    <a:lnTo>
                      <a:pt x="19383" y="6316"/>
                    </a:lnTo>
                    <a:lnTo>
                      <a:pt x="19092" y="4557"/>
                    </a:lnTo>
                    <a:lnTo>
                      <a:pt x="18818" y="2897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4"/>
              <p:cNvSpPr/>
              <p:nvPr/>
            </p:nvSpPr>
            <p:spPr>
              <a:xfrm>
                <a:off x="1513810" y="2384028"/>
                <a:ext cx="614082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13628" h="1661" extrusionOk="0">
                    <a:moveTo>
                      <a:pt x="274" y="0"/>
                    </a:moveTo>
                    <a:lnTo>
                      <a:pt x="0" y="1660"/>
                    </a:lnTo>
                    <a:lnTo>
                      <a:pt x="13628" y="1660"/>
                    </a:lnTo>
                    <a:lnTo>
                      <a:pt x="133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4"/>
              <p:cNvSpPr/>
              <p:nvPr/>
            </p:nvSpPr>
            <p:spPr>
              <a:xfrm>
                <a:off x="1488308" y="2538078"/>
                <a:ext cx="665090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14760" h="1661" extrusionOk="0">
                    <a:moveTo>
                      <a:pt x="273" y="0"/>
                    </a:moveTo>
                    <a:lnTo>
                      <a:pt x="1" y="1660"/>
                    </a:lnTo>
                    <a:lnTo>
                      <a:pt x="14759" y="1660"/>
                    </a:lnTo>
                    <a:lnTo>
                      <a:pt x="144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1462851" y="2692218"/>
                <a:ext cx="716009" cy="74755"/>
              </a:xfrm>
              <a:custGeom>
                <a:avLst/>
                <a:gdLst/>
                <a:ahLst/>
                <a:cxnLst/>
                <a:rect l="l" t="t" r="r" b="b"/>
                <a:pathLst>
                  <a:path w="15890" h="1659" extrusionOk="0">
                    <a:moveTo>
                      <a:pt x="273" y="0"/>
                    </a:moveTo>
                    <a:lnTo>
                      <a:pt x="0" y="1658"/>
                    </a:lnTo>
                    <a:lnTo>
                      <a:pt x="15890" y="1658"/>
                    </a:lnTo>
                    <a:lnTo>
                      <a:pt x="15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4"/>
              <p:cNvSpPr/>
              <p:nvPr/>
            </p:nvSpPr>
            <p:spPr>
              <a:xfrm>
                <a:off x="1503312" y="2190238"/>
                <a:ext cx="634990" cy="63220"/>
              </a:xfrm>
              <a:custGeom>
                <a:avLst/>
                <a:gdLst/>
                <a:ahLst/>
                <a:cxnLst/>
                <a:rect l="l" t="t" r="r" b="b"/>
                <a:pathLst>
                  <a:path w="14092" h="1403" extrusionOk="0">
                    <a:moveTo>
                      <a:pt x="1" y="1"/>
                    </a:moveTo>
                    <a:lnTo>
                      <a:pt x="1" y="1403"/>
                    </a:lnTo>
                    <a:lnTo>
                      <a:pt x="14091" y="1403"/>
                    </a:lnTo>
                    <a:lnTo>
                      <a:pt x="140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4"/>
              <p:cNvSpPr/>
              <p:nvPr/>
            </p:nvSpPr>
            <p:spPr>
              <a:xfrm>
                <a:off x="1462760" y="3653240"/>
                <a:ext cx="716639" cy="297308"/>
              </a:xfrm>
              <a:custGeom>
                <a:avLst/>
                <a:gdLst/>
                <a:ahLst/>
                <a:cxnLst/>
                <a:rect l="l" t="t" r="r" b="b"/>
                <a:pathLst>
                  <a:path w="15904" h="6598" extrusionOk="0">
                    <a:moveTo>
                      <a:pt x="8316" y="1"/>
                    </a:moveTo>
                    <a:cubicBezTo>
                      <a:pt x="6426" y="1"/>
                      <a:pt x="4842" y="1300"/>
                      <a:pt x="4398" y="3052"/>
                    </a:cubicBezTo>
                    <a:cubicBezTo>
                      <a:pt x="3979" y="2853"/>
                      <a:pt x="3527" y="2754"/>
                      <a:pt x="3078" y="2754"/>
                    </a:cubicBezTo>
                    <a:cubicBezTo>
                      <a:pt x="2504" y="2754"/>
                      <a:pt x="1933" y="2915"/>
                      <a:pt x="1433" y="3231"/>
                    </a:cubicBezTo>
                    <a:cubicBezTo>
                      <a:pt x="542" y="3796"/>
                      <a:pt x="0" y="4778"/>
                      <a:pt x="2" y="5833"/>
                    </a:cubicBezTo>
                    <a:cubicBezTo>
                      <a:pt x="2" y="6091"/>
                      <a:pt x="37" y="6348"/>
                      <a:pt x="103" y="6598"/>
                    </a:cubicBezTo>
                    <a:lnTo>
                      <a:pt x="15805" y="6598"/>
                    </a:lnTo>
                    <a:cubicBezTo>
                      <a:pt x="15869" y="6348"/>
                      <a:pt x="15902" y="6091"/>
                      <a:pt x="15904" y="5833"/>
                    </a:cubicBezTo>
                    <a:cubicBezTo>
                      <a:pt x="15904" y="4133"/>
                      <a:pt x="14525" y="2755"/>
                      <a:pt x="12825" y="2755"/>
                    </a:cubicBezTo>
                    <a:cubicBezTo>
                      <a:pt x="12818" y="2755"/>
                      <a:pt x="12810" y="2755"/>
                      <a:pt x="12803" y="2755"/>
                    </a:cubicBezTo>
                    <a:cubicBezTo>
                      <a:pt x="12592" y="2755"/>
                      <a:pt x="12382" y="2779"/>
                      <a:pt x="12176" y="2825"/>
                    </a:cubicBezTo>
                    <a:cubicBezTo>
                      <a:pt x="11638" y="1145"/>
                      <a:pt x="10079" y="6"/>
                      <a:pt x="8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4"/>
              <p:cNvSpPr/>
              <p:nvPr/>
            </p:nvSpPr>
            <p:spPr>
              <a:xfrm>
                <a:off x="1821054" y="3714202"/>
                <a:ext cx="569698" cy="236341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5245" extrusionOk="0">
                    <a:moveTo>
                      <a:pt x="6611" y="1"/>
                    </a:moveTo>
                    <a:cubicBezTo>
                      <a:pt x="5109" y="1"/>
                      <a:pt x="3848" y="1033"/>
                      <a:pt x="3496" y="2426"/>
                    </a:cubicBezTo>
                    <a:cubicBezTo>
                      <a:pt x="3162" y="2267"/>
                      <a:pt x="2804" y="2189"/>
                      <a:pt x="2446" y="2189"/>
                    </a:cubicBezTo>
                    <a:cubicBezTo>
                      <a:pt x="1990" y="2189"/>
                      <a:pt x="1536" y="2316"/>
                      <a:pt x="1138" y="2568"/>
                    </a:cubicBezTo>
                    <a:cubicBezTo>
                      <a:pt x="429" y="3015"/>
                      <a:pt x="0" y="3798"/>
                      <a:pt x="0" y="4637"/>
                    </a:cubicBezTo>
                    <a:cubicBezTo>
                      <a:pt x="2" y="4842"/>
                      <a:pt x="28" y="5045"/>
                      <a:pt x="82" y="5245"/>
                    </a:cubicBezTo>
                    <a:lnTo>
                      <a:pt x="12563" y="5245"/>
                    </a:lnTo>
                    <a:cubicBezTo>
                      <a:pt x="12615" y="5045"/>
                      <a:pt x="12641" y="4842"/>
                      <a:pt x="12642" y="4637"/>
                    </a:cubicBezTo>
                    <a:cubicBezTo>
                      <a:pt x="12642" y="3284"/>
                      <a:pt x="11546" y="2190"/>
                      <a:pt x="10195" y="2190"/>
                    </a:cubicBezTo>
                    <a:cubicBezTo>
                      <a:pt x="10021" y="2190"/>
                      <a:pt x="9850" y="2207"/>
                      <a:pt x="9680" y="2245"/>
                    </a:cubicBezTo>
                    <a:cubicBezTo>
                      <a:pt x="9251" y="910"/>
                      <a:pt x="8013" y="2"/>
                      <a:pt x="66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1" name="Google Shape;601;p64"/>
              <p:cNvGrpSpPr/>
              <p:nvPr/>
            </p:nvGrpSpPr>
            <p:grpSpPr>
              <a:xfrm>
                <a:off x="1369132" y="1217276"/>
                <a:ext cx="901837" cy="901792"/>
                <a:chOff x="1369132" y="1217276"/>
                <a:chExt cx="901837" cy="901792"/>
              </a:xfrm>
            </p:grpSpPr>
            <p:sp>
              <p:nvSpPr>
                <p:cNvPr id="602" name="Google Shape;602;p64"/>
                <p:cNvSpPr/>
                <p:nvPr/>
              </p:nvSpPr>
              <p:spPr>
                <a:xfrm>
                  <a:off x="1369132" y="1217276"/>
                  <a:ext cx="901837" cy="90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4" h="20013" extrusionOk="0">
                      <a:moveTo>
                        <a:pt x="10006" y="0"/>
                      </a:moveTo>
                      <a:cubicBezTo>
                        <a:pt x="7352" y="0"/>
                        <a:pt x="4807" y="1055"/>
                        <a:pt x="2930" y="2930"/>
                      </a:cubicBezTo>
                      <a:cubicBezTo>
                        <a:pt x="1055" y="4807"/>
                        <a:pt x="0" y="7353"/>
                        <a:pt x="0" y="10006"/>
                      </a:cubicBezTo>
                      <a:cubicBezTo>
                        <a:pt x="0" y="12660"/>
                        <a:pt x="1055" y="15206"/>
                        <a:pt x="2930" y="17083"/>
                      </a:cubicBezTo>
                      <a:cubicBezTo>
                        <a:pt x="4807" y="18958"/>
                        <a:pt x="7352" y="20013"/>
                        <a:pt x="10006" y="20013"/>
                      </a:cubicBezTo>
                      <a:cubicBezTo>
                        <a:pt x="12660" y="20013"/>
                        <a:pt x="15206" y="18958"/>
                        <a:pt x="17082" y="17083"/>
                      </a:cubicBezTo>
                      <a:cubicBezTo>
                        <a:pt x="18959" y="15206"/>
                        <a:pt x="20013" y="12660"/>
                        <a:pt x="20013" y="10006"/>
                      </a:cubicBezTo>
                      <a:cubicBezTo>
                        <a:pt x="20013" y="7353"/>
                        <a:pt x="18959" y="4807"/>
                        <a:pt x="17082" y="2930"/>
                      </a:cubicBezTo>
                      <a:cubicBezTo>
                        <a:pt x="15206" y="1055"/>
                        <a:pt x="12660" y="0"/>
                        <a:pt x="1000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3" name="Google Shape;603;p64"/>
                <p:cNvGrpSpPr/>
                <p:nvPr/>
              </p:nvGrpSpPr>
              <p:grpSpPr>
                <a:xfrm rot="5400000">
                  <a:off x="1604979" y="1472159"/>
                  <a:ext cx="481768" cy="466356"/>
                  <a:chOff x="5181612" y="2524901"/>
                  <a:chExt cx="1731015" cy="1675636"/>
                </a:xfrm>
              </p:grpSpPr>
              <p:sp>
                <p:nvSpPr>
                  <p:cNvPr id="604" name="Google Shape;604;p64"/>
                  <p:cNvSpPr/>
                  <p:nvPr/>
                </p:nvSpPr>
                <p:spPr>
                  <a:xfrm>
                    <a:off x="5181612" y="2527164"/>
                    <a:ext cx="1364979" cy="167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53" h="36230" extrusionOk="0">
                        <a:moveTo>
                          <a:pt x="5117" y="1"/>
                        </a:moveTo>
                        <a:lnTo>
                          <a:pt x="4731" y="425"/>
                        </a:lnTo>
                        <a:lnTo>
                          <a:pt x="4369" y="875"/>
                        </a:lnTo>
                        <a:lnTo>
                          <a:pt x="4019" y="1324"/>
                        </a:lnTo>
                        <a:lnTo>
                          <a:pt x="3682" y="1786"/>
                        </a:lnTo>
                        <a:lnTo>
                          <a:pt x="3370" y="2260"/>
                        </a:lnTo>
                        <a:lnTo>
                          <a:pt x="3071" y="2747"/>
                        </a:lnTo>
                        <a:lnTo>
                          <a:pt x="2784" y="3246"/>
                        </a:lnTo>
                        <a:lnTo>
                          <a:pt x="2522" y="3745"/>
                        </a:lnTo>
                        <a:lnTo>
                          <a:pt x="2260" y="4257"/>
                        </a:lnTo>
                        <a:lnTo>
                          <a:pt x="2022" y="4781"/>
                        </a:lnTo>
                        <a:lnTo>
                          <a:pt x="1798" y="5305"/>
                        </a:lnTo>
                        <a:lnTo>
                          <a:pt x="1598" y="5841"/>
                        </a:lnTo>
                        <a:lnTo>
                          <a:pt x="1398" y="6378"/>
                        </a:lnTo>
                        <a:lnTo>
                          <a:pt x="1224" y="6927"/>
                        </a:lnTo>
                        <a:lnTo>
                          <a:pt x="1049" y="7476"/>
                        </a:lnTo>
                        <a:lnTo>
                          <a:pt x="899" y="8025"/>
                        </a:lnTo>
                        <a:lnTo>
                          <a:pt x="762" y="8587"/>
                        </a:lnTo>
                        <a:lnTo>
                          <a:pt x="625" y="9161"/>
                        </a:lnTo>
                        <a:lnTo>
                          <a:pt x="512" y="9735"/>
                        </a:lnTo>
                        <a:lnTo>
                          <a:pt x="413" y="10297"/>
                        </a:lnTo>
                        <a:lnTo>
                          <a:pt x="325" y="10883"/>
                        </a:lnTo>
                        <a:lnTo>
                          <a:pt x="238" y="11457"/>
                        </a:lnTo>
                        <a:lnTo>
                          <a:pt x="175" y="12044"/>
                        </a:lnTo>
                        <a:lnTo>
                          <a:pt x="125" y="12618"/>
                        </a:lnTo>
                        <a:lnTo>
                          <a:pt x="76" y="13205"/>
                        </a:lnTo>
                        <a:lnTo>
                          <a:pt x="38" y="13791"/>
                        </a:lnTo>
                        <a:lnTo>
                          <a:pt x="13" y="14378"/>
                        </a:lnTo>
                        <a:lnTo>
                          <a:pt x="1" y="14952"/>
                        </a:lnTo>
                        <a:lnTo>
                          <a:pt x="1" y="15538"/>
                        </a:lnTo>
                        <a:lnTo>
                          <a:pt x="1" y="16125"/>
                        </a:lnTo>
                        <a:lnTo>
                          <a:pt x="26" y="16699"/>
                        </a:lnTo>
                        <a:lnTo>
                          <a:pt x="51" y="17285"/>
                        </a:lnTo>
                        <a:lnTo>
                          <a:pt x="88" y="18034"/>
                        </a:lnTo>
                        <a:lnTo>
                          <a:pt x="150" y="18795"/>
                        </a:lnTo>
                        <a:lnTo>
                          <a:pt x="238" y="19544"/>
                        </a:lnTo>
                        <a:lnTo>
                          <a:pt x="338" y="20293"/>
                        </a:lnTo>
                        <a:lnTo>
                          <a:pt x="462" y="21042"/>
                        </a:lnTo>
                        <a:lnTo>
                          <a:pt x="537" y="21404"/>
                        </a:lnTo>
                        <a:lnTo>
                          <a:pt x="612" y="21778"/>
                        </a:lnTo>
                        <a:lnTo>
                          <a:pt x="700" y="22140"/>
                        </a:lnTo>
                        <a:lnTo>
                          <a:pt x="799" y="22502"/>
                        </a:lnTo>
                        <a:lnTo>
                          <a:pt x="912" y="22876"/>
                        </a:lnTo>
                        <a:lnTo>
                          <a:pt x="1024" y="23226"/>
                        </a:lnTo>
                        <a:lnTo>
                          <a:pt x="1149" y="23600"/>
                        </a:lnTo>
                        <a:lnTo>
                          <a:pt x="1286" y="23962"/>
                        </a:lnTo>
                        <a:lnTo>
                          <a:pt x="1423" y="24311"/>
                        </a:lnTo>
                        <a:lnTo>
                          <a:pt x="1573" y="24673"/>
                        </a:lnTo>
                        <a:lnTo>
                          <a:pt x="1735" y="25023"/>
                        </a:lnTo>
                        <a:lnTo>
                          <a:pt x="1910" y="25360"/>
                        </a:lnTo>
                        <a:lnTo>
                          <a:pt x="2085" y="25709"/>
                        </a:lnTo>
                        <a:lnTo>
                          <a:pt x="2272" y="26046"/>
                        </a:lnTo>
                        <a:lnTo>
                          <a:pt x="2472" y="26371"/>
                        </a:lnTo>
                        <a:lnTo>
                          <a:pt x="2671" y="26708"/>
                        </a:lnTo>
                        <a:lnTo>
                          <a:pt x="2884" y="27020"/>
                        </a:lnTo>
                        <a:lnTo>
                          <a:pt x="3096" y="27344"/>
                        </a:lnTo>
                        <a:lnTo>
                          <a:pt x="3320" y="27656"/>
                        </a:lnTo>
                        <a:lnTo>
                          <a:pt x="3557" y="27968"/>
                        </a:lnTo>
                        <a:lnTo>
                          <a:pt x="3795" y="28268"/>
                        </a:lnTo>
                        <a:lnTo>
                          <a:pt x="4044" y="28567"/>
                        </a:lnTo>
                        <a:lnTo>
                          <a:pt x="4294" y="28854"/>
                        </a:lnTo>
                        <a:lnTo>
                          <a:pt x="4556" y="29141"/>
                        </a:lnTo>
                        <a:lnTo>
                          <a:pt x="4818" y="29428"/>
                        </a:lnTo>
                        <a:lnTo>
                          <a:pt x="5092" y="29703"/>
                        </a:lnTo>
                        <a:lnTo>
                          <a:pt x="5367" y="29977"/>
                        </a:lnTo>
                        <a:lnTo>
                          <a:pt x="5642" y="30239"/>
                        </a:lnTo>
                        <a:lnTo>
                          <a:pt x="5941" y="30501"/>
                        </a:lnTo>
                        <a:lnTo>
                          <a:pt x="6228" y="30751"/>
                        </a:lnTo>
                        <a:lnTo>
                          <a:pt x="6528" y="31001"/>
                        </a:lnTo>
                        <a:lnTo>
                          <a:pt x="6827" y="31238"/>
                        </a:lnTo>
                        <a:lnTo>
                          <a:pt x="7139" y="31475"/>
                        </a:lnTo>
                        <a:lnTo>
                          <a:pt x="7451" y="31699"/>
                        </a:lnTo>
                        <a:lnTo>
                          <a:pt x="7776" y="31924"/>
                        </a:lnTo>
                        <a:lnTo>
                          <a:pt x="8088" y="32136"/>
                        </a:lnTo>
                        <a:lnTo>
                          <a:pt x="8425" y="32348"/>
                        </a:lnTo>
                        <a:lnTo>
                          <a:pt x="8749" y="32548"/>
                        </a:lnTo>
                        <a:lnTo>
                          <a:pt x="9236" y="32835"/>
                        </a:lnTo>
                        <a:lnTo>
                          <a:pt x="9785" y="33135"/>
                        </a:lnTo>
                        <a:lnTo>
                          <a:pt x="10396" y="33459"/>
                        </a:lnTo>
                        <a:lnTo>
                          <a:pt x="11045" y="33784"/>
                        </a:lnTo>
                        <a:lnTo>
                          <a:pt x="11757" y="34121"/>
                        </a:lnTo>
                        <a:lnTo>
                          <a:pt x="12493" y="34445"/>
                        </a:lnTo>
                        <a:lnTo>
                          <a:pt x="13279" y="34757"/>
                        </a:lnTo>
                        <a:lnTo>
                          <a:pt x="14103" y="35057"/>
                        </a:lnTo>
                        <a:lnTo>
                          <a:pt x="14527" y="35206"/>
                        </a:lnTo>
                        <a:lnTo>
                          <a:pt x="14951" y="35344"/>
                        </a:lnTo>
                        <a:lnTo>
                          <a:pt x="15388" y="35468"/>
                        </a:lnTo>
                        <a:lnTo>
                          <a:pt x="15825" y="35593"/>
                        </a:lnTo>
                        <a:lnTo>
                          <a:pt x="16274" y="35705"/>
                        </a:lnTo>
                        <a:lnTo>
                          <a:pt x="16724" y="35805"/>
                        </a:lnTo>
                        <a:lnTo>
                          <a:pt x="17185" y="35905"/>
                        </a:lnTo>
                        <a:lnTo>
                          <a:pt x="17647" y="35992"/>
                        </a:lnTo>
                        <a:lnTo>
                          <a:pt x="18109" y="36055"/>
                        </a:lnTo>
                        <a:lnTo>
                          <a:pt x="18571" y="36117"/>
                        </a:lnTo>
                        <a:lnTo>
                          <a:pt x="19045" y="36167"/>
                        </a:lnTo>
                        <a:lnTo>
                          <a:pt x="19519" y="36205"/>
                        </a:lnTo>
                        <a:lnTo>
                          <a:pt x="19993" y="36230"/>
                        </a:lnTo>
                        <a:lnTo>
                          <a:pt x="20468" y="36230"/>
                        </a:lnTo>
                        <a:lnTo>
                          <a:pt x="20942" y="36217"/>
                        </a:lnTo>
                        <a:lnTo>
                          <a:pt x="21416" y="36192"/>
                        </a:lnTo>
                        <a:lnTo>
                          <a:pt x="21828" y="36155"/>
                        </a:lnTo>
                        <a:lnTo>
                          <a:pt x="22240" y="36092"/>
                        </a:lnTo>
                        <a:lnTo>
                          <a:pt x="22639" y="36017"/>
                        </a:lnTo>
                        <a:lnTo>
                          <a:pt x="23038" y="35918"/>
                        </a:lnTo>
                        <a:lnTo>
                          <a:pt x="23425" y="35793"/>
                        </a:lnTo>
                        <a:lnTo>
                          <a:pt x="23800" y="35668"/>
                        </a:lnTo>
                        <a:lnTo>
                          <a:pt x="24174" y="35518"/>
                        </a:lnTo>
                        <a:lnTo>
                          <a:pt x="24536" y="35344"/>
                        </a:lnTo>
                        <a:lnTo>
                          <a:pt x="24885" y="35169"/>
                        </a:lnTo>
                        <a:lnTo>
                          <a:pt x="25222" y="34969"/>
                        </a:lnTo>
                        <a:lnTo>
                          <a:pt x="25559" y="34757"/>
                        </a:lnTo>
                        <a:lnTo>
                          <a:pt x="25884" y="34532"/>
                        </a:lnTo>
                        <a:lnTo>
                          <a:pt x="26183" y="34283"/>
                        </a:lnTo>
                        <a:lnTo>
                          <a:pt x="26483" y="34033"/>
                        </a:lnTo>
                        <a:lnTo>
                          <a:pt x="26770" y="33759"/>
                        </a:lnTo>
                        <a:lnTo>
                          <a:pt x="27044" y="33484"/>
                        </a:lnTo>
                        <a:lnTo>
                          <a:pt x="27319" y="33185"/>
                        </a:lnTo>
                        <a:lnTo>
                          <a:pt x="27569" y="32885"/>
                        </a:lnTo>
                        <a:lnTo>
                          <a:pt x="27806" y="32573"/>
                        </a:lnTo>
                        <a:lnTo>
                          <a:pt x="28018" y="32249"/>
                        </a:lnTo>
                        <a:lnTo>
                          <a:pt x="28230" y="31912"/>
                        </a:lnTo>
                        <a:lnTo>
                          <a:pt x="28430" y="31562"/>
                        </a:lnTo>
                        <a:lnTo>
                          <a:pt x="28604" y="31213"/>
                        </a:lnTo>
                        <a:lnTo>
                          <a:pt x="28767" y="30838"/>
                        </a:lnTo>
                        <a:lnTo>
                          <a:pt x="28916" y="30476"/>
                        </a:lnTo>
                        <a:lnTo>
                          <a:pt x="29054" y="30090"/>
                        </a:lnTo>
                        <a:lnTo>
                          <a:pt x="29166" y="29703"/>
                        </a:lnTo>
                        <a:lnTo>
                          <a:pt x="29266" y="29316"/>
                        </a:lnTo>
                        <a:lnTo>
                          <a:pt x="29353" y="28916"/>
                        </a:lnTo>
                        <a:lnTo>
                          <a:pt x="29416" y="28505"/>
                        </a:lnTo>
                        <a:lnTo>
                          <a:pt x="29465" y="28093"/>
                        </a:lnTo>
                        <a:lnTo>
                          <a:pt x="29490" y="27681"/>
                        </a:lnTo>
                        <a:lnTo>
                          <a:pt x="29515" y="27219"/>
                        </a:lnTo>
                        <a:lnTo>
                          <a:pt x="29540" y="26720"/>
                        </a:lnTo>
                        <a:lnTo>
                          <a:pt x="29553" y="26208"/>
                        </a:lnTo>
                        <a:lnTo>
                          <a:pt x="29553" y="25709"/>
                        </a:lnTo>
                        <a:lnTo>
                          <a:pt x="29528" y="25210"/>
                        </a:lnTo>
                        <a:lnTo>
                          <a:pt x="29490" y="24698"/>
                        </a:lnTo>
                        <a:lnTo>
                          <a:pt x="29441" y="24199"/>
                        </a:lnTo>
                        <a:lnTo>
                          <a:pt x="29366" y="23700"/>
                        </a:lnTo>
                        <a:lnTo>
                          <a:pt x="29278" y="23201"/>
                        </a:lnTo>
                        <a:lnTo>
                          <a:pt x="29166" y="22714"/>
                        </a:lnTo>
                        <a:lnTo>
                          <a:pt x="29041" y="22227"/>
                        </a:lnTo>
                        <a:lnTo>
                          <a:pt x="28904" y="21753"/>
                        </a:lnTo>
                        <a:lnTo>
                          <a:pt x="28729" y="21279"/>
                        </a:lnTo>
                        <a:lnTo>
                          <a:pt x="28554" y="20817"/>
                        </a:lnTo>
                        <a:lnTo>
                          <a:pt x="28342" y="20355"/>
                        </a:lnTo>
                        <a:lnTo>
                          <a:pt x="28118" y="19906"/>
                        </a:lnTo>
                        <a:lnTo>
                          <a:pt x="27868" y="19469"/>
                        </a:lnTo>
                        <a:lnTo>
                          <a:pt x="27693" y="19195"/>
                        </a:lnTo>
                        <a:lnTo>
                          <a:pt x="27506" y="18908"/>
                        </a:lnTo>
                        <a:lnTo>
                          <a:pt x="27319" y="18646"/>
                        </a:lnTo>
                        <a:lnTo>
                          <a:pt x="27107" y="18371"/>
                        </a:lnTo>
                        <a:lnTo>
                          <a:pt x="26907" y="18122"/>
                        </a:lnTo>
                        <a:lnTo>
                          <a:pt x="26695" y="17859"/>
                        </a:lnTo>
                        <a:lnTo>
                          <a:pt x="26470" y="17622"/>
                        </a:lnTo>
                        <a:lnTo>
                          <a:pt x="26233" y="17373"/>
                        </a:lnTo>
                        <a:lnTo>
                          <a:pt x="26009" y="17148"/>
                        </a:lnTo>
                        <a:lnTo>
                          <a:pt x="25759" y="16911"/>
                        </a:lnTo>
                        <a:lnTo>
                          <a:pt x="25522" y="16686"/>
                        </a:lnTo>
                        <a:lnTo>
                          <a:pt x="25260" y="16474"/>
                        </a:lnTo>
                        <a:lnTo>
                          <a:pt x="24748" y="16050"/>
                        </a:lnTo>
                        <a:lnTo>
                          <a:pt x="24211" y="15651"/>
                        </a:lnTo>
                        <a:lnTo>
                          <a:pt x="23650" y="15264"/>
                        </a:lnTo>
                        <a:lnTo>
                          <a:pt x="23088" y="14902"/>
                        </a:lnTo>
                        <a:lnTo>
                          <a:pt x="22502" y="14552"/>
                        </a:lnTo>
                        <a:lnTo>
                          <a:pt x="21915" y="14215"/>
                        </a:lnTo>
                        <a:lnTo>
                          <a:pt x="21316" y="13891"/>
                        </a:lnTo>
                        <a:lnTo>
                          <a:pt x="20717" y="13579"/>
                        </a:lnTo>
                        <a:lnTo>
                          <a:pt x="20106" y="13292"/>
                        </a:lnTo>
                        <a:lnTo>
                          <a:pt x="19494" y="13005"/>
                        </a:lnTo>
                        <a:lnTo>
                          <a:pt x="18271" y="12443"/>
                        </a:lnTo>
                        <a:lnTo>
                          <a:pt x="17036" y="11894"/>
                        </a:lnTo>
                        <a:lnTo>
                          <a:pt x="15800" y="11345"/>
                        </a:lnTo>
                        <a:lnTo>
                          <a:pt x="15189" y="11058"/>
                        </a:lnTo>
                        <a:lnTo>
                          <a:pt x="14590" y="10758"/>
                        </a:lnTo>
                        <a:lnTo>
                          <a:pt x="13978" y="10459"/>
                        </a:lnTo>
                        <a:lnTo>
                          <a:pt x="13391" y="10147"/>
                        </a:lnTo>
                        <a:lnTo>
                          <a:pt x="12805" y="9823"/>
                        </a:lnTo>
                        <a:lnTo>
                          <a:pt x="12231" y="9473"/>
                        </a:lnTo>
                        <a:lnTo>
                          <a:pt x="11669" y="9124"/>
                        </a:lnTo>
                        <a:lnTo>
                          <a:pt x="11120" y="8737"/>
                        </a:lnTo>
                        <a:lnTo>
                          <a:pt x="10584" y="8337"/>
                        </a:lnTo>
                        <a:lnTo>
                          <a:pt x="10059" y="7913"/>
                        </a:lnTo>
                        <a:lnTo>
                          <a:pt x="9623" y="7526"/>
                        </a:lnTo>
                        <a:lnTo>
                          <a:pt x="9186" y="7114"/>
                        </a:lnTo>
                        <a:lnTo>
                          <a:pt x="8774" y="6690"/>
                        </a:lnTo>
                        <a:lnTo>
                          <a:pt x="8375" y="6253"/>
                        </a:lnTo>
                        <a:lnTo>
                          <a:pt x="8000" y="5792"/>
                        </a:lnTo>
                        <a:lnTo>
                          <a:pt x="7638" y="5317"/>
                        </a:lnTo>
                        <a:lnTo>
                          <a:pt x="7301" y="4843"/>
                        </a:lnTo>
                        <a:lnTo>
                          <a:pt x="6977" y="4344"/>
                        </a:lnTo>
                        <a:lnTo>
                          <a:pt x="6665" y="3832"/>
                        </a:lnTo>
                        <a:lnTo>
                          <a:pt x="6390" y="3308"/>
                        </a:lnTo>
                        <a:lnTo>
                          <a:pt x="6116" y="2784"/>
                        </a:lnTo>
                        <a:lnTo>
                          <a:pt x="5879" y="2247"/>
                        </a:lnTo>
                        <a:lnTo>
                          <a:pt x="5654" y="1698"/>
                        </a:lnTo>
                        <a:lnTo>
                          <a:pt x="5454" y="1137"/>
                        </a:lnTo>
                        <a:lnTo>
                          <a:pt x="5267" y="575"/>
                        </a:lnTo>
                        <a:lnTo>
                          <a:pt x="511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64"/>
                  <p:cNvSpPr/>
                  <p:nvPr/>
                </p:nvSpPr>
                <p:spPr>
                  <a:xfrm>
                    <a:off x="5188540" y="2524901"/>
                    <a:ext cx="1724087" cy="158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28" h="34395" extrusionOk="0">
                        <a:moveTo>
                          <a:pt x="4917" y="0"/>
                        </a:moveTo>
                        <a:lnTo>
                          <a:pt x="4868" y="587"/>
                        </a:lnTo>
                        <a:lnTo>
                          <a:pt x="4793" y="1273"/>
                        </a:lnTo>
                        <a:lnTo>
                          <a:pt x="4768" y="1722"/>
                        </a:lnTo>
                        <a:lnTo>
                          <a:pt x="4755" y="2221"/>
                        </a:lnTo>
                        <a:lnTo>
                          <a:pt x="4743" y="2783"/>
                        </a:lnTo>
                        <a:lnTo>
                          <a:pt x="4755" y="3395"/>
                        </a:lnTo>
                        <a:lnTo>
                          <a:pt x="4755" y="3731"/>
                        </a:lnTo>
                        <a:lnTo>
                          <a:pt x="4768" y="4068"/>
                        </a:lnTo>
                        <a:lnTo>
                          <a:pt x="4830" y="4792"/>
                        </a:lnTo>
                        <a:lnTo>
                          <a:pt x="4855" y="5167"/>
                        </a:lnTo>
                        <a:lnTo>
                          <a:pt x="4893" y="5554"/>
                        </a:lnTo>
                        <a:lnTo>
                          <a:pt x="4992" y="6365"/>
                        </a:lnTo>
                        <a:lnTo>
                          <a:pt x="5117" y="7213"/>
                        </a:lnTo>
                        <a:lnTo>
                          <a:pt x="5279" y="8099"/>
                        </a:lnTo>
                        <a:lnTo>
                          <a:pt x="5492" y="9010"/>
                        </a:lnTo>
                        <a:lnTo>
                          <a:pt x="5604" y="9485"/>
                        </a:lnTo>
                        <a:lnTo>
                          <a:pt x="5729" y="9959"/>
                        </a:lnTo>
                        <a:lnTo>
                          <a:pt x="5866" y="10446"/>
                        </a:lnTo>
                        <a:lnTo>
                          <a:pt x="6016" y="10932"/>
                        </a:lnTo>
                        <a:lnTo>
                          <a:pt x="6178" y="11431"/>
                        </a:lnTo>
                        <a:lnTo>
                          <a:pt x="6353" y="11918"/>
                        </a:lnTo>
                        <a:lnTo>
                          <a:pt x="6540" y="12417"/>
                        </a:lnTo>
                        <a:lnTo>
                          <a:pt x="6740" y="12929"/>
                        </a:lnTo>
                        <a:lnTo>
                          <a:pt x="6952" y="13441"/>
                        </a:lnTo>
                        <a:lnTo>
                          <a:pt x="7164" y="13940"/>
                        </a:lnTo>
                        <a:lnTo>
                          <a:pt x="7401" y="14452"/>
                        </a:lnTo>
                        <a:lnTo>
                          <a:pt x="7651" y="14963"/>
                        </a:lnTo>
                        <a:lnTo>
                          <a:pt x="7913" y="15475"/>
                        </a:lnTo>
                        <a:lnTo>
                          <a:pt x="8187" y="15987"/>
                        </a:lnTo>
                        <a:lnTo>
                          <a:pt x="8412" y="16386"/>
                        </a:lnTo>
                        <a:lnTo>
                          <a:pt x="8412" y="16398"/>
                        </a:lnTo>
                        <a:lnTo>
                          <a:pt x="8399" y="16411"/>
                        </a:lnTo>
                        <a:lnTo>
                          <a:pt x="8349" y="16411"/>
                        </a:lnTo>
                        <a:lnTo>
                          <a:pt x="8100" y="16386"/>
                        </a:lnTo>
                        <a:lnTo>
                          <a:pt x="7700" y="16311"/>
                        </a:lnTo>
                        <a:lnTo>
                          <a:pt x="7189" y="16199"/>
                        </a:lnTo>
                        <a:lnTo>
                          <a:pt x="6565" y="16036"/>
                        </a:lnTo>
                        <a:lnTo>
                          <a:pt x="5866" y="15849"/>
                        </a:lnTo>
                        <a:lnTo>
                          <a:pt x="5105" y="15612"/>
                        </a:lnTo>
                        <a:lnTo>
                          <a:pt x="4331" y="15350"/>
                        </a:lnTo>
                        <a:lnTo>
                          <a:pt x="3932" y="15213"/>
                        </a:lnTo>
                        <a:lnTo>
                          <a:pt x="3545" y="15063"/>
                        </a:lnTo>
                        <a:lnTo>
                          <a:pt x="3158" y="14913"/>
                        </a:lnTo>
                        <a:lnTo>
                          <a:pt x="2783" y="14751"/>
                        </a:lnTo>
                        <a:lnTo>
                          <a:pt x="2409" y="14576"/>
                        </a:lnTo>
                        <a:lnTo>
                          <a:pt x="2060" y="14402"/>
                        </a:lnTo>
                        <a:lnTo>
                          <a:pt x="1723" y="14227"/>
                        </a:lnTo>
                        <a:lnTo>
                          <a:pt x="1411" y="14040"/>
                        </a:lnTo>
                        <a:lnTo>
                          <a:pt x="1124" y="13853"/>
                        </a:lnTo>
                        <a:lnTo>
                          <a:pt x="849" y="13653"/>
                        </a:lnTo>
                        <a:lnTo>
                          <a:pt x="624" y="13453"/>
                        </a:lnTo>
                        <a:lnTo>
                          <a:pt x="412" y="13254"/>
                        </a:lnTo>
                        <a:lnTo>
                          <a:pt x="325" y="13141"/>
                        </a:lnTo>
                        <a:lnTo>
                          <a:pt x="250" y="13041"/>
                        </a:lnTo>
                        <a:lnTo>
                          <a:pt x="188" y="12942"/>
                        </a:lnTo>
                        <a:lnTo>
                          <a:pt x="125" y="12829"/>
                        </a:lnTo>
                        <a:lnTo>
                          <a:pt x="75" y="12729"/>
                        </a:lnTo>
                        <a:lnTo>
                          <a:pt x="38" y="12617"/>
                        </a:lnTo>
                        <a:lnTo>
                          <a:pt x="13" y="12517"/>
                        </a:lnTo>
                        <a:lnTo>
                          <a:pt x="0" y="12405"/>
                        </a:lnTo>
                        <a:lnTo>
                          <a:pt x="13" y="12617"/>
                        </a:lnTo>
                        <a:lnTo>
                          <a:pt x="38" y="12829"/>
                        </a:lnTo>
                        <a:lnTo>
                          <a:pt x="75" y="13029"/>
                        </a:lnTo>
                        <a:lnTo>
                          <a:pt x="125" y="13229"/>
                        </a:lnTo>
                        <a:lnTo>
                          <a:pt x="200" y="13416"/>
                        </a:lnTo>
                        <a:lnTo>
                          <a:pt x="275" y="13615"/>
                        </a:lnTo>
                        <a:lnTo>
                          <a:pt x="362" y="13803"/>
                        </a:lnTo>
                        <a:lnTo>
                          <a:pt x="462" y="13990"/>
                        </a:lnTo>
                        <a:lnTo>
                          <a:pt x="574" y="14165"/>
                        </a:lnTo>
                        <a:lnTo>
                          <a:pt x="699" y="14339"/>
                        </a:lnTo>
                        <a:lnTo>
                          <a:pt x="824" y="14514"/>
                        </a:lnTo>
                        <a:lnTo>
                          <a:pt x="961" y="14689"/>
                        </a:lnTo>
                        <a:lnTo>
                          <a:pt x="1111" y="14851"/>
                        </a:lnTo>
                        <a:lnTo>
                          <a:pt x="1273" y="15013"/>
                        </a:lnTo>
                        <a:lnTo>
                          <a:pt x="1436" y="15175"/>
                        </a:lnTo>
                        <a:lnTo>
                          <a:pt x="1610" y="15325"/>
                        </a:lnTo>
                        <a:lnTo>
                          <a:pt x="1985" y="15625"/>
                        </a:lnTo>
                        <a:lnTo>
                          <a:pt x="2372" y="15912"/>
                        </a:lnTo>
                        <a:lnTo>
                          <a:pt x="2783" y="16186"/>
                        </a:lnTo>
                        <a:lnTo>
                          <a:pt x="3220" y="16448"/>
                        </a:lnTo>
                        <a:lnTo>
                          <a:pt x="3669" y="16685"/>
                        </a:lnTo>
                        <a:lnTo>
                          <a:pt x="4119" y="16923"/>
                        </a:lnTo>
                        <a:lnTo>
                          <a:pt x="4593" y="17147"/>
                        </a:lnTo>
                        <a:lnTo>
                          <a:pt x="5055" y="17347"/>
                        </a:lnTo>
                        <a:lnTo>
                          <a:pt x="5529" y="17547"/>
                        </a:lnTo>
                        <a:lnTo>
                          <a:pt x="5991" y="17721"/>
                        </a:lnTo>
                        <a:lnTo>
                          <a:pt x="6452" y="17896"/>
                        </a:lnTo>
                        <a:lnTo>
                          <a:pt x="6902" y="18058"/>
                        </a:lnTo>
                        <a:lnTo>
                          <a:pt x="7750" y="18333"/>
                        </a:lnTo>
                        <a:lnTo>
                          <a:pt x="8524" y="18570"/>
                        </a:lnTo>
                        <a:lnTo>
                          <a:pt x="9685" y="18919"/>
                        </a:lnTo>
                        <a:lnTo>
                          <a:pt x="10034" y="19032"/>
                        </a:lnTo>
                        <a:lnTo>
                          <a:pt x="10134" y="19069"/>
                        </a:lnTo>
                        <a:lnTo>
                          <a:pt x="10184" y="19107"/>
                        </a:lnTo>
                        <a:lnTo>
                          <a:pt x="10508" y="19531"/>
                        </a:lnTo>
                        <a:lnTo>
                          <a:pt x="10845" y="19955"/>
                        </a:lnTo>
                        <a:lnTo>
                          <a:pt x="11232" y="20429"/>
                        </a:lnTo>
                        <a:lnTo>
                          <a:pt x="11632" y="20904"/>
                        </a:lnTo>
                        <a:lnTo>
                          <a:pt x="12043" y="21365"/>
                        </a:lnTo>
                        <a:lnTo>
                          <a:pt x="12455" y="21815"/>
                        </a:lnTo>
                        <a:lnTo>
                          <a:pt x="12892" y="22251"/>
                        </a:lnTo>
                        <a:lnTo>
                          <a:pt x="13329" y="22688"/>
                        </a:lnTo>
                        <a:lnTo>
                          <a:pt x="13766" y="23125"/>
                        </a:lnTo>
                        <a:lnTo>
                          <a:pt x="14215" y="23549"/>
                        </a:lnTo>
                        <a:lnTo>
                          <a:pt x="14664" y="23949"/>
                        </a:lnTo>
                        <a:lnTo>
                          <a:pt x="15126" y="24360"/>
                        </a:lnTo>
                        <a:lnTo>
                          <a:pt x="16062" y="25147"/>
                        </a:lnTo>
                        <a:lnTo>
                          <a:pt x="17010" y="25908"/>
                        </a:lnTo>
                        <a:lnTo>
                          <a:pt x="17946" y="26657"/>
                        </a:lnTo>
                        <a:lnTo>
                          <a:pt x="18396" y="26994"/>
                        </a:lnTo>
                        <a:lnTo>
                          <a:pt x="18832" y="27318"/>
                        </a:lnTo>
                        <a:lnTo>
                          <a:pt x="19269" y="27643"/>
                        </a:lnTo>
                        <a:lnTo>
                          <a:pt x="19719" y="27955"/>
                        </a:lnTo>
                        <a:lnTo>
                          <a:pt x="19731" y="27967"/>
                        </a:lnTo>
                        <a:lnTo>
                          <a:pt x="19719" y="27980"/>
                        </a:lnTo>
                        <a:lnTo>
                          <a:pt x="19669" y="28017"/>
                        </a:lnTo>
                        <a:lnTo>
                          <a:pt x="19569" y="28054"/>
                        </a:lnTo>
                        <a:lnTo>
                          <a:pt x="19419" y="28104"/>
                        </a:lnTo>
                        <a:lnTo>
                          <a:pt x="18970" y="28217"/>
                        </a:lnTo>
                        <a:lnTo>
                          <a:pt x="18358" y="28342"/>
                        </a:lnTo>
                        <a:lnTo>
                          <a:pt x="17597" y="28479"/>
                        </a:lnTo>
                        <a:lnTo>
                          <a:pt x="16686" y="28629"/>
                        </a:lnTo>
                        <a:lnTo>
                          <a:pt x="15675" y="28778"/>
                        </a:lnTo>
                        <a:lnTo>
                          <a:pt x="14564" y="28928"/>
                        </a:lnTo>
                        <a:lnTo>
                          <a:pt x="13379" y="29053"/>
                        </a:lnTo>
                        <a:lnTo>
                          <a:pt x="12118" y="29178"/>
                        </a:lnTo>
                        <a:lnTo>
                          <a:pt x="10833" y="29265"/>
                        </a:lnTo>
                        <a:lnTo>
                          <a:pt x="10171" y="29302"/>
                        </a:lnTo>
                        <a:lnTo>
                          <a:pt x="9523" y="29327"/>
                        </a:lnTo>
                        <a:lnTo>
                          <a:pt x="8861" y="29352"/>
                        </a:lnTo>
                        <a:lnTo>
                          <a:pt x="8200" y="29365"/>
                        </a:lnTo>
                        <a:lnTo>
                          <a:pt x="7551" y="29365"/>
                        </a:lnTo>
                        <a:lnTo>
                          <a:pt x="6902" y="29352"/>
                        </a:lnTo>
                        <a:lnTo>
                          <a:pt x="6253" y="29340"/>
                        </a:lnTo>
                        <a:lnTo>
                          <a:pt x="5629" y="29302"/>
                        </a:lnTo>
                        <a:lnTo>
                          <a:pt x="5005" y="29253"/>
                        </a:lnTo>
                        <a:lnTo>
                          <a:pt x="4406" y="29203"/>
                        </a:lnTo>
                        <a:lnTo>
                          <a:pt x="4830" y="29365"/>
                        </a:lnTo>
                        <a:lnTo>
                          <a:pt x="5267" y="29515"/>
                        </a:lnTo>
                        <a:lnTo>
                          <a:pt x="5691" y="29664"/>
                        </a:lnTo>
                        <a:lnTo>
                          <a:pt x="6128" y="29802"/>
                        </a:lnTo>
                        <a:lnTo>
                          <a:pt x="6552" y="29926"/>
                        </a:lnTo>
                        <a:lnTo>
                          <a:pt x="6977" y="30051"/>
                        </a:lnTo>
                        <a:lnTo>
                          <a:pt x="7401" y="30164"/>
                        </a:lnTo>
                        <a:lnTo>
                          <a:pt x="7825" y="30263"/>
                        </a:lnTo>
                        <a:lnTo>
                          <a:pt x="8649" y="30438"/>
                        </a:lnTo>
                        <a:lnTo>
                          <a:pt x="9485" y="30588"/>
                        </a:lnTo>
                        <a:lnTo>
                          <a:pt x="10296" y="30713"/>
                        </a:lnTo>
                        <a:lnTo>
                          <a:pt x="11095" y="30812"/>
                        </a:lnTo>
                        <a:lnTo>
                          <a:pt x="11881" y="30875"/>
                        </a:lnTo>
                        <a:lnTo>
                          <a:pt x="12655" y="30925"/>
                        </a:lnTo>
                        <a:lnTo>
                          <a:pt x="13404" y="30950"/>
                        </a:lnTo>
                        <a:lnTo>
                          <a:pt x="14128" y="30950"/>
                        </a:lnTo>
                        <a:lnTo>
                          <a:pt x="14851" y="30937"/>
                        </a:lnTo>
                        <a:lnTo>
                          <a:pt x="15538" y="30912"/>
                        </a:lnTo>
                        <a:lnTo>
                          <a:pt x="16199" y="30862"/>
                        </a:lnTo>
                        <a:lnTo>
                          <a:pt x="16848" y="30812"/>
                        </a:lnTo>
                        <a:lnTo>
                          <a:pt x="17460" y="30750"/>
                        </a:lnTo>
                        <a:lnTo>
                          <a:pt x="18046" y="30675"/>
                        </a:lnTo>
                        <a:lnTo>
                          <a:pt x="18608" y="30588"/>
                        </a:lnTo>
                        <a:lnTo>
                          <a:pt x="19132" y="30513"/>
                        </a:lnTo>
                        <a:lnTo>
                          <a:pt x="19631" y="30426"/>
                        </a:lnTo>
                        <a:lnTo>
                          <a:pt x="20093" y="30326"/>
                        </a:lnTo>
                        <a:lnTo>
                          <a:pt x="20917" y="30164"/>
                        </a:lnTo>
                        <a:lnTo>
                          <a:pt x="21578" y="30001"/>
                        </a:lnTo>
                        <a:lnTo>
                          <a:pt x="22090" y="29889"/>
                        </a:lnTo>
                        <a:lnTo>
                          <a:pt x="22414" y="29814"/>
                        </a:lnTo>
                        <a:lnTo>
                          <a:pt x="22514" y="29802"/>
                        </a:lnTo>
                        <a:lnTo>
                          <a:pt x="22564" y="29802"/>
                        </a:lnTo>
                        <a:lnTo>
                          <a:pt x="23350" y="30263"/>
                        </a:lnTo>
                        <a:lnTo>
                          <a:pt x="24136" y="30700"/>
                        </a:lnTo>
                        <a:lnTo>
                          <a:pt x="24923" y="31112"/>
                        </a:lnTo>
                        <a:lnTo>
                          <a:pt x="25696" y="31486"/>
                        </a:lnTo>
                        <a:lnTo>
                          <a:pt x="26158" y="31724"/>
                        </a:lnTo>
                        <a:lnTo>
                          <a:pt x="26632" y="31936"/>
                        </a:lnTo>
                        <a:lnTo>
                          <a:pt x="27094" y="32135"/>
                        </a:lnTo>
                        <a:lnTo>
                          <a:pt x="27556" y="32335"/>
                        </a:lnTo>
                        <a:lnTo>
                          <a:pt x="28018" y="32510"/>
                        </a:lnTo>
                        <a:lnTo>
                          <a:pt x="28467" y="32684"/>
                        </a:lnTo>
                        <a:lnTo>
                          <a:pt x="29353" y="32996"/>
                        </a:lnTo>
                        <a:lnTo>
                          <a:pt x="29790" y="33146"/>
                        </a:lnTo>
                        <a:lnTo>
                          <a:pt x="30214" y="33283"/>
                        </a:lnTo>
                        <a:lnTo>
                          <a:pt x="31038" y="33521"/>
                        </a:lnTo>
                        <a:lnTo>
                          <a:pt x="31824" y="33720"/>
                        </a:lnTo>
                        <a:lnTo>
                          <a:pt x="32573" y="33895"/>
                        </a:lnTo>
                        <a:lnTo>
                          <a:pt x="32935" y="33970"/>
                        </a:lnTo>
                        <a:lnTo>
                          <a:pt x="33284" y="34032"/>
                        </a:lnTo>
                        <a:lnTo>
                          <a:pt x="33945" y="34132"/>
                        </a:lnTo>
                        <a:lnTo>
                          <a:pt x="34257" y="34182"/>
                        </a:lnTo>
                        <a:lnTo>
                          <a:pt x="34557" y="34232"/>
                        </a:lnTo>
                        <a:lnTo>
                          <a:pt x="35106" y="34282"/>
                        </a:lnTo>
                        <a:lnTo>
                          <a:pt x="35605" y="34332"/>
                        </a:lnTo>
                        <a:lnTo>
                          <a:pt x="36055" y="34357"/>
                        </a:lnTo>
                        <a:lnTo>
                          <a:pt x="36753" y="34382"/>
                        </a:lnTo>
                        <a:lnTo>
                          <a:pt x="37328" y="34394"/>
                        </a:lnTo>
                        <a:lnTo>
                          <a:pt x="36766" y="34282"/>
                        </a:lnTo>
                        <a:lnTo>
                          <a:pt x="36080" y="34132"/>
                        </a:lnTo>
                        <a:lnTo>
                          <a:pt x="35655" y="34032"/>
                        </a:lnTo>
                        <a:lnTo>
                          <a:pt x="35181" y="33907"/>
                        </a:lnTo>
                        <a:lnTo>
                          <a:pt x="34644" y="33770"/>
                        </a:lnTo>
                        <a:lnTo>
                          <a:pt x="34357" y="33695"/>
                        </a:lnTo>
                        <a:lnTo>
                          <a:pt x="34058" y="33608"/>
                        </a:lnTo>
                        <a:lnTo>
                          <a:pt x="33434" y="33408"/>
                        </a:lnTo>
                        <a:lnTo>
                          <a:pt x="33109" y="33308"/>
                        </a:lnTo>
                        <a:lnTo>
                          <a:pt x="32772" y="33196"/>
                        </a:lnTo>
                        <a:lnTo>
                          <a:pt x="32061" y="32947"/>
                        </a:lnTo>
                        <a:lnTo>
                          <a:pt x="31699" y="32809"/>
                        </a:lnTo>
                        <a:lnTo>
                          <a:pt x="31325" y="32647"/>
                        </a:lnTo>
                        <a:lnTo>
                          <a:pt x="30938" y="32497"/>
                        </a:lnTo>
                        <a:lnTo>
                          <a:pt x="30551" y="32335"/>
                        </a:lnTo>
                        <a:lnTo>
                          <a:pt x="29752" y="31986"/>
                        </a:lnTo>
                        <a:lnTo>
                          <a:pt x="28929" y="31599"/>
                        </a:lnTo>
                        <a:lnTo>
                          <a:pt x="28092" y="31187"/>
                        </a:lnTo>
                        <a:lnTo>
                          <a:pt x="27231" y="30725"/>
                        </a:lnTo>
                        <a:lnTo>
                          <a:pt x="26358" y="30238"/>
                        </a:lnTo>
                        <a:lnTo>
                          <a:pt x="25459" y="29714"/>
                        </a:lnTo>
                        <a:lnTo>
                          <a:pt x="24561" y="29165"/>
                        </a:lnTo>
                        <a:lnTo>
                          <a:pt x="23662" y="28566"/>
                        </a:lnTo>
                        <a:lnTo>
                          <a:pt x="22751" y="27955"/>
                        </a:lnTo>
                        <a:lnTo>
                          <a:pt x="22289" y="27643"/>
                        </a:lnTo>
                        <a:lnTo>
                          <a:pt x="21828" y="27306"/>
                        </a:lnTo>
                        <a:lnTo>
                          <a:pt x="20917" y="26632"/>
                        </a:lnTo>
                        <a:lnTo>
                          <a:pt x="20006" y="25933"/>
                        </a:lnTo>
                        <a:lnTo>
                          <a:pt x="19095" y="25222"/>
                        </a:lnTo>
                        <a:lnTo>
                          <a:pt x="18046" y="24373"/>
                        </a:lnTo>
                        <a:lnTo>
                          <a:pt x="17035" y="23512"/>
                        </a:lnTo>
                        <a:lnTo>
                          <a:pt x="16998" y="23462"/>
                        </a:lnTo>
                        <a:lnTo>
                          <a:pt x="16973" y="23387"/>
                        </a:lnTo>
                        <a:lnTo>
                          <a:pt x="16960" y="23275"/>
                        </a:lnTo>
                        <a:lnTo>
                          <a:pt x="16936" y="23137"/>
                        </a:lnTo>
                        <a:lnTo>
                          <a:pt x="16911" y="22776"/>
                        </a:lnTo>
                        <a:lnTo>
                          <a:pt x="16873" y="22289"/>
                        </a:lnTo>
                        <a:lnTo>
                          <a:pt x="16823" y="21702"/>
                        </a:lnTo>
                        <a:lnTo>
                          <a:pt x="16748" y="21003"/>
                        </a:lnTo>
                        <a:lnTo>
                          <a:pt x="16648" y="20217"/>
                        </a:lnTo>
                        <a:lnTo>
                          <a:pt x="16586" y="19793"/>
                        </a:lnTo>
                        <a:lnTo>
                          <a:pt x="16511" y="19344"/>
                        </a:lnTo>
                        <a:lnTo>
                          <a:pt x="16424" y="18882"/>
                        </a:lnTo>
                        <a:lnTo>
                          <a:pt x="16324" y="18395"/>
                        </a:lnTo>
                        <a:lnTo>
                          <a:pt x="16212" y="17883"/>
                        </a:lnTo>
                        <a:lnTo>
                          <a:pt x="16074" y="17359"/>
                        </a:lnTo>
                        <a:lnTo>
                          <a:pt x="15937" y="16823"/>
                        </a:lnTo>
                        <a:lnTo>
                          <a:pt x="15775" y="16261"/>
                        </a:lnTo>
                        <a:lnTo>
                          <a:pt x="15588" y="15700"/>
                        </a:lnTo>
                        <a:lnTo>
                          <a:pt x="15388" y="15113"/>
                        </a:lnTo>
                        <a:lnTo>
                          <a:pt x="15163" y="14514"/>
                        </a:lnTo>
                        <a:lnTo>
                          <a:pt x="14914" y="13902"/>
                        </a:lnTo>
                        <a:lnTo>
                          <a:pt x="14639" y="13278"/>
                        </a:lnTo>
                        <a:lnTo>
                          <a:pt x="14352" y="12642"/>
                        </a:lnTo>
                        <a:lnTo>
                          <a:pt x="14028" y="11993"/>
                        </a:lnTo>
                        <a:lnTo>
                          <a:pt x="13678" y="11344"/>
                        </a:lnTo>
                        <a:lnTo>
                          <a:pt x="13304" y="10683"/>
                        </a:lnTo>
                        <a:lnTo>
                          <a:pt x="12905" y="10009"/>
                        </a:lnTo>
                        <a:lnTo>
                          <a:pt x="13142" y="10758"/>
                        </a:lnTo>
                        <a:lnTo>
                          <a:pt x="13366" y="11481"/>
                        </a:lnTo>
                        <a:lnTo>
                          <a:pt x="13566" y="12180"/>
                        </a:lnTo>
                        <a:lnTo>
                          <a:pt x="13753" y="12842"/>
                        </a:lnTo>
                        <a:lnTo>
                          <a:pt x="13915" y="13491"/>
                        </a:lnTo>
                        <a:lnTo>
                          <a:pt x="14078" y="14102"/>
                        </a:lnTo>
                        <a:lnTo>
                          <a:pt x="14202" y="14689"/>
                        </a:lnTo>
                        <a:lnTo>
                          <a:pt x="14327" y="15263"/>
                        </a:lnTo>
                        <a:lnTo>
                          <a:pt x="14440" y="15799"/>
                        </a:lnTo>
                        <a:lnTo>
                          <a:pt x="14539" y="16299"/>
                        </a:lnTo>
                        <a:lnTo>
                          <a:pt x="14614" y="16785"/>
                        </a:lnTo>
                        <a:lnTo>
                          <a:pt x="14689" y="17247"/>
                        </a:lnTo>
                        <a:lnTo>
                          <a:pt x="14752" y="17684"/>
                        </a:lnTo>
                        <a:lnTo>
                          <a:pt x="14801" y="18096"/>
                        </a:lnTo>
                        <a:lnTo>
                          <a:pt x="14864" y="18832"/>
                        </a:lnTo>
                        <a:lnTo>
                          <a:pt x="14901" y="19481"/>
                        </a:lnTo>
                        <a:lnTo>
                          <a:pt x="14901" y="20030"/>
                        </a:lnTo>
                        <a:lnTo>
                          <a:pt x="14889" y="20479"/>
                        </a:lnTo>
                        <a:lnTo>
                          <a:pt x="14851" y="20829"/>
                        </a:lnTo>
                        <a:lnTo>
                          <a:pt x="14801" y="21091"/>
                        </a:lnTo>
                        <a:lnTo>
                          <a:pt x="14777" y="21191"/>
                        </a:lnTo>
                        <a:lnTo>
                          <a:pt x="14739" y="21266"/>
                        </a:lnTo>
                        <a:lnTo>
                          <a:pt x="14714" y="21315"/>
                        </a:lnTo>
                        <a:lnTo>
                          <a:pt x="14689" y="21353"/>
                        </a:lnTo>
                        <a:lnTo>
                          <a:pt x="14652" y="21353"/>
                        </a:lnTo>
                        <a:lnTo>
                          <a:pt x="14627" y="21340"/>
                        </a:lnTo>
                        <a:lnTo>
                          <a:pt x="14003" y="20729"/>
                        </a:lnTo>
                        <a:lnTo>
                          <a:pt x="13391" y="20105"/>
                        </a:lnTo>
                        <a:lnTo>
                          <a:pt x="12817" y="19456"/>
                        </a:lnTo>
                        <a:lnTo>
                          <a:pt x="12530" y="19131"/>
                        </a:lnTo>
                        <a:lnTo>
                          <a:pt x="12256" y="18795"/>
                        </a:lnTo>
                        <a:lnTo>
                          <a:pt x="11894" y="18358"/>
                        </a:lnTo>
                        <a:lnTo>
                          <a:pt x="11544" y="17908"/>
                        </a:lnTo>
                        <a:lnTo>
                          <a:pt x="11195" y="17459"/>
                        </a:lnTo>
                        <a:lnTo>
                          <a:pt x="10858" y="16997"/>
                        </a:lnTo>
                        <a:lnTo>
                          <a:pt x="10533" y="16548"/>
                        </a:lnTo>
                        <a:lnTo>
                          <a:pt x="10221" y="16086"/>
                        </a:lnTo>
                        <a:lnTo>
                          <a:pt x="9909" y="15625"/>
                        </a:lnTo>
                        <a:lnTo>
                          <a:pt x="9622" y="15150"/>
                        </a:lnTo>
                        <a:lnTo>
                          <a:pt x="9348" y="14676"/>
                        </a:lnTo>
                        <a:lnTo>
                          <a:pt x="9073" y="14214"/>
                        </a:lnTo>
                        <a:lnTo>
                          <a:pt x="8811" y="13740"/>
                        </a:lnTo>
                        <a:lnTo>
                          <a:pt x="8562" y="13266"/>
                        </a:lnTo>
                        <a:lnTo>
                          <a:pt x="8324" y="12804"/>
                        </a:lnTo>
                        <a:lnTo>
                          <a:pt x="8100" y="12330"/>
                        </a:lnTo>
                        <a:lnTo>
                          <a:pt x="7875" y="11868"/>
                        </a:lnTo>
                        <a:lnTo>
                          <a:pt x="7663" y="11407"/>
                        </a:lnTo>
                        <a:lnTo>
                          <a:pt x="7463" y="10945"/>
                        </a:lnTo>
                        <a:lnTo>
                          <a:pt x="7276" y="10483"/>
                        </a:lnTo>
                        <a:lnTo>
                          <a:pt x="7101" y="10021"/>
                        </a:lnTo>
                        <a:lnTo>
                          <a:pt x="6927" y="9572"/>
                        </a:lnTo>
                        <a:lnTo>
                          <a:pt x="6615" y="8686"/>
                        </a:lnTo>
                        <a:lnTo>
                          <a:pt x="6328" y="7825"/>
                        </a:lnTo>
                        <a:lnTo>
                          <a:pt x="6091" y="6989"/>
                        </a:lnTo>
                        <a:lnTo>
                          <a:pt x="5878" y="6190"/>
                        </a:lnTo>
                        <a:lnTo>
                          <a:pt x="5691" y="5416"/>
                        </a:lnTo>
                        <a:lnTo>
                          <a:pt x="5616" y="5054"/>
                        </a:lnTo>
                        <a:lnTo>
                          <a:pt x="5541" y="4692"/>
                        </a:lnTo>
                        <a:lnTo>
                          <a:pt x="5467" y="4343"/>
                        </a:lnTo>
                        <a:lnTo>
                          <a:pt x="5404" y="3994"/>
                        </a:lnTo>
                        <a:lnTo>
                          <a:pt x="5304" y="3345"/>
                        </a:lnTo>
                        <a:lnTo>
                          <a:pt x="5205" y="2758"/>
                        </a:lnTo>
                        <a:lnTo>
                          <a:pt x="5130" y="2209"/>
                        </a:lnTo>
                        <a:lnTo>
                          <a:pt x="5030" y="1273"/>
                        </a:lnTo>
                        <a:lnTo>
                          <a:pt x="4967" y="587"/>
                        </a:lnTo>
                        <a:lnTo>
                          <a:pt x="491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06" name="Google Shape;606;p64"/>
            <p:cNvSpPr/>
            <p:nvPr/>
          </p:nvSpPr>
          <p:spPr>
            <a:xfrm>
              <a:off x="1078225" y="3873800"/>
              <a:ext cx="2200280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3;p65">
            <a:extLst>
              <a:ext uri="{FF2B5EF4-FFF2-40B4-BE49-F238E27FC236}">
                <a16:creationId xmlns:a16="http://schemas.microsoft.com/office/drawing/2014/main" id="{B4664190-3120-735F-6933-E89F2C8F0B63}"/>
              </a:ext>
            </a:extLst>
          </p:cNvPr>
          <p:cNvGrpSpPr/>
          <p:nvPr/>
        </p:nvGrpSpPr>
        <p:grpSpPr>
          <a:xfrm>
            <a:off x="2870396" y="1722492"/>
            <a:ext cx="2315384" cy="3213241"/>
            <a:chOff x="1431604" y="540002"/>
            <a:chExt cx="2315384" cy="3213241"/>
          </a:xfrm>
        </p:grpSpPr>
        <p:grpSp>
          <p:nvGrpSpPr>
            <p:cNvPr id="7" name="Google Shape;624;p65">
              <a:extLst>
                <a:ext uri="{FF2B5EF4-FFF2-40B4-BE49-F238E27FC236}">
                  <a16:creationId xmlns:a16="http://schemas.microsoft.com/office/drawing/2014/main" id="{BA63AA55-8F3B-035C-C1D7-63AE29BAF956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9" name="Google Shape;625;p65">
                <a:extLst>
                  <a:ext uri="{FF2B5EF4-FFF2-40B4-BE49-F238E27FC236}">
                    <a16:creationId xmlns:a16="http://schemas.microsoft.com/office/drawing/2014/main" id="{D42F95C5-2D61-3331-808D-D85DA764F042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26;p65">
                <a:extLst>
                  <a:ext uri="{FF2B5EF4-FFF2-40B4-BE49-F238E27FC236}">
                    <a16:creationId xmlns:a16="http://schemas.microsoft.com/office/drawing/2014/main" id="{DB79026D-E61A-1E38-E314-BCDDF7ED0027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27;p65">
                <a:extLst>
                  <a:ext uri="{FF2B5EF4-FFF2-40B4-BE49-F238E27FC236}">
                    <a16:creationId xmlns:a16="http://schemas.microsoft.com/office/drawing/2014/main" id="{B7FB5554-2596-7E8E-F6B5-0CEB5EA83D07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28;p65">
                <a:extLst>
                  <a:ext uri="{FF2B5EF4-FFF2-40B4-BE49-F238E27FC236}">
                    <a16:creationId xmlns:a16="http://schemas.microsoft.com/office/drawing/2014/main" id="{0A09FE1F-A74B-638D-BC3B-659C2B8DD062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29;p65">
                <a:extLst>
                  <a:ext uri="{FF2B5EF4-FFF2-40B4-BE49-F238E27FC236}">
                    <a16:creationId xmlns:a16="http://schemas.microsoft.com/office/drawing/2014/main" id="{0CCBE81F-CA7D-5448-F0AE-A2C633BD2BB7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0;p65">
                <a:extLst>
                  <a:ext uri="{FF2B5EF4-FFF2-40B4-BE49-F238E27FC236}">
                    <a16:creationId xmlns:a16="http://schemas.microsoft.com/office/drawing/2014/main" id="{7D5A1971-1912-F48B-D2A1-1EB27A4AFB61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31;p65">
                <a:extLst>
                  <a:ext uri="{FF2B5EF4-FFF2-40B4-BE49-F238E27FC236}">
                    <a16:creationId xmlns:a16="http://schemas.microsoft.com/office/drawing/2014/main" id="{32D695EE-B639-A59C-F60D-E44CCA48DFE8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2;p65">
                <a:extLst>
                  <a:ext uri="{FF2B5EF4-FFF2-40B4-BE49-F238E27FC236}">
                    <a16:creationId xmlns:a16="http://schemas.microsoft.com/office/drawing/2014/main" id="{A713FF6D-E05A-D6D9-09A2-DB20E14C727B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33;p65">
                <a:extLst>
                  <a:ext uri="{FF2B5EF4-FFF2-40B4-BE49-F238E27FC236}">
                    <a16:creationId xmlns:a16="http://schemas.microsoft.com/office/drawing/2014/main" id="{64E829D0-20A7-BAC3-251D-E8A8493D0E29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34;p65">
                <a:extLst>
                  <a:ext uri="{FF2B5EF4-FFF2-40B4-BE49-F238E27FC236}">
                    <a16:creationId xmlns:a16="http://schemas.microsoft.com/office/drawing/2014/main" id="{1C52D397-325C-8CB8-50E0-664E76E5A646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5;p65">
                <a:extLst>
                  <a:ext uri="{FF2B5EF4-FFF2-40B4-BE49-F238E27FC236}">
                    <a16:creationId xmlns:a16="http://schemas.microsoft.com/office/drawing/2014/main" id="{94F0730A-9354-95FB-944E-DB669189263A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6;p65">
                <a:extLst>
                  <a:ext uri="{FF2B5EF4-FFF2-40B4-BE49-F238E27FC236}">
                    <a16:creationId xmlns:a16="http://schemas.microsoft.com/office/drawing/2014/main" id="{37D30193-5A55-84F9-9F78-2A0C55BA03FD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7;p65">
                <a:extLst>
                  <a:ext uri="{FF2B5EF4-FFF2-40B4-BE49-F238E27FC236}">
                    <a16:creationId xmlns:a16="http://schemas.microsoft.com/office/drawing/2014/main" id="{09B40DDB-50D4-886E-0D1D-4CE76BEEC92F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8;p65">
                <a:extLst>
                  <a:ext uri="{FF2B5EF4-FFF2-40B4-BE49-F238E27FC236}">
                    <a16:creationId xmlns:a16="http://schemas.microsoft.com/office/drawing/2014/main" id="{EBBB6984-202B-4CAD-841C-58BD31FE77B7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9;p65">
                <a:extLst>
                  <a:ext uri="{FF2B5EF4-FFF2-40B4-BE49-F238E27FC236}">
                    <a16:creationId xmlns:a16="http://schemas.microsoft.com/office/drawing/2014/main" id="{CE130EA6-75EF-B41E-3166-9F451EACB7BF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0;p65">
                <a:extLst>
                  <a:ext uri="{FF2B5EF4-FFF2-40B4-BE49-F238E27FC236}">
                    <a16:creationId xmlns:a16="http://schemas.microsoft.com/office/drawing/2014/main" id="{8BB7640B-FBF0-29E2-0A01-0EAB21CE50AA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1;p65">
                <a:extLst>
                  <a:ext uri="{FF2B5EF4-FFF2-40B4-BE49-F238E27FC236}">
                    <a16:creationId xmlns:a16="http://schemas.microsoft.com/office/drawing/2014/main" id="{4804B0A3-AD1A-1C4E-4460-D1D131C7EFA2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42;p65">
                <a:extLst>
                  <a:ext uri="{FF2B5EF4-FFF2-40B4-BE49-F238E27FC236}">
                    <a16:creationId xmlns:a16="http://schemas.microsoft.com/office/drawing/2014/main" id="{F1B549F9-0E48-4E65-D505-F8E20897945A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643;p65">
              <a:extLst>
                <a:ext uri="{FF2B5EF4-FFF2-40B4-BE49-F238E27FC236}">
                  <a16:creationId xmlns:a16="http://schemas.microsoft.com/office/drawing/2014/main" id="{B54FE9FF-E50F-E5B4-65AC-958F4C800195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70"/>
          <p:cNvGrpSpPr/>
          <p:nvPr/>
        </p:nvGrpSpPr>
        <p:grpSpPr>
          <a:xfrm flipH="1">
            <a:off x="517999" y="2180432"/>
            <a:ext cx="5023208" cy="2428370"/>
            <a:chOff x="942738" y="2305825"/>
            <a:chExt cx="3059388" cy="1479000"/>
          </a:xfrm>
        </p:grpSpPr>
        <p:sp>
          <p:nvSpPr>
            <p:cNvPr id="721" name="Google Shape;721;p70"/>
            <p:cNvSpPr/>
            <p:nvPr/>
          </p:nvSpPr>
          <p:spPr>
            <a:xfrm>
              <a:off x="3306200" y="2844550"/>
              <a:ext cx="129800" cy="39950"/>
            </a:xfrm>
            <a:custGeom>
              <a:avLst/>
              <a:gdLst/>
              <a:ahLst/>
              <a:cxnLst/>
              <a:rect l="l" t="t" r="r" b="b"/>
              <a:pathLst>
                <a:path w="5192" h="1598" extrusionOk="0">
                  <a:moveTo>
                    <a:pt x="42" y="1"/>
                  </a:moveTo>
                  <a:cubicBezTo>
                    <a:pt x="20" y="1"/>
                    <a:pt x="0" y="19"/>
                    <a:pt x="0" y="41"/>
                  </a:cubicBezTo>
                  <a:lnTo>
                    <a:pt x="0" y="1555"/>
                  </a:lnTo>
                  <a:cubicBezTo>
                    <a:pt x="0" y="1579"/>
                    <a:pt x="20" y="1597"/>
                    <a:pt x="42" y="1597"/>
                  </a:cubicBezTo>
                  <a:lnTo>
                    <a:pt x="5149" y="1597"/>
                  </a:lnTo>
                  <a:cubicBezTo>
                    <a:pt x="5173" y="1597"/>
                    <a:pt x="5191" y="1579"/>
                    <a:pt x="5191" y="1555"/>
                  </a:cubicBezTo>
                  <a:lnTo>
                    <a:pt x="5191" y="41"/>
                  </a:lnTo>
                  <a:cubicBezTo>
                    <a:pt x="5191" y="19"/>
                    <a:pt x="5173" y="1"/>
                    <a:pt x="5149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0"/>
            <p:cNvSpPr/>
            <p:nvPr/>
          </p:nvSpPr>
          <p:spPr>
            <a:xfrm>
              <a:off x="3306200" y="2744725"/>
              <a:ext cx="129800" cy="39925"/>
            </a:xfrm>
            <a:custGeom>
              <a:avLst/>
              <a:gdLst/>
              <a:ahLst/>
              <a:cxnLst/>
              <a:rect l="l" t="t" r="r" b="b"/>
              <a:pathLst>
                <a:path w="5192" h="1597" extrusionOk="0">
                  <a:moveTo>
                    <a:pt x="42" y="0"/>
                  </a:moveTo>
                  <a:cubicBezTo>
                    <a:pt x="20" y="0"/>
                    <a:pt x="0" y="18"/>
                    <a:pt x="0" y="42"/>
                  </a:cubicBezTo>
                  <a:lnTo>
                    <a:pt x="0" y="1556"/>
                  </a:lnTo>
                  <a:cubicBezTo>
                    <a:pt x="0" y="1579"/>
                    <a:pt x="20" y="1597"/>
                    <a:pt x="42" y="1597"/>
                  </a:cubicBezTo>
                  <a:lnTo>
                    <a:pt x="5149" y="1597"/>
                  </a:lnTo>
                  <a:cubicBezTo>
                    <a:pt x="5173" y="1597"/>
                    <a:pt x="5191" y="1579"/>
                    <a:pt x="5191" y="1556"/>
                  </a:cubicBezTo>
                  <a:lnTo>
                    <a:pt x="5191" y="42"/>
                  </a:lnTo>
                  <a:cubicBezTo>
                    <a:pt x="5191" y="18"/>
                    <a:pt x="5173" y="0"/>
                    <a:pt x="5149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0"/>
            <p:cNvSpPr/>
            <p:nvPr/>
          </p:nvSpPr>
          <p:spPr>
            <a:xfrm>
              <a:off x="2596875" y="2305825"/>
              <a:ext cx="650700" cy="1224025"/>
            </a:xfrm>
            <a:custGeom>
              <a:avLst/>
              <a:gdLst/>
              <a:ahLst/>
              <a:cxnLst/>
              <a:rect l="l" t="t" r="r" b="b"/>
              <a:pathLst>
                <a:path w="26028" h="48961" extrusionOk="0">
                  <a:moveTo>
                    <a:pt x="131" y="0"/>
                  </a:moveTo>
                  <a:cubicBezTo>
                    <a:pt x="59" y="0"/>
                    <a:pt x="0" y="59"/>
                    <a:pt x="0" y="130"/>
                  </a:cubicBezTo>
                  <a:lnTo>
                    <a:pt x="0" y="48829"/>
                  </a:lnTo>
                  <a:cubicBezTo>
                    <a:pt x="0" y="48902"/>
                    <a:pt x="59" y="48960"/>
                    <a:pt x="131" y="48960"/>
                  </a:cubicBezTo>
                  <a:lnTo>
                    <a:pt x="25895" y="48960"/>
                  </a:lnTo>
                  <a:cubicBezTo>
                    <a:pt x="25969" y="48960"/>
                    <a:pt x="26027" y="48902"/>
                    <a:pt x="26027" y="48829"/>
                  </a:cubicBezTo>
                  <a:lnTo>
                    <a:pt x="26027" y="130"/>
                  </a:lnTo>
                  <a:cubicBezTo>
                    <a:pt x="26027" y="59"/>
                    <a:pt x="25969" y="0"/>
                    <a:pt x="258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0"/>
            <p:cNvSpPr/>
            <p:nvPr/>
          </p:nvSpPr>
          <p:spPr>
            <a:xfrm>
              <a:off x="2534100" y="3382200"/>
              <a:ext cx="776200" cy="147650"/>
            </a:xfrm>
            <a:custGeom>
              <a:avLst/>
              <a:gdLst/>
              <a:ahLst/>
              <a:cxnLst/>
              <a:rect l="l" t="t" r="r" b="b"/>
              <a:pathLst>
                <a:path w="31048" h="590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0" y="5831"/>
                  </a:lnTo>
                  <a:cubicBezTo>
                    <a:pt x="0" y="5872"/>
                    <a:pt x="35" y="5905"/>
                    <a:pt x="75" y="5905"/>
                  </a:cubicBezTo>
                  <a:lnTo>
                    <a:pt x="30973" y="5905"/>
                  </a:lnTo>
                  <a:cubicBezTo>
                    <a:pt x="31015" y="5905"/>
                    <a:pt x="31048" y="5872"/>
                    <a:pt x="31048" y="5831"/>
                  </a:cubicBezTo>
                  <a:lnTo>
                    <a:pt x="31048" y="76"/>
                  </a:lnTo>
                  <a:cubicBezTo>
                    <a:pt x="31048" y="34"/>
                    <a:pt x="31015" y="1"/>
                    <a:pt x="30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0"/>
            <p:cNvSpPr/>
            <p:nvPr/>
          </p:nvSpPr>
          <p:spPr>
            <a:xfrm>
              <a:off x="2698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1" y="1"/>
                  </a:moveTo>
                  <a:lnTo>
                    <a:pt x="1" y="13119"/>
                  </a:lnTo>
                  <a:lnTo>
                    <a:pt x="4801" y="13119"/>
                  </a:lnTo>
                  <a:lnTo>
                    <a:pt x="4801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0"/>
            <p:cNvSpPr/>
            <p:nvPr/>
          </p:nvSpPr>
          <p:spPr>
            <a:xfrm>
              <a:off x="2723125" y="2796325"/>
              <a:ext cx="71300" cy="71350"/>
            </a:xfrm>
            <a:custGeom>
              <a:avLst/>
              <a:gdLst/>
              <a:ahLst/>
              <a:cxnLst/>
              <a:rect l="l" t="t" r="r" b="b"/>
              <a:pathLst>
                <a:path w="2852" h="2854" extrusionOk="0">
                  <a:moveTo>
                    <a:pt x="1426" y="0"/>
                  </a:moveTo>
                  <a:cubicBezTo>
                    <a:pt x="639" y="0"/>
                    <a:pt x="0" y="639"/>
                    <a:pt x="0" y="1426"/>
                  </a:cubicBezTo>
                  <a:cubicBezTo>
                    <a:pt x="0" y="2215"/>
                    <a:pt x="639" y="2853"/>
                    <a:pt x="1426" y="2853"/>
                  </a:cubicBezTo>
                  <a:cubicBezTo>
                    <a:pt x="2213" y="2853"/>
                    <a:pt x="2851" y="2215"/>
                    <a:pt x="2851" y="1426"/>
                  </a:cubicBezTo>
                  <a:cubicBezTo>
                    <a:pt x="2851" y="639"/>
                    <a:pt x="2213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0"/>
            <p:cNvSpPr/>
            <p:nvPr/>
          </p:nvSpPr>
          <p:spPr>
            <a:xfrm>
              <a:off x="2862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1" y="1"/>
                  </a:moveTo>
                  <a:lnTo>
                    <a:pt x="1" y="13119"/>
                  </a:lnTo>
                  <a:lnTo>
                    <a:pt x="4800" y="1311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0"/>
            <p:cNvSpPr/>
            <p:nvPr/>
          </p:nvSpPr>
          <p:spPr>
            <a:xfrm>
              <a:off x="2887100" y="2796325"/>
              <a:ext cx="71325" cy="7135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27" y="0"/>
                  </a:moveTo>
                  <a:cubicBezTo>
                    <a:pt x="640" y="0"/>
                    <a:pt x="1" y="639"/>
                    <a:pt x="1" y="1426"/>
                  </a:cubicBezTo>
                  <a:cubicBezTo>
                    <a:pt x="1" y="2215"/>
                    <a:pt x="640" y="2853"/>
                    <a:pt x="1427" y="2853"/>
                  </a:cubicBezTo>
                  <a:cubicBezTo>
                    <a:pt x="2213" y="2853"/>
                    <a:pt x="2852" y="2215"/>
                    <a:pt x="2852" y="1426"/>
                  </a:cubicBezTo>
                  <a:cubicBezTo>
                    <a:pt x="2852" y="639"/>
                    <a:pt x="2213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0"/>
            <p:cNvSpPr/>
            <p:nvPr/>
          </p:nvSpPr>
          <p:spPr>
            <a:xfrm>
              <a:off x="3026750" y="2764950"/>
              <a:ext cx="120025" cy="327975"/>
            </a:xfrm>
            <a:custGeom>
              <a:avLst/>
              <a:gdLst/>
              <a:ahLst/>
              <a:cxnLst/>
              <a:rect l="l" t="t" r="r" b="b"/>
              <a:pathLst>
                <a:path w="4801" h="13119" extrusionOk="0">
                  <a:moveTo>
                    <a:pt x="0" y="1"/>
                  </a:moveTo>
                  <a:lnTo>
                    <a:pt x="0" y="13119"/>
                  </a:lnTo>
                  <a:lnTo>
                    <a:pt x="4800" y="1311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0"/>
            <p:cNvSpPr/>
            <p:nvPr/>
          </p:nvSpPr>
          <p:spPr>
            <a:xfrm>
              <a:off x="3051075" y="2796325"/>
              <a:ext cx="71325" cy="7135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27" y="0"/>
                  </a:moveTo>
                  <a:cubicBezTo>
                    <a:pt x="639" y="0"/>
                    <a:pt x="0" y="639"/>
                    <a:pt x="0" y="1426"/>
                  </a:cubicBezTo>
                  <a:cubicBezTo>
                    <a:pt x="0" y="2215"/>
                    <a:pt x="639" y="2853"/>
                    <a:pt x="1427" y="2853"/>
                  </a:cubicBezTo>
                  <a:cubicBezTo>
                    <a:pt x="2214" y="2853"/>
                    <a:pt x="2853" y="2215"/>
                    <a:pt x="2853" y="1426"/>
                  </a:cubicBezTo>
                  <a:cubicBezTo>
                    <a:pt x="2853" y="639"/>
                    <a:pt x="2214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0"/>
            <p:cNvSpPr/>
            <p:nvPr/>
          </p:nvSpPr>
          <p:spPr>
            <a:xfrm>
              <a:off x="2723125" y="2908975"/>
              <a:ext cx="71300" cy="8575"/>
            </a:xfrm>
            <a:custGeom>
              <a:avLst/>
              <a:gdLst/>
              <a:ahLst/>
              <a:cxnLst/>
              <a:rect l="l" t="t" r="r" b="b"/>
              <a:pathLst>
                <a:path w="2852" h="343" extrusionOk="0">
                  <a:moveTo>
                    <a:pt x="0" y="0"/>
                  </a:moveTo>
                  <a:lnTo>
                    <a:pt x="0" y="342"/>
                  </a:lnTo>
                  <a:lnTo>
                    <a:pt x="2851" y="342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0"/>
            <p:cNvSpPr/>
            <p:nvPr/>
          </p:nvSpPr>
          <p:spPr>
            <a:xfrm>
              <a:off x="2723125" y="2944025"/>
              <a:ext cx="71300" cy="8600"/>
            </a:xfrm>
            <a:custGeom>
              <a:avLst/>
              <a:gdLst/>
              <a:ahLst/>
              <a:cxnLst/>
              <a:rect l="l" t="t" r="r" b="b"/>
              <a:pathLst>
                <a:path w="2852" h="344" extrusionOk="0">
                  <a:moveTo>
                    <a:pt x="0" y="0"/>
                  </a:moveTo>
                  <a:lnTo>
                    <a:pt x="0" y="343"/>
                  </a:lnTo>
                  <a:lnTo>
                    <a:pt x="2851" y="343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0"/>
            <p:cNvSpPr/>
            <p:nvPr/>
          </p:nvSpPr>
          <p:spPr>
            <a:xfrm>
              <a:off x="2723125" y="2979100"/>
              <a:ext cx="71300" cy="8550"/>
            </a:xfrm>
            <a:custGeom>
              <a:avLst/>
              <a:gdLst/>
              <a:ahLst/>
              <a:cxnLst/>
              <a:rect l="l" t="t" r="r" b="b"/>
              <a:pathLst>
                <a:path w="2852" h="342" extrusionOk="0">
                  <a:moveTo>
                    <a:pt x="0" y="0"/>
                  </a:moveTo>
                  <a:lnTo>
                    <a:pt x="0" y="342"/>
                  </a:lnTo>
                  <a:lnTo>
                    <a:pt x="2851" y="342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0"/>
            <p:cNvSpPr/>
            <p:nvPr/>
          </p:nvSpPr>
          <p:spPr>
            <a:xfrm>
              <a:off x="2723125" y="3014125"/>
              <a:ext cx="71300" cy="8600"/>
            </a:xfrm>
            <a:custGeom>
              <a:avLst/>
              <a:gdLst/>
              <a:ahLst/>
              <a:cxnLst/>
              <a:rect l="l" t="t" r="r" b="b"/>
              <a:pathLst>
                <a:path w="2852" h="344" extrusionOk="0">
                  <a:moveTo>
                    <a:pt x="0" y="1"/>
                  </a:moveTo>
                  <a:lnTo>
                    <a:pt x="0" y="344"/>
                  </a:lnTo>
                  <a:lnTo>
                    <a:pt x="2851" y="344"/>
                  </a:lnTo>
                  <a:lnTo>
                    <a:pt x="2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2887100" y="2908975"/>
              <a:ext cx="71325" cy="8575"/>
            </a:xfrm>
            <a:custGeom>
              <a:avLst/>
              <a:gdLst/>
              <a:ahLst/>
              <a:cxnLst/>
              <a:rect l="l" t="t" r="r" b="b"/>
              <a:pathLst>
                <a:path w="2853" h="343" extrusionOk="0">
                  <a:moveTo>
                    <a:pt x="1" y="0"/>
                  </a:moveTo>
                  <a:lnTo>
                    <a:pt x="1" y="342"/>
                  </a:lnTo>
                  <a:lnTo>
                    <a:pt x="2852" y="342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0"/>
            <p:cNvSpPr/>
            <p:nvPr/>
          </p:nvSpPr>
          <p:spPr>
            <a:xfrm>
              <a:off x="2887100" y="29440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1" y="0"/>
                  </a:moveTo>
                  <a:lnTo>
                    <a:pt x="1" y="343"/>
                  </a:lnTo>
                  <a:lnTo>
                    <a:pt x="2852" y="343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0"/>
            <p:cNvSpPr/>
            <p:nvPr/>
          </p:nvSpPr>
          <p:spPr>
            <a:xfrm>
              <a:off x="2887100" y="2979100"/>
              <a:ext cx="71325" cy="8550"/>
            </a:xfrm>
            <a:custGeom>
              <a:avLst/>
              <a:gdLst/>
              <a:ahLst/>
              <a:cxnLst/>
              <a:rect l="l" t="t" r="r" b="b"/>
              <a:pathLst>
                <a:path w="2853" h="342" extrusionOk="0">
                  <a:moveTo>
                    <a:pt x="1" y="0"/>
                  </a:moveTo>
                  <a:lnTo>
                    <a:pt x="1" y="342"/>
                  </a:lnTo>
                  <a:lnTo>
                    <a:pt x="2852" y="342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0"/>
            <p:cNvSpPr/>
            <p:nvPr/>
          </p:nvSpPr>
          <p:spPr>
            <a:xfrm>
              <a:off x="2887100" y="30141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1" y="1"/>
                  </a:moveTo>
                  <a:lnTo>
                    <a:pt x="1" y="344"/>
                  </a:lnTo>
                  <a:lnTo>
                    <a:pt x="2852" y="344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0"/>
            <p:cNvSpPr/>
            <p:nvPr/>
          </p:nvSpPr>
          <p:spPr>
            <a:xfrm>
              <a:off x="3051075" y="2908975"/>
              <a:ext cx="71325" cy="8575"/>
            </a:xfrm>
            <a:custGeom>
              <a:avLst/>
              <a:gdLst/>
              <a:ahLst/>
              <a:cxnLst/>
              <a:rect l="l" t="t" r="r" b="b"/>
              <a:pathLst>
                <a:path w="2853" h="343" extrusionOk="0">
                  <a:moveTo>
                    <a:pt x="0" y="0"/>
                  </a:moveTo>
                  <a:lnTo>
                    <a:pt x="0" y="342"/>
                  </a:lnTo>
                  <a:lnTo>
                    <a:pt x="2853" y="34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0"/>
            <p:cNvSpPr/>
            <p:nvPr/>
          </p:nvSpPr>
          <p:spPr>
            <a:xfrm>
              <a:off x="3051075" y="29440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0" y="0"/>
                  </a:moveTo>
                  <a:lnTo>
                    <a:pt x="0" y="343"/>
                  </a:lnTo>
                  <a:lnTo>
                    <a:pt x="2853" y="34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0"/>
            <p:cNvSpPr/>
            <p:nvPr/>
          </p:nvSpPr>
          <p:spPr>
            <a:xfrm>
              <a:off x="3051075" y="2979100"/>
              <a:ext cx="71325" cy="8550"/>
            </a:xfrm>
            <a:custGeom>
              <a:avLst/>
              <a:gdLst/>
              <a:ahLst/>
              <a:cxnLst/>
              <a:rect l="l" t="t" r="r" b="b"/>
              <a:pathLst>
                <a:path w="2853" h="342" extrusionOk="0">
                  <a:moveTo>
                    <a:pt x="0" y="0"/>
                  </a:moveTo>
                  <a:lnTo>
                    <a:pt x="0" y="342"/>
                  </a:lnTo>
                  <a:lnTo>
                    <a:pt x="2853" y="34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0"/>
            <p:cNvSpPr/>
            <p:nvPr/>
          </p:nvSpPr>
          <p:spPr>
            <a:xfrm>
              <a:off x="3051075" y="3014125"/>
              <a:ext cx="71325" cy="8600"/>
            </a:xfrm>
            <a:custGeom>
              <a:avLst/>
              <a:gdLst/>
              <a:ahLst/>
              <a:cxnLst/>
              <a:rect l="l" t="t" r="r" b="b"/>
              <a:pathLst>
                <a:path w="2853" h="344" extrusionOk="0">
                  <a:moveTo>
                    <a:pt x="0" y="1"/>
                  </a:moveTo>
                  <a:lnTo>
                    <a:pt x="0" y="344"/>
                  </a:lnTo>
                  <a:lnTo>
                    <a:pt x="2853" y="344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0"/>
            <p:cNvSpPr/>
            <p:nvPr/>
          </p:nvSpPr>
          <p:spPr>
            <a:xfrm>
              <a:off x="2698750" y="2399925"/>
              <a:ext cx="448025" cy="290900"/>
            </a:xfrm>
            <a:custGeom>
              <a:avLst/>
              <a:gdLst/>
              <a:ahLst/>
              <a:cxnLst/>
              <a:rect l="l" t="t" r="r" b="b"/>
              <a:pathLst>
                <a:path w="17921" h="11636" extrusionOk="0">
                  <a:moveTo>
                    <a:pt x="1" y="0"/>
                  </a:moveTo>
                  <a:lnTo>
                    <a:pt x="1" y="11635"/>
                  </a:lnTo>
                  <a:lnTo>
                    <a:pt x="17920" y="11635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0"/>
            <p:cNvSpPr/>
            <p:nvPr/>
          </p:nvSpPr>
          <p:spPr>
            <a:xfrm>
              <a:off x="2698750" y="3152800"/>
              <a:ext cx="448025" cy="51350"/>
            </a:xfrm>
            <a:custGeom>
              <a:avLst/>
              <a:gdLst/>
              <a:ahLst/>
              <a:cxnLst/>
              <a:rect l="l" t="t" r="r" b="b"/>
              <a:pathLst>
                <a:path w="17921" h="2054" extrusionOk="0">
                  <a:moveTo>
                    <a:pt x="1" y="0"/>
                  </a:moveTo>
                  <a:lnTo>
                    <a:pt x="1" y="2054"/>
                  </a:lnTo>
                  <a:lnTo>
                    <a:pt x="17920" y="2054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0"/>
            <p:cNvSpPr/>
            <p:nvPr/>
          </p:nvSpPr>
          <p:spPr>
            <a:xfrm>
              <a:off x="2698750" y="3237150"/>
              <a:ext cx="448025" cy="51350"/>
            </a:xfrm>
            <a:custGeom>
              <a:avLst/>
              <a:gdLst/>
              <a:ahLst/>
              <a:cxnLst/>
              <a:rect l="l" t="t" r="r" b="b"/>
              <a:pathLst>
                <a:path w="17921" h="2054" extrusionOk="0">
                  <a:moveTo>
                    <a:pt x="1" y="0"/>
                  </a:moveTo>
                  <a:lnTo>
                    <a:pt x="1" y="2054"/>
                  </a:lnTo>
                  <a:lnTo>
                    <a:pt x="17920" y="2054"/>
                  </a:lnTo>
                  <a:lnTo>
                    <a:pt x="179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0"/>
            <p:cNvSpPr/>
            <p:nvPr/>
          </p:nvSpPr>
          <p:spPr>
            <a:xfrm>
              <a:off x="2605175" y="2806075"/>
              <a:ext cx="1396950" cy="703750"/>
            </a:xfrm>
            <a:custGeom>
              <a:avLst/>
              <a:gdLst/>
              <a:ahLst/>
              <a:cxnLst/>
              <a:rect l="l" t="t" r="r" b="b"/>
              <a:pathLst>
                <a:path w="55878" h="28150" extrusionOk="0">
                  <a:moveTo>
                    <a:pt x="40496" y="1"/>
                  </a:moveTo>
                  <a:cubicBezTo>
                    <a:pt x="39957" y="1"/>
                    <a:pt x="39418" y="36"/>
                    <a:pt x="38881" y="107"/>
                  </a:cubicBezTo>
                  <a:cubicBezTo>
                    <a:pt x="38600" y="144"/>
                    <a:pt x="38402" y="402"/>
                    <a:pt x="38440" y="684"/>
                  </a:cubicBezTo>
                  <a:cubicBezTo>
                    <a:pt x="38474" y="941"/>
                    <a:pt x="38694" y="1129"/>
                    <a:pt x="38948" y="1129"/>
                  </a:cubicBezTo>
                  <a:cubicBezTo>
                    <a:pt x="38971" y="1129"/>
                    <a:pt x="38994" y="1128"/>
                    <a:pt x="39017" y="1124"/>
                  </a:cubicBezTo>
                  <a:cubicBezTo>
                    <a:pt x="39515" y="1059"/>
                    <a:pt x="40014" y="1027"/>
                    <a:pt x="40513" y="1027"/>
                  </a:cubicBezTo>
                  <a:cubicBezTo>
                    <a:pt x="46488" y="1027"/>
                    <a:pt x="52350" y="5621"/>
                    <a:pt x="53512" y="11526"/>
                  </a:cubicBezTo>
                  <a:cubicBezTo>
                    <a:pt x="54772" y="17924"/>
                    <a:pt x="50342" y="24987"/>
                    <a:pt x="44034" y="26642"/>
                  </a:cubicBezTo>
                  <a:cubicBezTo>
                    <a:pt x="42724" y="26986"/>
                    <a:pt x="41382" y="27123"/>
                    <a:pt x="40035" y="27123"/>
                  </a:cubicBezTo>
                  <a:cubicBezTo>
                    <a:pt x="37970" y="27123"/>
                    <a:pt x="35891" y="26802"/>
                    <a:pt x="33889" y="26420"/>
                  </a:cubicBezTo>
                  <a:cubicBezTo>
                    <a:pt x="31537" y="25970"/>
                    <a:pt x="29121" y="25416"/>
                    <a:pt x="26782" y="24879"/>
                  </a:cubicBezTo>
                  <a:cubicBezTo>
                    <a:pt x="21010" y="23554"/>
                    <a:pt x="15107" y="22200"/>
                    <a:pt x="9292" y="22200"/>
                  </a:cubicBezTo>
                  <a:cubicBezTo>
                    <a:pt x="6303" y="22200"/>
                    <a:pt x="3337" y="22558"/>
                    <a:pt x="424" y="23461"/>
                  </a:cubicBezTo>
                  <a:cubicBezTo>
                    <a:pt x="152" y="23545"/>
                    <a:pt x="1" y="23833"/>
                    <a:pt x="85" y="24104"/>
                  </a:cubicBezTo>
                  <a:cubicBezTo>
                    <a:pt x="153" y="24324"/>
                    <a:pt x="356" y="24465"/>
                    <a:pt x="575" y="24465"/>
                  </a:cubicBezTo>
                  <a:cubicBezTo>
                    <a:pt x="626" y="24465"/>
                    <a:pt x="677" y="24457"/>
                    <a:pt x="728" y="24441"/>
                  </a:cubicBezTo>
                  <a:cubicBezTo>
                    <a:pt x="3527" y="23574"/>
                    <a:pt x="6391" y="23230"/>
                    <a:pt x="9288" y="23230"/>
                  </a:cubicBezTo>
                  <a:cubicBezTo>
                    <a:pt x="15001" y="23230"/>
                    <a:pt x="20841" y="24570"/>
                    <a:pt x="26553" y="25881"/>
                  </a:cubicBezTo>
                  <a:cubicBezTo>
                    <a:pt x="28900" y="26419"/>
                    <a:pt x="31326" y="26976"/>
                    <a:pt x="33697" y="27427"/>
                  </a:cubicBezTo>
                  <a:cubicBezTo>
                    <a:pt x="35754" y="27820"/>
                    <a:pt x="37894" y="28150"/>
                    <a:pt x="40038" y="28150"/>
                  </a:cubicBezTo>
                  <a:cubicBezTo>
                    <a:pt x="41463" y="28150"/>
                    <a:pt x="42890" y="28005"/>
                    <a:pt x="44296" y="27636"/>
                  </a:cubicBezTo>
                  <a:cubicBezTo>
                    <a:pt x="51100" y="25849"/>
                    <a:pt x="55878" y="18230"/>
                    <a:pt x="54520" y="11328"/>
                  </a:cubicBezTo>
                  <a:cubicBezTo>
                    <a:pt x="53266" y="4957"/>
                    <a:pt x="46945" y="1"/>
                    <a:pt x="40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0"/>
            <p:cNvSpPr/>
            <p:nvPr/>
          </p:nvSpPr>
          <p:spPr>
            <a:xfrm>
              <a:off x="3558600" y="2684825"/>
              <a:ext cx="68475" cy="268100"/>
            </a:xfrm>
            <a:custGeom>
              <a:avLst/>
              <a:gdLst/>
              <a:ahLst/>
              <a:cxnLst/>
              <a:rect l="l" t="t" r="r" b="b"/>
              <a:pathLst>
                <a:path w="2739" h="10724" extrusionOk="0">
                  <a:moveTo>
                    <a:pt x="57" y="1"/>
                  </a:moveTo>
                  <a:cubicBezTo>
                    <a:pt x="26" y="1"/>
                    <a:pt x="0" y="26"/>
                    <a:pt x="0" y="56"/>
                  </a:cubicBezTo>
                  <a:lnTo>
                    <a:pt x="0" y="10668"/>
                  </a:lnTo>
                  <a:cubicBezTo>
                    <a:pt x="0" y="10699"/>
                    <a:pt x="26" y="10723"/>
                    <a:pt x="57" y="10723"/>
                  </a:cubicBezTo>
                  <a:lnTo>
                    <a:pt x="2682" y="10723"/>
                  </a:lnTo>
                  <a:cubicBezTo>
                    <a:pt x="2713" y="10723"/>
                    <a:pt x="2739" y="10699"/>
                    <a:pt x="2739" y="10668"/>
                  </a:cubicBezTo>
                  <a:lnTo>
                    <a:pt x="2739" y="56"/>
                  </a:lnTo>
                  <a:cubicBezTo>
                    <a:pt x="2739" y="26"/>
                    <a:pt x="2713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0"/>
            <p:cNvSpPr/>
            <p:nvPr/>
          </p:nvSpPr>
          <p:spPr>
            <a:xfrm>
              <a:off x="3404600" y="2704800"/>
              <a:ext cx="154025" cy="219600"/>
            </a:xfrm>
            <a:custGeom>
              <a:avLst/>
              <a:gdLst/>
              <a:ahLst/>
              <a:cxnLst/>
              <a:rect l="l" t="t" r="r" b="b"/>
              <a:pathLst>
                <a:path w="6161" h="8784" extrusionOk="0">
                  <a:moveTo>
                    <a:pt x="1" y="1"/>
                  </a:moveTo>
                  <a:lnTo>
                    <a:pt x="1" y="8784"/>
                  </a:lnTo>
                  <a:lnTo>
                    <a:pt x="6160" y="87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0"/>
            <p:cNvSpPr/>
            <p:nvPr/>
          </p:nvSpPr>
          <p:spPr>
            <a:xfrm>
              <a:off x="2788550" y="2435525"/>
              <a:ext cx="172675" cy="223925"/>
            </a:xfrm>
            <a:custGeom>
              <a:avLst/>
              <a:gdLst/>
              <a:ahLst/>
              <a:cxnLst/>
              <a:rect l="l" t="t" r="r" b="b"/>
              <a:pathLst>
                <a:path w="6907" h="8957" extrusionOk="0">
                  <a:moveTo>
                    <a:pt x="1894" y="0"/>
                  </a:moveTo>
                  <a:lnTo>
                    <a:pt x="1894" y="0"/>
                  </a:lnTo>
                  <a:cubicBezTo>
                    <a:pt x="1" y="6389"/>
                    <a:pt x="5280" y="8957"/>
                    <a:pt x="5280" y="8957"/>
                  </a:cubicBezTo>
                  <a:cubicBezTo>
                    <a:pt x="6906" y="3596"/>
                    <a:pt x="1894" y="2"/>
                    <a:pt x="1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0"/>
            <p:cNvSpPr/>
            <p:nvPr/>
          </p:nvSpPr>
          <p:spPr>
            <a:xfrm>
              <a:off x="2887175" y="2471650"/>
              <a:ext cx="171075" cy="187800"/>
            </a:xfrm>
            <a:custGeom>
              <a:avLst/>
              <a:gdLst/>
              <a:ahLst/>
              <a:cxnLst/>
              <a:rect l="l" t="t" r="r" b="b"/>
              <a:pathLst>
                <a:path w="6843" h="7512" extrusionOk="0">
                  <a:moveTo>
                    <a:pt x="5925" y="0"/>
                  </a:moveTo>
                  <a:lnTo>
                    <a:pt x="5925" y="0"/>
                  </a:lnTo>
                  <a:cubicBezTo>
                    <a:pt x="1" y="474"/>
                    <a:pt x="1335" y="7512"/>
                    <a:pt x="1335" y="7512"/>
                  </a:cubicBezTo>
                  <a:cubicBezTo>
                    <a:pt x="6842" y="7161"/>
                    <a:pt x="5925" y="0"/>
                    <a:pt x="5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0"/>
            <p:cNvSpPr/>
            <p:nvPr/>
          </p:nvSpPr>
          <p:spPr>
            <a:xfrm>
              <a:off x="2835875" y="2435550"/>
              <a:ext cx="125350" cy="223950"/>
            </a:xfrm>
            <a:custGeom>
              <a:avLst/>
              <a:gdLst/>
              <a:ahLst/>
              <a:cxnLst/>
              <a:rect l="l" t="t" r="r" b="b"/>
              <a:pathLst>
                <a:path w="5014" h="8958" extrusionOk="0">
                  <a:moveTo>
                    <a:pt x="1" y="1"/>
                  </a:moveTo>
                  <a:cubicBezTo>
                    <a:pt x="1" y="1"/>
                    <a:pt x="2198" y="5091"/>
                    <a:pt x="3387" y="8957"/>
                  </a:cubicBezTo>
                  <a:cubicBezTo>
                    <a:pt x="5013" y="35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2920550" y="2471650"/>
              <a:ext cx="137700" cy="187800"/>
            </a:xfrm>
            <a:custGeom>
              <a:avLst/>
              <a:gdLst/>
              <a:ahLst/>
              <a:cxnLst/>
              <a:rect l="l" t="t" r="r" b="b"/>
              <a:pathLst>
                <a:path w="5508" h="7512" extrusionOk="0">
                  <a:moveTo>
                    <a:pt x="4590" y="0"/>
                  </a:moveTo>
                  <a:cubicBezTo>
                    <a:pt x="4590" y="0"/>
                    <a:pt x="1635" y="3562"/>
                    <a:pt x="0" y="7512"/>
                  </a:cubicBezTo>
                  <a:cubicBezTo>
                    <a:pt x="5507" y="7161"/>
                    <a:pt x="4590" y="1"/>
                    <a:pt x="4590" y="0"/>
                  </a:cubicBezTo>
                  <a:close/>
                </a:path>
              </a:pathLst>
            </a:custGeom>
            <a:solidFill>
              <a:schemeClr val="dk1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70"/>
            <p:cNvGrpSpPr/>
            <p:nvPr/>
          </p:nvGrpSpPr>
          <p:grpSpPr>
            <a:xfrm>
              <a:off x="942738" y="2867675"/>
              <a:ext cx="1970575" cy="917150"/>
              <a:chOff x="1895425" y="4559100"/>
              <a:chExt cx="1970575" cy="917150"/>
            </a:xfrm>
          </p:grpSpPr>
          <p:sp>
            <p:nvSpPr>
              <p:cNvPr id="754" name="Google Shape;754;p70"/>
              <p:cNvSpPr/>
              <p:nvPr/>
            </p:nvSpPr>
            <p:spPr>
              <a:xfrm>
                <a:off x="1921100" y="4609350"/>
                <a:ext cx="1944900" cy="716025"/>
              </a:xfrm>
              <a:custGeom>
                <a:avLst/>
                <a:gdLst/>
                <a:ahLst/>
                <a:cxnLst/>
                <a:rect l="l" t="t" r="r" b="b"/>
                <a:pathLst>
                  <a:path w="77796" h="28641" extrusionOk="0">
                    <a:moveTo>
                      <a:pt x="24220" y="1"/>
                    </a:moveTo>
                    <a:cubicBezTo>
                      <a:pt x="22998" y="1"/>
                      <a:pt x="21928" y="1504"/>
                      <a:pt x="21610" y="2684"/>
                    </a:cubicBezTo>
                    <a:lnTo>
                      <a:pt x="18727" y="13373"/>
                    </a:lnTo>
                    <a:lnTo>
                      <a:pt x="2737" y="16296"/>
                    </a:lnTo>
                    <a:cubicBezTo>
                      <a:pt x="1152" y="16586"/>
                      <a:pt x="0" y="17968"/>
                      <a:pt x="2" y="19578"/>
                    </a:cubicBezTo>
                    <a:lnTo>
                      <a:pt x="2" y="25037"/>
                    </a:lnTo>
                    <a:cubicBezTo>
                      <a:pt x="0" y="26170"/>
                      <a:pt x="921" y="27091"/>
                      <a:pt x="2055" y="27091"/>
                    </a:cubicBezTo>
                    <a:lnTo>
                      <a:pt x="68086" y="27091"/>
                    </a:lnTo>
                    <a:cubicBezTo>
                      <a:pt x="68086" y="27947"/>
                      <a:pt x="68781" y="28639"/>
                      <a:pt x="69636" y="28641"/>
                    </a:cubicBezTo>
                    <a:lnTo>
                      <a:pt x="76234" y="28641"/>
                    </a:lnTo>
                    <a:cubicBezTo>
                      <a:pt x="77079" y="28641"/>
                      <a:pt x="77769" y="27963"/>
                      <a:pt x="77782" y="27118"/>
                    </a:cubicBezTo>
                    <a:cubicBezTo>
                      <a:pt x="77796" y="26272"/>
                      <a:pt x="77128" y="25572"/>
                      <a:pt x="76283" y="25545"/>
                    </a:cubicBezTo>
                    <a:lnTo>
                      <a:pt x="76282" y="25545"/>
                    </a:lnTo>
                    <a:lnTo>
                      <a:pt x="75977" y="13373"/>
                    </a:lnTo>
                    <a:lnTo>
                      <a:pt x="70842" y="2793"/>
                    </a:lnTo>
                    <a:cubicBezTo>
                      <a:pt x="70215" y="1504"/>
                      <a:pt x="68906" y="1"/>
                      <a:pt x="67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0"/>
              <p:cNvSpPr/>
              <p:nvPr/>
            </p:nvSpPr>
            <p:spPr>
              <a:xfrm>
                <a:off x="1900900" y="5282025"/>
                <a:ext cx="19647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78589" h="3101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82"/>
                    </a:cubicBezTo>
                    <a:lnTo>
                      <a:pt x="0" y="3020"/>
                    </a:lnTo>
                    <a:cubicBezTo>
                      <a:pt x="0" y="3065"/>
                      <a:pt x="36" y="3101"/>
                      <a:pt x="81" y="3101"/>
                    </a:cubicBezTo>
                    <a:lnTo>
                      <a:pt x="78508" y="3101"/>
                    </a:lnTo>
                    <a:cubicBezTo>
                      <a:pt x="78553" y="3101"/>
                      <a:pt x="78589" y="3065"/>
                      <a:pt x="78589" y="3020"/>
                    </a:cubicBezTo>
                    <a:lnTo>
                      <a:pt x="78589" y="82"/>
                    </a:lnTo>
                    <a:cubicBezTo>
                      <a:pt x="78589" y="37"/>
                      <a:pt x="78553" y="1"/>
                      <a:pt x="78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0"/>
              <p:cNvSpPr/>
              <p:nvPr/>
            </p:nvSpPr>
            <p:spPr>
              <a:xfrm>
                <a:off x="3412150" y="4664400"/>
                <a:ext cx="328275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3131" h="10152" extrusionOk="0">
                    <a:moveTo>
                      <a:pt x="8092" y="1"/>
                    </a:moveTo>
                    <a:cubicBezTo>
                      <a:pt x="8090" y="1"/>
                      <a:pt x="8089" y="1"/>
                      <a:pt x="8088" y="1"/>
                    </a:cubicBezTo>
                    <a:lnTo>
                      <a:pt x="921" y="1"/>
                    </a:lnTo>
                    <a:cubicBezTo>
                      <a:pt x="413" y="1"/>
                      <a:pt x="1" y="411"/>
                      <a:pt x="1" y="920"/>
                    </a:cubicBezTo>
                    <a:lnTo>
                      <a:pt x="1" y="9231"/>
                    </a:lnTo>
                    <a:cubicBezTo>
                      <a:pt x="1" y="9740"/>
                      <a:pt x="413" y="10152"/>
                      <a:pt x="921" y="10152"/>
                    </a:cubicBezTo>
                    <a:lnTo>
                      <a:pt x="12011" y="10152"/>
                    </a:lnTo>
                    <a:cubicBezTo>
                      <a:pt x="12685" y="10152"/>
                      <a:pt x="13130" y="9450"/>
                      <a:pt x="12843" y="8840"/>
                    </a:cubicBezTo>
                    <a:lnTo>
                      <a:pt x="8920" y="527"/>
                    </a:lnTo>
                    <a:cubicBezTo>
                      <a:pt x="8769" y="206"/>
                      <a:pt x="8445" y="1"/>
                      <a:pt x="8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0"/>
              <p:cNvSpPr/>
              <p:nvPr/>
            </p:nvSpPr>
            <p:spPr>
              <a:xfrm>
                <a:off x="2955850" y="4664400"/>
                <a:ext cx="39645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858" h="10152" extrusionOk="0">
                    <a:moveTo>
                      <a:pt x="58" y="1"/>
                    </a:moveTo>
                    <a:cubicBezTo>
                      <a:pt x="26" y="1"/>
                      <a:pt x="1" y="25"/>
                      <a:pt x="1" y="56"/>
                    </a:cubicBezTo>
                    <a:lnTo>
                      <a:pt x="1" y="10096"/>
                    </a:lnTo>
                    <a:cubicBezTo>
                      <a:pt x="1" y="10126"/>
                      <a:pt x="26" y="10152"/>
                      <a:pt x="58" y="10152"/>
                    </a:cubicBezTo>
                    <a:lnTo>
                      <a:pt x="15800" y="10152"/>
                    </a:lnTo>
                    <a:cubicBezTo>
                      <a:pt x="15832" y="10152"/>
                      <a:pt x="15857" y="10126"/>
                      <a:pt x="15857" y="10096"/>
                    </a:cubicBezTo>
                    <a:lnTo>
                      <a:pt x="15857" y="56"/>
                    </a:lnTo>
                    <a:cubicBezTo>
                      <a:pt x="15857" y="25"/>
                      <a:pt x="15832" y="1"/>
                      <a:pt x="15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70"/>
              <p:cNvSpPr/>
              <p:nvPr/>
            </p:nvSpPr>
            <p:spPr>
              <a:xfrm>
                <a:off x="2479925" y="4664400"/>
                <a:ext cx="407525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6301" h="10152" extrusionOk="0">
                    <a:moveTo>
                      <a:pt x="2974" y="1"/>
                    </a:moveTo>
                    <a:cubicBezTo>
                      <a:pt x="2560" y="1"/>
                      <a:pt x="2202" y="287"/>
                      <a:pt x="2107" y="689"/>
                    </a:cubicBezTo>
                    <a:lnTo>
                      <a:pt x="134" y="9053"/>
                    </a:lnTo>
                    <a:cubicBezTo>
                      <a:pt x="0" y="9615"/>
                      <a:pt x="426" y="10152"/>
                      <a:pt x="1003" y="10152"/>
                    </a:cubicBezTo>
                    <a:lnTo>
                      <a:pt x="15407" y="10152"/>
                    </a:lnTo>
                    <a:cubicBezTo>
                      <a:pt x="15900" y="10152"/>
                      <a:pt x="16301" y="9752"/>
                      <a:pt x="16301" y="9258"/>
                    </a:cubicBezTo>
                    <a:lnTo>
                      <a:pt x="16301" y="894"/>
                    </a:lnTo>
                    <a:cubicBezTo>
                      <a:pt x="16301" y="399"/>
                      <a:pt x="15900" y="1"/>
                      <a:pt x="15407" y="1"/>
                    </a:cubicBezTo>
                    <a:lnTo>
                      <a:pt x="2977" y="1"/>
                    </a:lnTo>
                    <a:cubicBezTo>
                      <a:pt x="2976" y="1"/>
                      <a:pt x="2975" y="1"/>
                      <a:pt x="29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0"/>
              <p:cNvSpPr/>
              <p:nvPr/>
            </p:nvSpPr>
            <p:spPr>
              <a:xfrm>
                <a:off x="2143775" y="5096900"/>
                <a:ext cx="379300" cy="379350"/>
              </a:xfrm>
              <a:custGeom>
                <a:avLst/>
                <a:gdLst/>
                <a:ahLst/>
                <a:cxnLst/>
                <a:rect l="l" t="t" r="r" b="b"/>
                <a:pathLst>
                  <a:path w="15172" h="15174" extrusionOk="0">
                    <a:moveTo>
                      <a:pt x="7585" y="1"/>
                    </a:moveTo>
                    <a:cubicBezTo>
                      <a:pt x="3397" y="1"/>
                      <a:pt x="0" y="3397"/>
                      <a:pt x="0" y="7587"/>
                    </a:cubicBezTo>
                    <a:cubicBezTo>
                      <a:pt x="0" y="9599"/>
                      <a:pt x="799" y="11528"/>
                      <a:pt x="2222" y="12952"/>
                    </a:cubicBezTo>
                    <a:cubicBezTo>
                      <a:pt x="3644" y="14375"/>
                      <a:pt x="5574" y="15174"/>
                      <a:pt x="7585" y="15174"/>
                    </a:cubicBezTo>
                    <a:cubicBezTo>
                      <a:pt x="9598" y="15174"/>
                      <a:pt x="11528" y="14375"/>
                      <a:pt x="12950" y="12952"/>
                    </a:cubicBezTo>
                    <a:cubicBezTo>
                      <a:pt x="14373" y="11528"/>
                      <a:pt x="15172" y="9599"/>
                      <a:pt x="15172" y="7587"/>
                    </a:cubicBezTo>
                    <a:cubicBezTo>
                      <a:pt x="15172" y="5575"/>
                      <a:pt x="14373" y="3646"/>
                      <a:pt x="12950" y="2224"/>
                    </a:cubicBezTo>
                    <a:cubicBezTo>
                      <a:pt x="11528" y="801"/>
                      <a:pt x="9598" y="1"/>
                      <a:pt x="75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0"/>
              <p:cNvSpPr/>
              <p:nvPr/>
            </p:nvSpPr>
            <p:spPr>
              <a:xfrm>
                <a:off x="3352275" y="5096900"/>
                <a:ext cx="379300" cy="379350"/>
              </a:xfrm>
              <a:custGeom>
                <a:avLst/>
                <a:gdLst/>
                <a:ahLst/>
                <a:cxnLst/>
                <a:rect l="l" t="t" r="r" b="b"/>
                <a:pathLst>
                  <a:path w="15172" h="15174" extrusionOk="0">
                    <a:moveTo>
                      <a:pt x="7587" y="1"/>
                    </a:moveTo>
                    <a:cubicBezTo>
                      <a:pt x="3397" y="1"/>
                      <a:pt x="0" y="3397"/>
                      <a:pt x="0" y="7587"/>
                    </a:cubicBezTo>
                    <a:cubicBezTo>
                      <a:pt x="0" y="9599"/>
                      <a:pt x="799" y="11528"/>
                      <a:pt x="2222" y="12952"/>
                    </a:cubicBezTo>
                    <a:cubicBezTo>
                      <a:pt x="3646" y="14375"/>
                      <a:pt x="5575" y="15174"/>
                      <a:pt x="7587" y="15174"/>
                    </a:cubicBezTo>
                    <a:cubicBezTo>
                      <a:pt x="9598" y="15174"/>
                      <a:pt x="11528" y="14375"/>
                      <a:pt x="12950" y="12952"/>
                    </a:cubicBezTo>
                    <a:cubicBezTo>
                      <a:pt x="14373" y="11528"/>
                      <a:pt x="15172" y="9599"/>
                      <a:pt x="15172" y="7587"/>
                    </a:cubicBezTo>
                    <a:cubicBezTo>
                      <a:pt x="15172" y="5575"/>
                      <a:pt x="14373" y="3646"/>
                      <a:pt x="12950" y="2224"/>
                    </a:cubicBezTo>
                    <a:cubicBezTo>
                      <a:pt x="11528" y="801"/>
                      <a:pt x="9598" y="1"/>
                      <a:pt x="75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0"/>
              <p:cNvSpPr/>
              <p:nvPr/>
            </p:nvSpPr>
            <p:spPr>
              <a:xfrm>
                <a:off x="2753375" y="4966675"/>
                <a:ext cx="1340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99" extrusionOk="0">
                    <a:moveTo>
                      <a:pt x="43" y="1"/>
                    </a:moveTo>
                    <a:cubicBezTo>
                      <a:pt x="20" y="1"/>
                      <a:pt x="1" y="20"/>
                      <a:pt x="1" y="43"/>
                    </a:cubicBezTo>
                    <a:lnTo>
                      <a:pt x="1" y="1557"/>
                    </a:lnTo>
                    <a:cubicBezTo>
                      <a:pt x="1" y="1579"/>
                      <a:pt x="20" y="1599"/>
                      <a:pt x="43" y="1599"/>
                    </a:cubicBezTo>
                    <a:lnTo>
                      <a:pt x="5321" y="1599"/>
                    </a:lnTo>
                    <a:cubicBezTo>
                      <a:pt x="5345" y="1599"/>
                      <a:pt x="5363" y="1579"/>
                      <a:pt x="5363" y="1557"/>
                    </a:cubicBezTo>
                    <a:lnTo>
                      <a:pt x="5363" y="43"/>
                    </a:lnTo>
                    <a:cubicBezTo>
                      <a:pt x="5363" y="20"/>
                      <a:pt x="5345" y="1"/>
                      <a:pt x="53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0"/>
              <p:cNvSpPr/>
              <p:nvPr/>
            </p:nvSpPr>
            <p:spPr>
              <a:xfrm>
                <a:off x="3215375" y="4966675"/>
                <a:ext cx="1340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99" extrusionOk="0">
                    <a:moveTo>
                      <a:pt x="42" y="1"/>
                    </a:moveTo>
                    <a:cubicBezTo>
                      <a:pt x="20" y="1"/>
                      <a:pt x="0" y="20"/>
                      <a:pt x="0" y="43"/>
                    </a:cubicBezTo>
                    <a:lnTo>
                      <a:pt x="0" y="1557"/>
                    </a:lnTo>
                    <a:cubicBezTo>
                      <a:pt x="0" y="1579"/>
                      <a:pt x="20" y="1599"/>
                      <a:pt x="42" y="1599"/>
                    </a:cubicBezTo>
                    <a:lnTo>
                      <a:pt x="5320" y="1599"/>
                    </a:lnTo>
                    <a:cubicBezTo>
                      <a:pt x="5344" y="1599"/>
                      <a:pt x="5362" y="1579"/>
                      <a:pt x="5362" y="1557"/>
                    </a:cubicBezTo>
                    <a:lnTo>
                      <a:pt x="5362" y="43"/>
                    </a:lnTo>
                    <a:cubicBezTo>
                      <a:pt x="5362" y="20"/>
                      <a:pt x="5344" y="1"/>
                      <a:pt x="5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0"/>
              <p:cNvSpPr/>
              <p:nvPr/>
            </p:nvSpPr>
            <p:spPr>
              <a:xfrm>
                <a:off x="2429325" y="4660250"/>
                <a:ext cx="495200" cy="604500"/>
              </a:xfrm>
              <a:custGeom>
                <a:avLst/>
                <a:gdLst/>
                <a:ahLst/>
                <a:cxnLst/>
                <a:rect l="l" t="t" r="r" b="b"/>
                <a:pathLst>
                  <a:path w="19808" h="24180" extrusionOk="0">
                    <a:moveTo>
                      <a:pt x="19636" y="0"/>
                    </a:moveTo>
                    <a:cubicBezTo>
                      <a:pt x="19543" y="0"/>
                      <a:pt x="19468" y="74"/>
                      <a:pt x="19465" y="167"/>
                    </a:cubicBezTo>
                    <a:lnTo>
                      <a:pt x="19465" y="23837"/>
                    </a:lnTo>
                    <a:lnTo>
                      <a:pt x="6157" y="23837"/>
                    </a:lnTo>
                    <a:cubicBezTo>
                      <a:pt x="6030" y="22880"/>
                      <a:pt x="5133" y="17828"/>
                      <a:pt x="242" y="15950"/>
                    </a:cubicBezTo>
                    <a:cubicBezTo>
                      <a:pt x="225" y="15944"/>
                      <a:pt x="208" y="15942"/>
                      <a:pt x="192" y="15942"/>
                    </a:cubicBezTo>
                    <a:cubicBezTo>
                      <a:pt x="123" y="15942"/>
                      <a:pt x="59" y="15984"/>
                      <a:pt x="32" y="16052"/>
                    </a:cubicBezTo>
                    <a:cubicBezTo>
                      <a:pt x="1" y="16136"/>
                      <a:pt x="38" y="16230"/>
                      <a:pt x="121" y="16267"/>
                    </a:cubicBezTo>
                    <a:cubicBezTo>
                      <a:pt x="5301" y="18258"/>
                      <a:pt x="5829" y="23963"/>
                      <a:pt x="5833" y="24022"/>
                    </a:cubicBezTo>
                    <a:lnTo>
                      <a:pt x="5847" y="24179"/>
                    </a:lnTo>
                    <a:lnTo>
                      <a:pt x="19807" y="24179"/>
                    </a:lnTo>
                    <a:lnTo>
                      <a:pt x="19807" y="167"/>
                    </a:lnTo>
                    <a:cubicBezTo>
                      <a:pt x="19804" y="74"/>
                      <a:pt x="19729" y="0"/>
                      <a:pt x="19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0"/>
              <p:cNvSpPr/>
              <p:nvPr/>
            </p:nvSpPr>
            <p:spPr>
              <a:xfrm>
                <a:off x="3377950" y="4660100"/>
                <a:ext cx="8550" cy="4805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9222" extrusionOk="0">
                    <a:moveTo>
                      <a:pt x="171" y="0"/>
                    </a:moveTo>
                    <a:cubicBezTo>
                      <a:pt x="76" y="0"/>
                      <a:pt x="0" y="77"/>
                      <a:pt x="0" y="173"/>
                    </a:cubicBezTo>
                    <a:lnTo>
                      <a:pt x="0" y="19051"/>
                    </a:lnTo>
                    <a:cubicBezTo>
                      <a:pt x="0" y="19146"/>
                      <a:pt x="76" y="19222"/>
                      <a:pt x="171" y="19222"/>
                    </a:cubicBezTo>
                    <a:cubicBezTo>
                      <a:pt x="265" y="19222"/>
                      <a:pt x="342" y="19146"/>
                      <a:pt x="342" y="19051"/>
                    </a:cubicBezTo>
                    <a:lnTo>
                      <a:pt x="342" y="173"/>
                    </a:lnTo>
                    <a:cubicBezTo>
                      <a:pt x="342" y="77"/>
                      <a:pt x="265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0"/>
              <p:cNvSpPr/>
              <p:nvPr/>
            </p:nvSpPr>
            <p:spPr>
              <a:xfrm>
                <a:off x="2232950" y="5186125"/>
                <a:ext cx="2009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8036" extrusionOk="0">
                    <a:moveTo>
                      <a:pt x="4018" y="1"/>
                    </a:moveTo>
                    <a:cubicBezTo>
                      <a:pt x="1800" y="1"/>
                      <a:pt x="1" y="1800"/>
                      <a:pt x="1" y="4018"/>
                    </a:cubicBezTo>
                    <a:cubicBezTo>
                      <a:pt x="1" y="6237"/>
                      <a:pt x="1800" y="8035"/>
                      <a:pt x="4018" y="8035"/>
                    </a:cubicBezTo>
                    <a:cubicBezTo>
                      <a:pt x="6238" y="8035"/>
                      <a:pt x="8036" y="6237"/>
                      <a:pt x="8036" y="4018"/>
                    </a:cubicBezTo>
                    <a:cubicBezTo>
                      <a:pt x="8036" y="1800"/>
                      <a:pt x="6238" y="1"/>
                      <a:pt x="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70"/>
              <p:cNvSpPr/>
              <p:nvPr/>
            </p:nvSpPr>
            <p:spPr>
              <a:xfrm>
                <a:off x="3441500" y="5186125"/>
                <a:ext cx="2008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8036" extrusionOk="0">
                    <a:moveTo>
                      <a:pt x="4018" y="1"/>
                    </a:moveTo>
                    <a:cubicBezTo>
                      <a:pt x="1799" y="1"/>
                      <a:pt x="0" y="1800"/>
                      <a:pt x="0" y="4018"/>
                    </a:cubicBezTo>
                    <a:cubicBezTo>
                      <a:pt x="0" y="6237"/>
                      <a:pt x="1799" y="8035"/>
                      <a:pt x="4018" y="8035"/>
                    </a:cubicBezTo>
                    <a:cubicBezTo>
                      <a:pt x="6236" y="8035"/>
                      <a:pt x="8035" y="6237"/>
                      <a:pt x="8035" y="4018"/>
                    </a:cubicBezTo>
                    <a:cubicBezTo>
                      <a:pt x="8035" y="1800"/>
                      <a:pt x="6236" y="1"/>
                      <a:pt x="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70"/>
              <p:cNvSpPr/>
              <p:nvPr/>
            </p:nvSpPr>
            <p:spPr>
              <a:xfrm>
                <a:off x="1895425" y="5115125"/>
                <a:ext cx="153600" cy="825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3303" extrusionOk="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lnTo>
                      <a:pt x="0" y="3238"/>
                    </a:lnTo>
                    <a:cubicBezTo>
                      <a:pt x="0" y="3274"/>
                      <a:pt x="29" y="3302"/>
                      <a:pt x="65" y="3302"/>
                    </a:cubicBezTo>
                    <a:lnTo>
                      <a:pt x="6079" y="3302"/>
                    </a:lnTo>
                    <a:cubicBezTo>
                      <a:pt x="6115" y="3302"/>
                      <a:pt x="6143" y="3274"/>
                      <a:pt x="6143" y="3238"/>
                    </a:cubicBezTo>
                    <a:lnTo>
                      <a:pt x="6143" y="65"/>
                    </a:lnTo>
                    <a:cubicBezTo>
                      <a:pt x="6143" y="29"/>
                      <a:pt x="6115" y="0"/>
                      <a:pt x="6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70"/>
              <p:cNvSpPr/>
              <p:nvPr/>
            </p:nvSpPr>
            <p:spPr>
              <a:xfrm>
                <a:off x="2294675" y="5247825"/>
                <a:ext cx="7750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3101" extrusionOk="0">
                    <a:moveTo>
                      <a:pt x="1549" y="0"/>
                    </a:moveTo>
                    <a:cubicBezTo>
                      <a:pt x="695" y="0"/>
                      <a:pt x="1" y="694"/>
                      <a:pt x="1" y="1550"/>
                    </a:cubicBezTo>
                    <a:cubicBezTo>
                      <a:pt x="1" y="2406"/>
                      <a:pt x="695" y="3100"/>
                      <a:pt x="1549" y="3100"/>
                    </a:cubicBezTo>
                    <a:cubicBezTo>
                      <a:pt x="2405" y="3100"/>
                      <a:pt x="3099" y="2406"/>
                      <a:pt x="3099" y="1550"/>
                    </a:cubicBezTo>
                    <a:cubicBezTo>
                      <a:pt x="3099" y="694"/>
                      <a:pt x="2405" y="0"/>
                      <a:pt x="15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70"/>
              <p:cNvSpPr/>
              <p:nvPr/>
            </p:nvSpPr>
            <p:spPr>
              <a:xfrm>
                <a:off x="3503175" y="5247825"/>
                <a:ext cx="775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101" extrusionOk="0">
                    <a:moveTo>
                      <a:pt x="1551" y="0"/>
                    </a:moveTo>
                    <a:cubicBezTo>
                      <a:pt x="695" y="0"/>
                      <a:pt x="1" y="694"/>
                      <a:pt x="1" y="1550"/>
                    </a:cubicBezTo>
                    <a:cubicBezTo>
                      <a:pt x="1" y="2406"/>
                      <a:pt x="695" y="3100"/>
                      <a:pt x="1551" y="3100"/>
                    </a:cubicBezTo>
                    <a:cubicBezTo>
                      <a:pt x="2407" y="3100"/>
                      <a:pt x="3101" y="2406"/>
                      <a:pt x="3101" y="1550"/>
                    </a:cubicBezTo>
                    <a:cubicBezTo>
                      <a:pt x="3101" y="694"/>
                      <a:pt x="2407" y="0"/>
                      <a:pt x="1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70"/>
              <p:cNvSpPr/>
              <p:nvPr/>
            </p:nvSpPr>
            <p:spPr>
              <a:xfrm>
                <a:off x="3657650" y="4986650"/>
                <a:ext cx="103750" cy="103750"/>
              </a:xfrm>
              <a:custGeom>
                <a:avLst/>
                <a:gdLst/>
                <a:ahLst/>
                <a:cxnLst/>
                <a:rect l="l" t="t" r="r" b="b"/>
                <a:pathLst>
                  <a:path w="4150" h="4150" extrusionOk="0">
                    <a:moveTo>
                      <a:pt x="2075" y="1"/>
                    </a:moveTo>
                    <a:cubicBezTo>
                      <a:pt x="930" y="1"/>
                      <a:pt x="1" y="928"/>
                      <a:pt x="1" y="2075"/>
                    </a:cubicBezTo>
                    <a:cubicBezTo>
                      <a:pt x="1" y="3220"/>
                      <a:pt x="930" y="4150"/>
                      <a:pt x="2075" y="4150"/>
                    </a:cubicBezTo>
                    <a:cubicBezTo>
                      <a:pt x="3222" y="4150"/>
                      <a:pt x="4150" y="3220"/>
                      <a:pt x="4150" y="2075"/>
                    </a:cubicBezTo>
                    <a:cubicBezTo>
                      <a:pt x="4150" y="928"/>
                      <a:pt x="3222" y="1"/>
                      <a:pt x="20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70"/>
              <p:cNvSpPr/>
              <p:nvPr/>
            </p:nvSpPr>
            <p:spPr>
              <a:xfrm>
                <a:off x="2433825" y="4559100"/>
                <a:ext cx="12978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51912" h="2094" extrusionOk="0">
                    <a:moveTo>
                      <a:pt x="40" y="0"/>
                    </a:moveTo>
                    <a:cubicBezTo>
                      <a:pt x="19" y="0"/>
                      <a:pt x="1" y="17"/>
                      <a:pt x="1" y="39"/>
                    </a:cubicBezTo>
                    <a:lnTo>
                      <a:pt x="1" y="2054"/>
                    </a:lnTo>
                    <a:cubicBezTo>
                      <a:pt x="1" y="2075"/>
                      <a:pt x="19" y="2093"/>
                      <a:pt x="40" y="2093"/>
                    </a:cubicBezTo>
                    <a:lnTo>
                      <a:pt x="51872" y="2093"/>
                    </a:lnTo>
                    <a:cubicBezTo>
                      <a:pt x="51893" y="2093"/>
                      <a:pt x="51911" y="2075"/>
                      <a:pt x="51911" y="2054"/>
                    </a:cubicBezTo>
                    <a:lnTo>
                      <a:pt x="51911" y="39"/>
                    </a:lnTo>
                    <a:cubicBezTo>
                      <a:pt x="51911" y="17"/>
                      <a:pt x="51893" y="0"/>
                      <a:pt x="5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70"/>
              <p:cNvSpPr/>
              <p:nvPr/>
            </p:nvSpPr>
            <p:spPr>
              <a:xfrm>
                <a:off x="2456800" y="4875425"/>
                <a:ext cx="1226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3081" extrusionOk="0">
                    <a:moveTo>
                      <a:pt x="50" y="1"/>
                    </a:moveTo>
                    <a:cubicBezTo>
                      <a:pt x="23" y="1"/>
                      <a:pt x="1" y="23"/>
                      <a:pt x="1" y="50"/>
                    </a:cubicBezTo>
                    <a:lnTo>
                      <a:pt x="1" y="3030"/>
                    </a:lnTo>
                    <a:cubicBezTo>
                      <a:pt x="1" y="3058"/>
                      <a:pt x="23" y="3081"/>
                      <a:pt x="50" y="3081"/>
                    </a:cubicBezTo>
                    <a:lnTo>
                      <a:pt x="4856" y="3081"/>
                    </a:lnTo>
                    <a:cubicBezTo>
                      <a:pt x="4883" y="3081"/>
                      <a:pt x="4905" y="3058"/>
                      <a:pt x="4905" y="3030"/>
                    </a:cubicBezTo>
                    <a:lnTo>
                      <a:pt x="4905" y="50"/>
                    </a:lnTo>
                    <a:cubicBezTo>
                      <a:pt x="4905" y="23"/>
                      <a:pt x="4883" y="1"/>
                      <a:pt x="48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70"/>
          <p:cNvGrpSpPr/>
          <p:nvPr/>
        </p:nvGrpSpPr>
        <p:grpSpPr>
          <a:xfrm>
            <a:off x="455648" y="1241249"/>
            <a:ext cx="1069816" cy="1054320"/>
            <a:chOff x="5249585" y="-652660"/>
            <a:chExt cx="1566348" cy="1543660"/>
          </a:xfrm>
        </p:grpSpPr>
        <p:sp>
          <p:nvSpPr>
            <p:cNvPr id="774" name="Google Shape;774;p70"/>
            <p:cNvSpPr/>
            <p:nvPr/>
          </p:nvSpPr>
          <p:spPr>
            <a:xfrm>
              <a:off x="5249585" y="-652660"/>
              <a:ext cx="1061225" cy="684050"/>
            </a:xfrm>
            <a:custGeom>
              <a:avLst/>
              <a:gdLst/>
              <a:ahLst/>
              <a:cxnLst/>
              <a:rect l="l" t="t" r="r" b="b"/>
              <a:pathLst>
                <a:path w="42449" h="27362" extrusionOk="0">
                  <a:moveTo>
                    <a:pt x="17128" y="0"/>
                  </a:moveTo>
                  <a:lnTo>
                    <a:pt x="16549" y="55"/>
                  </a:lnTo>
                  <a:lnTo>
                    <a:pt x="16025" y="111"/>
                  </a:lnTo>
                  <a:lnTo>
                    <a:pt x="15474" y="221"/>
                  </a:lnTo>
                  <a:lnTo>
                    <a:pt x="14950" y="331"/>
                  </a:lnTo>
                  <a:lnTo>
                    <a:pt x="14425" y="497"/>
                  </a:lnTo>
                  <a:lnTo>
                    <a:pt x="13901" y="662"/>
                  </a:lnTo>
                  <a:lnTo>
                    <a:pt x="13405" y="855"/>
                  </a:lnTo>
                  <a:lnTo>
                    <a:pt x="12936" y="1076"/>
                  </a:lnTo>
                  <a:lnTo>
                    <a:pt x="12467" y="1297"/>
                  </a:lnTo>
                  <a:lnTo>
                    <a:pt x="11998" y="1572"/>
                  </a:lnTo>
                  <a:lnTo>
                    <a:pt x="11557" y="1848"/>
                  </a:lnTo>
                  <a:lnTo>
                    <a:pt x="11116" y="2152"/>
                  </a:lnTo>
                  <a:lnTo>
                    <a:pt x="10702" y="2483"/>
                  </a:lnTo>
                  <a:lnTo>
                    <a:pt x="10316" y="2814"/>
                  </a:lnTo>
                  <a:lnTo>
                    <a:pt x="9930" y="3200"/>
                  </a:lnTo>
                  <a:lnTo>
                    <a:pt x="9571" y="3558"/>
                  </a:lnTo>
                  <a:lnTo>
                    <a:pt x="9212" y="3972"/>
                  </a:lnTo>
                  <a:lnTo>
                    <a:pt x="8881" y="4386"/>
                  </a:lnTo>
                  <a:lnTo>
                    <a:pt x="8578" y="4800"/>
                  </a:lnTo>
                  <a:lnTo>
                    <a:pt x="8302" y="5241"/>
                  </a:lnTo>
                  <a:lnTo>
                    <a:pt x="8026" y="5710"/>
                  </a:lnTo>
                  <a:lnTo>
                    <a:pt x="7778" y="6179"/>
                  </a:lnTo>
                  <a:lnTo>
                    <a:pt x="7558" y="6648"/>
                  </a:lnTo>
                  <a:lnTo>
                    <a:pt x="7364" y="7144"/>
                  </a:lnTo>
                  <a:lnTo>
                    <a:pt x="7171" y="7668"/>
                  </a:lnTo>
                  <a:lnTo>
                    <a:pt x="7033" y="8165"/>
                  </a:lnTo>
                  <a:lnTo>
                    <a:pt x="6896" y="8716"/>
                  </a:lnTo>
                  <a:lnTo>
                    <a:pt x="6813" y="9240"/>
                  </a:lnTo>
                  <a:lnTo>
                    <a:pt x="6730" y="9792"/>
                  </a:lnTo>
                  <a:lnTo>
                    <a:pt x="6675" y="10344"/>
                  </a:lnTo>
                  <a:lnTo>
                    <a:pt x="6675" y="10923"/>
                  </a:lnTo>
                  <a:lnTo>
                    <a:pt x="5958" y="11061"/>
                  </a:lnTo>
                  <a:lnTo>
                    <a:pt x="5296" y="11254"/>
                  </a:lnTo>
                  <a:lnTo>
                    <a:pt x="4634" y="11502"/>
                  </a:lnTo>
                  <a:lnTo>
                    <a:pt x="4027" y="11805"/>
                  </a:lnTo>
                  <a:lnTo>
                    <a:pt x="3448" y="12164"/>
                  </a:lnTo>
                  <a:lnTo>
                    <a:pt x="2896" y="12578"/>
                  </a:lnTo>
                  <a:lnTo>
                    <a:pt x="2372" y="13019"/>
                  </a:lnTo>
                  <a:lnTo>
                    <a:pt x="1903" y="13515"/>
                  </a:lnTo>
                  <a:lnTo>
                    <a:pt x="1489" y="14067"/>
                  </a:lnTo>
                  <a:lnTo>
                    <a:pt x="1103" y="14619"/>
                  </a:lnTo>
                  <a:lnTo>
                    <a:pt x="772" y="15226"/>
                  </a:lnTo>
                  <a:lnTo>
                    <a:pt x="497" y="15860"/>
                  </a:lnTo>
                  <a:lnTo>
                    <a:pt x="276" y="16522"/>
                  </a:lnTo>
                  <a:lnTo>
                    <a:pt x="110" y="17211"/>
                  </a:lnTo>
                  <a:lnTo>
                    <a:pt x="28" y="17929"/>
                  </a:lnTo>
                  <a:lnTo>
                    <a:pt x="0" y="18287"/>
                  </a:lnTo>
                  <a:lnTo>
                    <a:pt x="0" y="18673"/>
                  </a:lnTo>
                  <a:lnTo>
                    <a:pt x="0" y="19059"/>
                  </a:lnTo>
                  <a:lnTo>
                    <a:pt x="28" y="19473"/>
                  </a:lnTo>
                  <a:lnTo>
                    <a:pt x="83" y="19859"/>
                  </a:lnTo>
                  <a:lnTo>
                    <a:pt x="138" y="20246"/>
                  </a:lnTo>
                  <a:lnTo>
                    <a:pt x="248" y="20632"/>
                  </a:lnTo>
                  <a:lnTo>
                    <a:pt x="331" y="20990"/>
                  </a:lnTo>
                  <a:lnTo>
                    <a:pt x="469" y="21349"/>
                  </a:lnTo>
                  <a:lnTo>
                    <a:pt x="607" y="21707"/>
                  </a:lnTo>
                  <a:lnTo>
                    <a:pt x="772" y="22066"/>
                  </a:lnTo>
                  <a:lnTo>
                    <a:pt x="938" y="22397"/>
                  </a:lnTo>
                  <a:lnTo>
                    <a:pt x="1131" y="22728"/>
                  </a:lnTo>
                  <a:lnTo>
                    <a:pt x="1324" y="23059"/>
                  </a:lnTo>
                  <a:lnTo>
                    <a:pt x="1545" y="23362"/>
                  </a:lnTo>
                  <a:lnTo>
                    <a:pt x="1793" y="23666"/>
                  </a:lnTo>
                  <a:lnTo>
                    <a:pt x="2041" y="23942"/>
                  </a:lnTo>
                  <a:lnTo>
                    <a:pt x="2289" y="24217"/>
                  </a:lnTo>
                  <a:lnTo>
                    <a:pt x="2565" y="24466"/>
                  </a:lnTo>
                  <a:lnTo>
                    <a:pt x="2841" y="24714"/>
                  </a:lnTo>
                  <a:lnTo>
                    <a:pt x="3144" y="24962"/>
                  </a:lnTo>
                  <a:lnTo>
                    <a:pt x="3448" y="25183"/>
                  </a:lnTo>
                  <a:lnTo>
                    <a:pt x="3779" y="25376"/>
                  </a:lnTo>
                  <a:lnTo>
                    <a:pt x="4110" y="25569"/>
                  </a:lnTo>
                  <a:lnTo>
                    <a:pt x="4441" y="25734"/>
                  </a:lnTo>
                  <a:lnTo>
                    <a:pt x="4772" y="25900"/>
                  </a:lnTo>
                  <a:lnTo>
                    <a:pt x="5130" y="26038"/>
                  </a:lnTo>
                  <a:lnTo>
                    <a:pt x="5516" y="26148"/>
                  </a:lnTo>
                  <a:lnTo>
                    <a:pt x="5875" y="26258"/>
                  </a:lnTo>
                  <a:lnTo>
                    <a:pt x="6261" y="26341"/>
                  </a:lnTo>
                  <a:lnTo>
                    <a:pt x="6647" y="26424"/>
                  </a:lnTo>
                  <a:lnTo>
                    <a:pt x="7033" y="26479"/>
                  </a:lnTo>
                  <a:lnTo>
                    <a:pt x="7447" y="26507"/>
                  </a:lnTo>
                  <a:lnTo>
                    <a:pt x="7833" y="26507"/>
                  </a:lnTo>
                  <a:lnTo>
                    <a:pt x="8440" y="26479"/>
                  </a:lnTo>
                  <a:lnTo>
                    <a:pt x="8992" y="26424"/>
                  </a:lnTo>
                  <a:lnTo>
                    <a:pt x="9571" y="26314"/>
                  </a:lnTo>
                  <a:lnTo>
                    <a:pt x="10123" y="26176"/>
                  </a:lnTo>
                  <a:lnTo>
                    <a:pt x="10647" y="26010"/>
                  </a:lnTo>
                  <a:lnTo>
                    <a:pt x="11143" y="25790"/>
                  </a:lnTo>
                  <a:lnTo>
                    <a:pt x="11640" y="25514"/>
                  </a:lnTo>
                  <a:lnTo>
                    <a:pt x="12109" y="25238"/>
                  </a:lnTo>
                  <a:lnTo>
                    <a:pt x="12826" y="25707"/>
                  </a:lnTo>
                  <a:lnTo>
                    <a:pt x="13570" y="26120"/>
                  </a:lnTo>
                  <a:lnTo>
                    <a:pt x="13929" y="26314"/>
                  </a:lnTo>
                  <a:lnTo>
                    <a:pt x="14343" y="26507"/>
                  </a:lnTo>
                  <a:lnTo>
                    <a:pt x="14729" y="26645"/>
                  </a:lnTo>
                  <a:lnTo>
                    <a:pt x="15143" y="26810"/>
                  </a:lnTo>
                  <a:lnTo>
                    <a:pt x="15556" y="26920"/>
                  </a:lnTo>
                  <a:lnTo>
                    <a:pt x="15970" y="27031"/>
                  </a:lnTo>
                  <a:lnTo>
                    <a:pt x="16384" y="27141"/>
                  </a:lnTo>
                  <a:lnTo>
                    <a:pt x="16825" y="27224"/>
                  </a:lnTo>
                  <a:lnTo>
                    <a:pt x="17266" y="27279"/>
                  </a:lnTo>
                  <a:lnTo>
                    <a:pt x="17708" y="27334"/>
                  </a:lnTo>
                  <a:lnTo>
                    <a:pt x="18149" y="27362"/>
                  </a:lnTo>
                  <a:lnTo>
                    <a:pt x="19197" y="27362"/>
                  </a:lnTo>
                  <a:lnTo>
                    <a:pt x="19749" y="27307"/>
                  </a:lnTo>
                  <a:lnTo>
                    <a:pt x="20328" y="27224"/>
                  </a:lnTo>
                  <a:lnTo>
                    <a:pt x="20880" y="27141"/>
                  </a:lnTo>
                  <a:lnTo>
                    <a:pt x="21431" y="27003"/>
                  </a:lnTo>
                  <a:lnTo>
                    <a:pt x="21955" y="26838"/>
                  </a:lnTo>
                  <a:lnTo>
                    <a:pt x="22479" y="26672"/>
                  </a:lnTo>
                  <a:lnTo>
                    <a:pt x="23003" y="26451"/>
                  </a:lnTo>
                  <a:lnTo>
                    <a:pt x="23500" y="26231"/>
                  </a:lnTo>
                  <a:lnTo>
                    <a:pt x="23969" y="25955"/>
                  </a:lnTo>
                  <a:lnTo>
                    <a:pt x="24438" y="25679"/>
                  </a:lnTo>
                  <a:lnTo>
                    <a:pt x="24879" y="25376"/>
                  </a:lnTo>
                  <a:lnTo>
                    <a:pt x="25320" y="25072"/>
                  </a:lnTo>
                  <a:lnTo>
                    <a:pt x="25762" y="24714"/>
                  </a:lnTo>
                  <a:lnTo>
                    <a:pt x="26148" y="24355"/>
                  </a:lnTo>
                  <a:lnTo>
                    <a:pt x="26534" y="23969"/>
                  </a:lnTo>
                  <a:lnTo>
                    <a:pt x="27058" y="24107"/>
                  </a:lnTo>
                  <a:lnTo>
                    <a:pt x="27610" y="24217"/>
                  </a:lnTo>
                  <a:lnTo>
                    <a:pt x="28134" y="24272"/>
                  </a:lnTo>
                  <a:lnTo>
                    <a:pt x="29265" y="24272"/>
                  </a:lnTo>
                  <a:lnTo>
                    <a:pt x="29816" y="24217"/>
                  </a:lnTo>
                  <a:lnTo>
                    <a:pt x="30340" y="24107"/>
                  </a:lnTo>
                  <a:lnTo>
                    <a:pt x="30864" y="23969"/>
                  </a:lnTo>
                  <a:lnTo>
                    <a:pt x="31388" y="23831"/>
                  </a:lnTo>
                  <a:lnTo>
                    <a:pt x="31857" y="23611"/>
                  </a:lnTo>
                  <a:lnTo>
                    <a:pt x="32354" y="23390"/>
                  </a:lnTo>
                  <a:lnTo>
                    <a:pt x="32795" y="23142"/>
                  </a:lnTo>
                  <a:lnTo>
                    <a:pt x="33209" y="23445"/>
                  </a:lnTo>
                  <a:lnTo>
                    <a:pt x="33623" y="23721"/>
                  </a:lnTo>
                  <a:lnTo>
                    <a:pt x="34064" y="23969"/>
                  </a:lnTo>
                  <a:lnTo>
                    <a:pt x="34533" y="24162"/>
                  </a:lnTo>
                  <a:lnTo>
                    <a:pt x="35029" y="24328"/>
                  </a:lnTo>
                  <a:lnTo>
                    <a:pt x="35526" y="24438"/>
                  </a:lnTo>
                  <a:lnTo>
                    <a:pt x="36050" y="24493"/>
                  </a:lnTo>
                  <a:lnTo>
                    <a:pt x="36601" y="24521"/>
                  </a:lnTo>
                  <a:lnTo>
                    <a:pt x="37181" y="24493"/>
                  </a:lnTo>
                  <a:lnTo>
                    <a:pt x="37760" y="24410"/>
                  </a:lnTo>
                  <a:lnTo>
                    <a:pt x="38339" y="24272"/>
                  </a:lnTo>
                  <a:lnTo>
                    <a:pt x="38863" y="24079"/>
                  </a:lnTo>
                  <a:lnTo>
                    <a:pt x="39387" y="23831"/>
                  </a:lnTo>
                  <a:lnTo>
                    <a:pt x="39856" y="23528"/>
                  </a:lnTo>
                  <a:lnTo>
                    <a:pt x="40325" y="23197"/>
                  </a:lnTo>
                  <a:lnTo>
                    <a:pt x="40739" y="22811"/>
                  </a:lnTo>
                  <a:lnTo>
                    <a:pt x="41125" y="22397"/>
                  </a:lnTo>
                  <a:lnTo>
                    <a:pt x="41456" y="21928"/>
                  </a:lnTo>
                  <a:lnTo>
                    <a:pt x="41732" y="21459"/>
                  </a:lnTo>
                  <a:lnTo>
                    <a:pt x="41980" y="20935"/>
                  </a:lnTo>
                  <a:lnTo>
                    <a:pt x="42201" y="20411"/>
                  </a:lnTo>
                  <a:lnTo>
                    <a:pt x="42338" y="19832"/>
                  </a:lnTo>
                  <a:lnTo>
                    <a:pt x="42421" y="19253"/>
                  </a:lnTo>
                  <a:lnTo>
                    <a:pt x="42449" y="18673"/>
                  </a:lnTo>
                  <a:lnTo>
                    <a:pt x="42421" y="18067"/>
                  </a:lnTo>
                  <a:lnTo>
                    <a:pt x="42338" y="17487"/>
                  </a:lnTo>
                  <a:lnTo>
                    <a:pt x="42201" y="16908"/>
                  </a:lnTo>
                  <a:lnTo>
                    <a:pt x="41980" y="16384"/>
                  </a:lnTo>
                  <a:lnTo>
                    <a:pt x="41732" y="15860"/>
                  </a:lnTo>
                  <a:lnTo>
                    <a:pt x="41456" y="15391"/>
                  </a:lnTo>
                  <a:lnTo>
                    <a:pt x="41125" y="14922"/>
                  </a:lnTo>
                  <a:lnTo>
                    <a:pt x="40739" y="14508"/>
                  </a:lnTo>
                  <a:lnTo>
                    <a:pt x="40325" y="14150"/>
                  </a:lnTo>
                  <a:lnTo>
                    <a:pt x="39856" y="13791"/>
                  </a:lnTo>
                  <a:lnTo>
                    <a:pt x="39387" y="13515"/>
                  </a:lnTo>
                  <a:lnTo>
                    <a:pt x="38863" y="13267"/>
                  </a:lnTo>
                  <a:lnTo>
                    <a:pt x="38339" y="13074"/>
                  </a:lnTo>
                  <a:lnTo>
                    <a:pt x="37760" y="12909"/>
                  </a:lnTo>
                  <a:lnTo>
                    <a:pt x="37181" y="12826"/>
                  </a:lnTo>
                  <a:lnTo>
                    <a:pt x="36601" y="12798"/>
                  </a:lnTo>
                  <a:lnTo>
                    <a:pt x="36215" y="12826"/>
                  </a:lnTo>
                  <a:lnTo>
                    <a:pt x="35829" y="12854"/>
                  </a:lnTo>
                  <a:lnTo>
                    <a:pt x="35581" y="12357"/>
                  </a:lnTo>
                  <a:lnTo>
                    <a:pt x="35277" y="11916"/>
                  </a:lnTo>
                  <a:lnTo>
                    <a:pt x="34974" y="11474"/>
                  </a:lnTo>
                  <a:lnTo>
                    <a:pt x="34615" y="11033"/>
                  </a:lnTo>
                  <a:lnTo>
                    <a:pt x="34229" y="10647"/>
                  </a:lnTo>
                  <a:lnTo>
                    <a:pt x="33843" y="10288"/>
                  </a:lnTo>
                  <a:lnTo>
                    <a:pt x="33402" y="9957"/>
                  </a:lnTo>
                  <a:lnTo>
                    <a:pt x="32961" y="9626"/>
                  </a:lnTo>
                  <a:lnTo>
                    <a:pt x="32492" y="9351"/>
                  </a:lnTo>
                  <a:lnTo>
                    <a:pt x="31995" y="9102"/>
                  </a:lnTo>
                  <a:lnTo>
                    <a:pt x="31471" y="8909"/>
                  </a:lnTo>
                  <a:lnTo>
                    <a:pt x="30947" y="8716"/>
                  </a:lnTo>
                  <a:lnTo>
                    <a:pt x="30423" y="8578"/>
                  </a:lnTo>
                  <a:lnTo>
                    <a:pt x="29844" y="8468"/>
                  </a:lnTo>
                  <a:lnTo>
                    <a:pt x="29292" y="8413"/>
                  </a:lnTo>
                  <a:lnTo>
                    <a:pt x="28713" y="8385"/>
                  </a:lnTo>
                  <a:lnTo>
                    <a:pt x="28382" y="8413"/>
                  </a:lnTo>
                  <a:lnTo>
                    <a:pt x="28272" y="7972"/>
                  </a:lnTo>
                  <a:lnTo>
                    <a:pt x="28134" y="7530"/>
                  </a:lnTo>
                  <a:lnTo>
                    <a:pt x="27968" y="7089"/>
                  </a:lnTo>
                  <a:lnTo>
                    <a:pt x="27803" y="6675"/>
                  </a:lnTo>
                  <a:lnTo>
                    <a:pt x="27610" y="6261"/>
                  </a:lnTo>
                  <a:lnTo>
                    <a:pt x="27417" y="5848"/>
                  </a:lnTo>
                  <a:lnTo>
                    <a:pt x="27196" y="5434"/>
                  </a:lnTo>
                  <a:lnTo>
                    <a:pt x="26948" y="5048"/>
                  </a:lnTo>
                  <a:lnTo>
                    <a:pt x="26699" y="4689"/>
                  </a:lnTo>
                  <a:lnTo>
                    <a:pt x="26424" y="4331"/>
                  </a:lnTo>
                  <a:lnTo>
                    <a:pt x="26148" y="3972"/>
                  </a:lnTo>
                  <a:lnTo>
                    <a:pt x="25844" y="3641"/>
                  </a:lnTo>
                  <a:lnTo>
                    <a:pt x="25541" y="3310"/>
                  </a:lnTo>
                  <a:lnTo>
                    <a:pt x="25210" y="2979"/>
                  </a:lnTo>
                  <a:lnTo>
                    <a:pt x="24879" y="2676"/>
                  </a:lnTo>
                  <a:lnTo>
                    <a:pt x="24548" y="2400"/>
                  </a:lnTo>
                  <a:lnTo>
                    <a:pt x="24189" y="2124"/>
                  </a:lnTo>
                  <a:lnTo>
                    <a:pt x="23803" y="1848"/>
                  </a:lnTo>
                  <a:lnTo>
                    <a:pt x="23417" y="1628"/>
                  </a:lnTo>
                  <a:lnTo>
                    <a:pt x="23031" y="1379"/>
                  </a:lnTo>
                  <a:lnTo>
                    <a:pt x="22645" y="1159"/>
                  </a:lnTo>
                  <a:lnTo>
                    <a:pt x="22231" y="966"/>
                  </a:lnTo>
                  <a:lnTo>
                    <a:pt x="21817" y="800"/>
                  </a:lnTo>
                  <a:lnTo>
                    <a:pt x="21376" y="635"/>
                  </a:lnTo>
                  <a:lnTo>
                    <a:pt x="20935" y="497"/>
                  </a:lnTo>
                  <a:lnTo>
                    <a:pt x="20493" y="359"/>
                  </a:lnTo>
                  <a:lnTo>
                    <a:pt x="20052" y="249"/>
                  </a:lnTo>
                  <a:lnTo>
                    <a:pt x="19583" y="166"/>
                  </a:lnTo>
                  <a:lnTo>
                    <a:pt x="19114" y="83"/>
                  </a:lnTo>
                  <a:lnTo>
                    <a:pt x="18645" y="28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5814683" y="271075"/>
              <a:ext cx="1001250" cy="619925"/>
            </a:xfrm>
            <a:custGeom>
              <a:avLst/>
              <a:gdLst/>
              <a:ahLst/>
              <a:cxnLst/>
              <a:rect l="l" t="t" r="r" b="b"/>
              <a:pathLst>
                <a:path w="40050" h="24797" extrusionOk="0">
                  <a:moveTo>
                    <a:pt x="18232" y="0"/>
                  </a:moveTo>
                  <a:lnTo>
                    <a:pt x="17708" y="28"/>
                  </a:lnTo>
                  <a:lnTo>
                    <a:pt x="17184" y="83"/>
                  </a:lnTo>
                  <a:lnTo>
                    <a:pt x="16687" y="165"/>
                  </a:lnTo>
                  <a:lnTo>
                    <a:pt x="16191" y="276"/>
                  </a:lnTo>
                  <a:lnTo>
                    <a:pt x="15694" y="386"/>
                  </a:lnTo>
                  <a:lnTo>
                    <a:pt x="15198" y="524"/>
                  </a:lnTo>
                  <a:lnTo>
                    <a:pt x="14729" y="662"/>
                  </a:lnTo>
                  <a:lnTo>
                    <a:pt x="14233" y="855"/>
                  </a:lnTo>
                  <a:lnTo>
                    <a:pt x="13791" y="1048"/>
                  </a:lnTo>
                  <a:lnTo>
                    <a:pt x="13322" y="1241"/>
                  </a:lnTo>
                  <a:lnTo>
                    <a:pt x="12881" y="1462"/>
                  </a:lnTo>
                  <a:lnTo>
                    <a:pt x="12467" y="1710"/>
                  </a:lnTo>
                  <a:lnTo>
                    <a:pt x="12026" y="1986"/>
                  </a:lnTo>
                  <a:lnTo>
                    <a:pt x="11612" y="2262"/>
                  </a:lnTo>
                  <a:lnTo>
                    <a:pt x="11226" y="2538"/>
                  </a:lnTo>
                  <a:lnTo>
                    <a:pt x="10840" y="2869"/>
                  </a:lnTo>
                  <a:lnTo>
                    <a:pt x="10454" y="3172"/>
                  </a:lnTo>
                  <a:lnTo>
                    <a:pt x="10095" y="3531"/>
                  </a:lnTo>
                  <a:lnTo>
                    <a:pt x="9737" y="3889"/>
                  </a:lnTo>
                  <a:lnTo>
                    <a:pt x="9406" y="4248"/>
                  </a:lnTo>
                  <a:lnTo>
                    <a:pt x="9102" y="4634"/>
                  </a:lnTo>
                  <a:lnTo>
                    <a:pt x="8799" y="5020"/>
                  </a:lnTo>
                  <a:lnTo>
                    <a:pt x="8496" y="5434"/>
                  </a:lnTo>
                  <a:lnTo>
                    <a:pt x="8220" y="5847"/>
                  </a:lnTo>
                  <a:lnTo>
                    <a:pt x="7971" y="6261"/>
                  </a:lnTo>
                  <a:lnTo>
                    <a:pt x="7723" y="6702"/>
                  </a:lnTo>
                  <a:lnTo>
                    <a:pt x="7503" y="7171"/>
                  </a:lnTo>
                  <a:lnTo>
                    <a:pt x="7309" y="7613"/>
                  </a:lnTo>
                  <a:lnTo>
                    <a:pt x="7116" y="8109"/>
                  </a:lnTo>
                  <a:lnTo>
                    <a:pt x="6951" y="8578"/>
                  </a:lnTo>
                  <a:lnTo>
                    <a:pt x="6813" y="9074"/>
                  </a:lnTo>
                  <a:lnTo>
                    <a:pt x="6151" y="9130"/>
                  </a:lnTo>
                  <a:lnTo>
                    <a:pt x="5489" y="9268"/>
                  </a:lnTo>
                  <a:lnTo>
                    <a:pt x="4882" y="9433"/>
                  </a:lnTo>
                  <a:lnTo>
                    <a:pt x="4275" y="9654"/>
                  </a:lnTo>
                  <a:lnTo>
                    <a:pt x="3696" y="9957"/>
                  </a:lnTo>
                  <a:lnTo>
                    <a:pt x="3145" y="10288"/>
                  </a:lnTo>
                  <a:lnTo>
                    <a:pt x="2648" y="10674"/>
                  </a:lnTo>
                  <a:lnTo>
                    <a:pt x="2152" y="11088"/>
                  </a:lnTo>
                  <a:lnTo>
                    <a:pt x="1738" y="11557"/>
                  </a:lnTo>
                  <a:lnTo>
                    <a:pt x="1324" y="12053"/>
                  </a:lnTo>
                  <a:lnTo>
                    <a:pt x="966" y="12577"/>
                  </a:lnTo>
                  <a:lnTo>
                    <a:pt x="690" y="13157"/>
                  </a:lnTo>
                  <a:lnTo>
                    <a:pt x="414" y="13763"/>
                  </a:lnTo>
                  <a:lnTo>
                    <a:pt x="221" y="14398"/>
                  </a:lnTo>
                  <a:lnTo>
                    <a:pt x="83" y="15032"/>
                  </a:lnTo>
                  <a:lnTo>
                    <a:pt x="0" y="15722"/>
                  </a:lnTo>
                  <a:lnTo>
                    <a:pt x="0" y="16080"/>
                  </a:lnTo>
                  <a:lnTo>
                    <a:pt x="0" y="16466"/>
                  </a:lnTo>
                  <a:lnTo>
                    <a:pt x="28" y="16825"/>
                  </a:lnTo>
                  <a:lnTo>
                    <a:pt x="55" y="17156"/>
                  </a:lnTo>
                  <a:lnTo>
                    <a:pt x="111" y="17515"/>
                  </a:lnTo>
                  <a:lnTo>
                    <a:pt x="193" y="17873"/>
                  </a:lnTo>
                  <a:lnTo>
                    <a:pt x="276" y="18204"/>
                  </a:lnTo>
                  <a:lnTo>
                    <a:pt x="386" y="18535"/>
                  </a:lnTo>
                  <a:lnTo>
                    <a:pt x="497" y="18866"/>
                  </a:lnTo>
                  <a:lnTo>
                    <a:pt x="635" y="19170"/>
                  </a:lnTo>
                  <a:lnTo>
                    <a:pt x="800" y="19501"/>
                  </a:lnTo>
                  <a:lnTo>
                    <a:pt x="966" y="19804"/>
                  </a:lnTo>
                  <a:lnTo>
                    <a:pt x="1324" y="20383"/>
                  </a:lnTo>
                  <a:lnTo>
                    <a:pt x="1765" y="20907"/>
                  </a:lnTo>
                  <a:lnTo>
                    <a:pt x="2234" y="21404"/>
                  </a:lnTo>
                  <a:lnTo>
                    <a:pt x="2758" y="21845"/>
                  </a:lnTo>
                  <a:lnTo>
                    <a:pt x="3034" y="22066"/>
                  </a:lnTo>
                  <a:lnTo>
                    <a:pt x="3310" y="22259"/>
                  </a:lnTo>
                  <a:lnTo>
                    <a:pt x="3613" y="22424"/>
                  </a:lnTo>
                  <a:lnTo>
                    <a:pt x="3917" y="22590"/>
                  </a:lnTo>
                  <a:lnTo>
                    <a:pt x="4220" y="22755"/>
                  </a:lnTo>
                  <a:lnTo>
                    <a:pt x="4551" y="22866"/>
                  </a:lnTo>
                  <a:lnTo>
                    <a:pt x="4882" y="23003"/>
                  </a:lnTo>
                  <a:lnTo>
                    <a:pt x="5213" y="23114"/>
                  </a:lnTo>
                  <a:lnTo>
                    <a:pt x="5572" y="23197"/>
                  </a:lnTo>
                  <a:lnTo>
                    <a:pt x="5930" y="23252"/>
                  </a:lnTo>
                  <a:lnTo>
                    <a:pt x="6289" y="23307"/>
                  </a:lnTo>
                  <a:lnTo>
                    <a:pt x="6648" y="23334"/>
                  </a:lnTo>
                  <a:lnTo>
                    <a:pt x="7144" y="23362"/>
                  </a:lnTo>
                  <a:lnTo>
                    <a:pt x="7696" y="23334"/>
                  </a:lnTo>
                  <a:lnTo>
                    <a:pt x="8220" y="23279"/>
                  </a:lnTo>
                  <a:lnTo>
                    <a:pt x="8744" y="23169"/>
                  </a:lnTo>
                  <a:lnTo>
                    <a:pt x="9240" y="23031"/>
                  </a:lnTo>
                  <a:lnTo>
                    <a:pt x="9737" y="22866"/>
                  </a:lnTo>
                  <a:lnTo>
                    <a:pt x="10206" y="22672"/>
                  </a:lnTo>
                  <a:lnTo>
                    <a:pt x="10674" y="22424"/>
                  </a:lnTo>
                  <a:lnTo>
                    <a:pt x="11116" y="22148"/>
                  </a:lnTo>
                  <a:lnTo>
                    <a:pt x="11833" y="22700"/>
                  </a:lnTo>
                  <a:lnTo>
                    <a:pt x="12219" y="22921"/>
                  </a:lnTo>
                  <a:lnTo>
                    <a:pt x="12605" y="23169"/>
                  </a:lnTo>
                  <a:lnTo>
                    <a:pt x="12991" y="23390"/>
                  </a:lnTo>
                  <a:lnTo>
                    <a:pt x="13405" y="23583"/>
                  </a:lnTo>
                  <a:lnTo>
                    <a:pt x="13819" y="23776"/>
                  </a:lnTo>
                  <a:lnTo>
                    <a:pt x="14260" y="23941"/>
                  </a:lnTo>
                  <a:lnTo>
                    <a:pt x="14674" y="24107"/>
                  </a:lnTo>
                  <a:lnTo>
                    <a:pt x="15115" y="24245"/>
                  </a:lnTo>
                  <a:lnTo>
                    <a:pt x="15557" y="24383"/>
                  </a:lnTo>
                  <a:lnTo>
                    <a:pt x="16025" y="24493"/>
                  </a:lnTo>
                  <a:lnTo>
                    <a:pt x="16494" y="24603"/>
                  </a:lnTo>
                  <a:lnTo>
                    <a:pt x="16963" y="24658"/>
                  </a:lnTo>
                  <a:lnTo>
                    <a:pt x="17432" y="24741"/>
                  </a:lnTo>
                  <a:lnTo>
                    <a:pt x="17901" y="24769"/>
                  </a:lnTo>
                  <a:lnTo>
                    <a:pt x="18784" y="24796"/>
                  </a:lnTo>
                  <a:lnTo>
                    <a:pt x="19335" y="24796"/>
                  </a:lnTo>
                  <a:lnTo>
                    <a:pt x="19914" y="24741"/>
                  </a:lnTo>
                  <a:lnTo>
                    <a:pt x="20466" y="24686"/>
                  </a:lnTo>
                  <a:lnTo>
                    <a:pt x="21018" y="24603"/>
                  </a:lnTo>
                  <a:lnTo>
                    <a:pt x="21542" y="24493"/>
                  </a:lnTo>
                  <a:lnTo>
                    <a:pt x="22093" y="24355"/>
                  </a:lnTo>
                  <a:lnTo>
                    <a:pt x="22618" y="24189"/>
                  </a:lnTo>
                  <a:lnTo>
                    <a:pt x="23114" y="23996"/>
                  </a:lnTo>
                  <a:lnTo>
                    <a:pt x="23638" y="23803"/>
                  </a:lnTo>
                  <a:lnTo>
                    <a:pt x="24135" y="23583"/>
                  </a:lnTo>
                  <a:lnTo>
                    <a:pt x="24603" y="23334"/>
                  </a:lnTo>
                  <a:lnTo>
                    <a:pt x="25072" y="23059"/>
                  </a:lnTo>
                  <a:lnTo>
                    <a:pt x="25541" y="22783"/>
                  </a:lnTo>
                  <a:lnTo>
                    <a:pt x="25983" y="22479"/>
                  </a:lnTo>
                  <a:lnTo>
                    <a:pt x="26424" y="22148"/>
                  </a:lnTo>
                  <a:lnTo>
                    <a:pt x="26838" y="21817"/>
                  </a:lnTo>
                  <a:lnTo>
                    <a:pt x="27306" y="22176"/>
                  </a:lnTo>
                  <a:lnTo>
                    <a:pt x="27831" y="22507"/>
                  </a:lnTo>
                  <a:lnTo>
                    <a:pt x="28355" y="22810"/>
                  </a:lnTo>
                  <a:lnTo>
                    <a:pt x="28934" y="23059"/>
                  </a:lnTo>
                  <a:lnTo>
                    <a:pt x="29513" y="23252"/>
                  </a:lnTo>
                  <a:lnTo>
                    <a:pt x="30120" y="23417"/>
                  </a:lnTo>
                  <a:lnTo>
                    <a:pt x="30754" y="23555"/>
                  </a:lnTo>
                  <a:lnTo>
                    <a:pt x="31389" y="23610"/>
                  </a:lnTo>
                  <a:lnTo>
                    <a:pt x="31940" y="23638"/>
                  </a:lnTo>
                  <a:lnTo>
                    <a:pt x="32354" y="23610"/>
                  </a:lnTo>
                  <a:lnTo>
                    <a:pt x="32740" y="23583"/>
                  </a:lnTo>
                  <a:lnTo>
                    <a:pt x="33126" y="23555"/>
                  </a:lnTo>
                  <a:lnTo>
                    <a:pt x="33512" y="23472"/>
                  </a:lnTo>
                  <a:lnTo>
                    <a:pt x="33871" y="23390"/>
                  </a:lnTo>
                  <a:lnTo>
                    <a:pt x="34230" y="23307"/>
                  </a:lnTo>
                  <a:lnTo>
                    <a:pt x="34616" y="23197"/>
                  </a:lnTo>
                  <a:lnTo>
                    <a:pt x="34947" y="23059"/>
                  </a:lnTo>
                  <a:lnTo>
                    <a:pt x="35305" y="22893"/>
                  </a:lnTo>
                  <a:lnTo>
                    <a:pt x="35636" y="22728"/>
                  </a:lnTo>
                  <a:lnTo>
                    <a:pt x="35967" y="22562"/>
                  </a:lnTo>
                  <a:lnTo>
                    <a:pt x="36298" y="22369"/>
                  </a:lnTo>
                  <a:lnTo>
                    <a:pt x="36602" y="22148"/>
                  </a:lnTo>
                  <a:lnTo>
                    <a:pt x="36905" y="21928"/>
                  </a:lnTo>
                  <a:lnTo>
                    <a:pt x="37181" y="21707"/>
                  </a:lnTo>
                  <a:lnTo>
                    <a:pt x="37484" y="21459"/>
                  </a:lnTo>
                  <a:lnTo>
                    <a:pt x="37732" y="21183"/>
                  </a:lnTo>
                  <a:lnTo>
                    <a:pt x="37981" y="20935"/>
                  </a:lnTo>
                  <a:lnTo>
                    <a:pt x="38229" y="20631"/>
                  </a:lnTo>
                  <a:lnTo>
                    <a:pt x="38477" y="20356"/>
                  </a:lnTo>
                  <a:lnTo>
                    <a:pt x="38670" y="20025"/>
                  </a:lnTo>
                  <a:lnTo>
                    <a:pt x="38891" y="19721"/>
                  </a:lnTo>
                  <a:lnTo>
                    <a:pt x="39084" y="19390"/>
                  </a:lnTo>
                  <a:lnTo>
                    <a:pt x="39249" y="19059"/>
                  </a:lnTo>
                  <a:lnTo>
                    <a:pt x="39415" y="18701"/>
                  </a:lnTo>
                  <a:lnTo>
                    <a:pt x="39553" y="18370"/>
                  </a:lnTo>
                  <a:lnTo>
                    <a:pt x="39663" y="17983"/>
                  </a:lnTo>
                  <a:lnTo>
                    <a:pt x="39774" y="17625"/>
                  </a:lnTo>
                  <a:lnTo>
                    <a:pt x="39884" y="17239"/>
                  </a:lnTo>
                  <a:lnTo>
                    <a:pt x="39939" y="16853"/>
                  </a:lnTo>
                  <a:lnTo>
                    <a:pt x="39994" y="16466"/>
                  </a:lnTo>
                  <a:lnTo>
                    <a:pt x="40049" y="16080"/>
                  </a:lnTo>
                  <a:lnTo>
                    <a:pt x="40049" y="15639"/>
                  </a:lnTo>
                  <a:lnTo>
                    <a:pt x="40049" y="15225"/>
                  </a:lnTo>
                  <a:lnTo>
                    <a:pt x="40022" y="14839"/>
                  </a:lnTo>
                  <a:lnTo>
                    <a:pt x="39994" y="14425"/>
                  </a:lnTo>
                  <a:lnTo>
                    <a:pt x="39911" y="14039"/>
                  </a:lnTo>
                  <a:lnTo>
                    <a:pt x="39829" y="13626"/>
                  </a:lnTo>
                  <a:lnTo>
                    <a:pt x="39746" y="13239"/>
                  </a:lnTo>
                  <a:lnTo>
                    <a:pt x="39608" y="12881"/>
                  </a:lnTo>
                  <a:lnTo>
                    <a:pt x="39470" y="12495"/>
                  </a:lnTo>
                  <a:lnTo>
                    <a:pt x="39332" y="12136"/>
                  </a:lnTo>
                  <a:lnTo>
                    <a:pt x="39167" y="11778"/>
                  </a:lnTo>
                  <a:lnTo>
                    <a:pt x="38974" y="11447"/>
                  </a:lnTo>
                  <a:lnTo>
                    <a:pt x="38753" y="11116"/>
                  </a:lnTo>
                  <a:lnTo>
                    <a:pt x="38532" y="10785"/>
                  </a:lnTo>
                  <a:lnTo>
                    <a:pt x="38312" y="10481"/>
                  </a:lnTo>
                  <a:lnTo>
                    <a:pt x="38063" y="10178"/>
                  </a:lnTo>
                  <a:lnTo>
                    <a:pt x="37788" y="9902"/>
                  </a:lnTo>
                  <a:lnTo>
                    <a:pt x="37512" y="9626"/>
                  </a:lnTo>
                  <a:lnTo>
                    <a:pt x="37236" y="9350"/>
                  </a:lnTo>
                  <a:lnTo>
                    <a:pt x="36933" y="9102"/>
                  </a:lnTo>
                  <a:lnTo>
                    <a:pt x="36629" y="8881"/>
                  </a:lnTo>
                  <a:lnTo>
                    <a:pt x="36298" y="8661"/>
                  </a:lnTo>
                  <a:lnTo>
                    <a:pt x="35967" y="8468"/>
                  </a:lnTo>
                  <a:lnTo>
                    <a:pt x="35609" y="8275"/>
                  </a:lnTo>
                  <a:lnTo>
                    <a:pt x="35250" y="8109"/>
                  </a:lnTo>
                  <a:lnTo>
                    <a:pt x="34892" y="7944"/>
                  </a:lnTo>
                  <a:lnTo>
                    <a:pt x="34505" y="7806"/>
                  </a:lnTo>
                  <a:lnTo>
                    <a:pt x="34119" y="7695"/>
                  </a:lnTo>
                  <a:lnTo>
                    <a:pt x="33733" y="7585"/>
                  </a:lnTo>
                  <a:lnTo>
                    <a:pt x="33319" y="7502"/>
                  </a:lnTo>
                  <a:lnTo>
                    <a:pt x="32906" y="7447"/>
                  </a:lnTo>
                  <a:lnTo>
                    <a:pt x="32492" y="7420"/>
                  </a:lnTo>
                  <a:lnTo>
                    <a:pt x="31940" y="7392"/>
                  </a:lnTo>
                  <a:lnTo>
                    <a:pt x="31499" y="7420"/>
                  </a:lnTo>
                  <a:lnTo>
                    <a:pt x="31058" y="7447"/>
                  </a:lnTo>
                  <a:lnTo>
                    <a:pt x="30616" y="7502"/>
                  </a:lnTo>
                  <a:lnTo>
                    <a:pt x="30175" y="7585"/>
                  </a:lnTo>
                  <a:lnTo>
                    <a:pt x="29816" y="6813"/>
                  </a:lnTo>
                  <a:lnTo>
                    <a:pt x="29430" y="6068"/>
                  </a:lnTo>
                  <a:lnTo>
                    <a:pt x="28961" y="5378"/>
                  </a:lnTo>
                  <a:lnTo>
                    <a:pt x="28465" y="4689"/>
                  </a:lnTo>
                  <a:lnTo>
                    <a:pt x="27913" y="4055"/>
                  </a:lnTo>
                  <a:lnTo>
                    <a:pt x="27334" y="3448"/>
                  </a:lnTo>
                  <a:lnTo>
                    <a:pt x="26700" y="2896"/>
                  </a:lnTo>
                  <a:lnTo>
                    <a:pt x="26038" y="2372"/>
                  </a:lnTo>
                  <a:lnTo>
                    <a:pt x="25348" y="1903"/>
                  </a:lnTo>
                  <a:lnTo>
                    <a:pt x="24603" y="1462"/>
                  </a:lnTo>
                  <a:lnTo>
                    <a:pt x="23859" y="1076"/>
                  </a:lnTo>
                  <a:lnTo>
                    <a:pt x="23059" y="772"/>
                  </a:lnTo>
                  <a:lnTo>
                    <a:pt x="22231" y="496"/>
                  </a:lnTo>
                  <a:lnTo>
                    <a:pt x="21376" y="276"/>
                  </a:lnTo>
                  <a:lnTo>
                    <a:pt x="20494" y="110"/>
                  </a:lnTo>
                  <a:lnTo>
                    <a:pt x="19611" y="28"/>
                  </a:lnTo>
                  <a:lnTo>
                    <a:pt x="18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6"/>
          <p:cNvSpPr/>
          <p:nvPr/>
        </p:nvSpPr>
        <p:spPr>
          <a:xfrm rot="10800000" flipH="1">
            <a:off x="6222926" y="-363865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6"/>
          <p:cNvSpPr/>
          <p:nvPr/>
        </p:nvSpPr>
        <p:spPr>
          <a:xfrm rot="10800000" flipH="1">
            <a:off x="7020849" y="-1289575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503;p96"/>
          <p:cNvGrpSpPr/>
          <p:nvPr/>
        </p:nvGrpSpPr>
        <p:grpSpPr>
          <a:xfrm>
            <a:off x="3040518" y="1408328"/>
            <a:ext cx="3062965" cy="2975182"/>
            <a:chOff x="2998925" y="1328825"/>
            <a:chExt cx="3261249" cy="3167783"/>
          </a:xfrm>
        </p:grpSpPr>
        <p:sp>
          <p:nvSpPr>
            <p:cNvPr id="1504" name="Google Shape;1504;p96"/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6"/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6"/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6"/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6"/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6"/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6"/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6"/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6"/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6"/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6"/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6"/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6"/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6"/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6"/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96"/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1520" name="Google Shape;1520;p96"/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6"/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6"/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6"/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6"/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6"/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6"/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96"/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8" name="Google Shape;1528;p96"/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6"/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6"/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6"/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6"/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96"/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6"/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6"/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6"/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6"/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6"/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6"/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6"/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6"/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6"/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6"/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6"/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6"/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6"/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6"/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6"/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6"/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6"/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6"/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6"/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6"/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6"/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6"/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6"/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6"/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6"/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6"/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6"/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6"/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6"/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6"/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6"/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6"/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6"/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6"/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6"/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6"/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6"/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6"/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6"/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98"/>
          <p:cNvGrpSpPr/>
          <p:nvPr/>
        </p:nvGrpSpPr>
        <p:grpSpPr>
          <a:xfrm>
            <a:off x="4954792" y="1528703"/>
            <a:ext cx="2783974" cy="2577908"/>
            <a:chOff x="3037180" y="1443678"/>
            <a:chExt cx="2783974" cy="2577908"/>
          </a:xfrm>
        </p:grpSpPr>
        <p:grpSp>
          <p:nvGrpSpPr>
            <p:cNvPr id="1752" name="Google Shape;1752;p98"/>
            <p:cNvGrpSpPr/>
            <p:nvPr/>
          </p:nvGrpSpPr>
          <p:grpSpPr>
            <a:xfrm>
              <a:off x="3139903" y="1457493"/>
              <a:ext cx="2644984" cy="2548327"/>
              <a:chOff x="3148311" y="-545634"/>
              <a:chExt cx="1006118" cy="969572"/>
            </a:xfrm>
          </p:grpSpPr>
          <p:sp>
            <p:nvSpPr>
              <p:cNvPr id="1753" name="Google Shape;1753;p98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8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8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8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8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8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8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8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8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8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3" name="Google Shape;1763;p98"/>
            <p:cNvSpPr/>
            <p:nvPr/>
          </p:nvSpPr>
          <p:spPr>
            <a:xfrm>
              <a:off x="3037180" y="1443678"/>
              <a:ext cx="2783974" cy="2577908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0" name="Google Shape;1770;p98"/>
          <p:cNvSpPr/>
          <p:nvPr/>
        </p:nvSpPr>
        <p:spPr>
          <a:xfrm rot="-5400000">
            <a:off x="6105910" y="3138185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8"/>
          <p:cNvSpPr/>
          <p:nvPr/>
        </p:nvSpPr>
        <p:spPr>
          <a:xfrm rot="-5400000">
            <a:off x="5901510" y="3661985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8"/>
          <p:cNvSpPr/>
          <p:nvPr/>
        </p:nvSpPr>
        <p:spPr>
          <a:xfrm rot="-5400000">
            <a:off x="7221485" y="22951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8"/>
          <p:cNvSpPr/>
          <p:nvPr/>
        </p:nvSpPr>
        <p:spPr>
          <a:xfrm rot="-5400000">
            <a:off x="5543860" y="24148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8"/>
          <p:cNvSpPr/>
          <p:nvPr/>
        </p:nvSpPr>
        <p:spPr>
          <a:xfrm rot="-5400000">
            <a:off x="5986210" y="164376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8"/>
          <p:cNvSpPr/>
          <p:nvPr/>
        </p:nvSpPr>
        <p:spPr>
          <a:xfrm rot="-5400000">
            <a:off x="6863310" y="28615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8"/>
          <p:cNvSpPr/>
          <p:nvPr/>
        </p:nvSpPr>
        <p:spPr>
          <a:xfrm rot="-5400000">
            <a:off x="6743610" y="18785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8"/>
          <p:cNvSpPr/>
          <p:nvPr/>
        </p:nvSpPr>
        <p:spPr>
          <a:xfrm rot="-5400000">
            <a:off x="6863310" y="2082885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98"/>
          <p:cNvSpPr/>
          <p:nvPr/>
        </p:nvSpPr>
        <p:spPr>
          <a:xfrm rot="-5400000">
            <a:off x="5211260" y="2757810"/>
            <a:ext cx="119700" cy="119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8"/>
          <p:cNvSpPr/>
          <p:nvPr/>
        </p:nvSpPr>
        <p:spPr>
          <a:xfrm rot="-5400000">
            <a:off x="6983010" y="18785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8"/>
          <p:cNvSpPr/>
          <p:nvPr/>
        </p:nvSpPr>
        <p:spPr>
          <a:xfrm rot="-5400000">
            <a:off x="6863310" y="2295110"/>
            <a:ext cx="119700" cy="119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114"/>
          <p:cNvGrpSpPr/>
          <p:nvPr/>
        </p:nvGrpSpPr>
        <p:grpSpPr>
          <a:xfrm>
            <a:off x="1625088" y="1417643"/>
            <a:ext cx="2564121" cy="2304192"/>
            <a:chOff x="1584400" y="2027100"/>
            <a:chExt cx="2564121" cy="2304192"/>
          </a:xfrm>
        </p:grpSpPr>
        <p:sp>
          <p:nvSpPr>
            <p:cNvPr id="2399" name="Google Shape;2399;p114"/>
            <p:cNvSpPr/>
            <p:nvPr/>
          </p:nvSpPr>
          <p:spPr>
            <a:xfrm>
              <a:off x="2383043" y="3983810"/>
              <a:ext cx="537414" cy="217261"/>
            </a:xfrm>
            <a:custGeom>
              <a:avLst/>
              <a:gdLst/>
              <a:ahLst/>
              <a:cxnLst/>
              <a:rect l="l" t="t" r="r" b="b"/>
              <a:pathLst>
                <a:path w="33992" h="13742" extrusionOk="0">
                  <a:moveTo>
                    <a:pt x="94" y="0"/>
                  </a:moveTo>
                  <a:lnTo>
                    <a:pt x="94" y="6385"/>
                  </a:lnTo>
                  <a:cubicBezTo>
                    <a:pt x="89" y="6506"/>
                    <a:pt x="0" y="9378"/>
                    <a:pt x="2911" y="11519"/>
                  </a:cubicBezTo>
                  <a:cubicBezTo>
                    <a:pt x="5065" y="13104"/>
                    <a:pt x="8099" y="13741"/>
                    <a:pt x="11587" y="13741"/>
                  </a:cubicBezTo>
                  <a:cubicBezTo>
                    <a:pt x="18399" y="13741"/>
                    <a:pt x="26936" y="11309"/>
                    <a:pt x="33992" y="8772"/>
                  </a:cubicBezTo>
                  <a:lnTo>
                    <a:pt x="33817" y="8285"/>
                  </a:lnTo>
                  <a:cubicBezTo>
                    <a:pt x="23595" y="11962"/>
                    <a:pt x="16531" y="13229"/>
                    <a:pt x="11648" y="13229"/>
                  </a:cubicBezTo>
                  <a:cubicBezTo>
                    <a:pt x="7410" y="13229"/>
                    <a:pt x="4817" y="12274"/>
                    <a:pt x="3230" y="11112"/>
                  </a:cubicBezTo>
                  <a:cubicBezTo>
                    <a:pt x="537" y="9139"/>
                    <a:pt x="610" y="6433"/>
                    <a:pt x="612" y="6396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4"/>
            <p:cNvSpPr/>
            <p:nvPr/>
          </p:nvSpPr>
          <p:spPr>
            <a:xfrm>
              <a:off x="2265123" y="3341501"/>
              <a:ext cx="49058" cy="945027"/>
            </a:xfrm>
            <a:custGeom>
              <a:avLst/>
              <a:gdLst/>
              <a:ahLst/>
              <a:cxnLst/>
              <a:rect l="l" t="t" r="r" b="b"/>
              <a:pathLst>
                <a:path w="3103" h="59774" extrusionOk="0">
                  <a:moveTo>
                    <a:pt x="1" y="1"/>
                  </a:moveTo>
                  <a:lnTo>
                    <a:pt x="1" y="59773"/>
                  </a:lnTo>
                  <a:lnTo>
                    <a:pt x="3103" y="5977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4"/>
            <p:cNvSpPr/>
            <p:nvPr/>
          </p:nvSpPr>
          <p:spPr>
            <a:xfrm>
              <a:off x="1904486" y="2356293"/>
              <a:ext cx="767797" cy="863400"/>
            </a:xfrm>
            <a:custGeom>
              <a:avLst/>
              <a:gdLst/>
              <a:ahLst/>
              <a:cxnLst/>
              <a:rect l="l" t="t" r="r" b="b"/>
              <a:pathLst>
                <a:path w="48564" h="54611" extrusionOk="0">
                  <a:moveTo>
                    <a:pt x="24283" y="0"/>
                  </a:moveTo>
                  <a:cubicBezTo>
                    <a:pt x="10873" y="0"/>
                    <a:pt x="1" y="10871"/>
                    <a:pt x="1" y="24281"/>
                  </a:cubicBezTo>
                  <a:cubicBezTo>
                    <a:pt x="1" y="30301"/>
                    <a:pt x="2197" y="35805"/>
                    <a:pt x="5826" y="40048"/>
                  </a:cubicBezTo>
                  <a:lnTo>
                    <a:pt x="5816" y="40045"/>
                  </a:lnTo>
                  <a:lnTo>
                    <a:pt x="5857" y="40084"/>
                  </a:lnTo>
                  <a:cubicBezTo>
                    <a:pt x="6345" y="40653"/>
                    <a:pt x="6859" y="41200"/>
                    <a:pt x="7400" y="41722"/>
                  </a:cubicBezTo>
                  <a:cubicBezTo>
                    <a:pt x="9465" y="44135"/>
                    <a:pt x="12817" y="48923"/>
                    <a:pt x="12817" y="54611"/>
                  </a:cubicBezTo>
                  <a:lnTo>
                    <a:pt x="35747" y="54611"/>
                  </a:lnTo>
                  <a:cubicBezTo>
                    <a:pt x="35747" y="48923"/>
                    <a:pt x="39099" y="44135"/>
                    <a:pt x="41165" y="41724"/>
                  </a:cubicBezTo>
                  <a:cubicBezTo>
                    <a:pt x="41705" y="41201"/>
                    <a:pt x="42219" y="40655"/>
                    <a:pt x="42707" y="40084"/>
                  </a:cubicBezTo>
                  <a:cubicBezTo>
                    <a:pt x="42732" y="40061"/>
                    <a:pt x="42748" y="40045"/>
                    <a:pt x="42748" y="40045"/>
                  </a:cubicBezTo>
                  <a:lnTo>
                    <a:pt x="42748" y="40045"/>
                  </a:lnTo>
                  <a:lnTo>
                    <a:pt x="42738" y="40048"/>
                  </a:lnTo>
                  <a:cubicBezTo>
                    <a:pt x="46367" y="35805"/>
                    <a:pt x="48563" y="30301"/>
                    <a:pt x="48563" y="24281"/>
                  </a:cubicBezTo>
                  <a:cubicBezTo>
                    <a:pt x="48563" y="10871"/>
                    <a:pt x="37692" y="0"/>
                    <a:pt x="24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4"/>
            <p:cNvSpPr/>
            <p:nvPr/>
          </p:nvSpPr>
          <p:spPr>
            <a:xfrm>
              <a:off x="2278909" y="2027100"/>
              <a:ext cx="18608" cy="214115"/>
            </a:xfrm>
            <a:custGeom>
              <a:avLst/>
              <a:gdLst/>
              <a:ahLst/>
              <a:cxnLst/>
              <a:rect l="l" t="t" r="r" b="b"/>
              <a:pathLst>
                <a:path w="1177" h="13543" extrusionOk="0">
                  <a:moveTo>
                    <a:pt x="588" y="1"/>
                  </a:moveTo>
                  <a:cubicBezTo>
                    <a:pt x="267" y="1"/>
                    <a:pt x="7" y="256"/>
                    <a:pt x="1" y="578"/>
                  </a:cubicBezTo>
                  <a:lnTo>
                    <a:pt x="1" y="12957"/>
                  </a:lnTo>
                  <a:cubicBezTo>
                    <a:pt x="2" y="13281"/>
                    <a:pt x="264" y="13543"/>
                    <a:pt x="589" y="13543"/>
                  </a:cubicBezTo>
                  <a:cubicBezTo>
                    <a:pt x="913" y="13543"/>
                    <a:pt x="1176" y="13281"/>
                    <a:pt x="1176" y="12956"/>
                  </a:cubicBezTo>
                  <a:lnTo>
                    <a:pt x="1176" y="578"/>
                  </a:lnTo>
                  <a:cubicBezTo>
                    <a:pt x="1170" y="256"/>
                    <a:pt x="909" y="1"/>
                    <a:pt x="588" y="1"/>
                  </a:cubicBezTo>
                  <a:close/>
                </a:path>
              </a:pathLst>
            </a:custGeom>
            <a:solidFill>
              <a:srgbClr val="FFD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4"/>
            <p:cNvSpPr/>
            <p:nvPr/>
          </p:nvSpPr>
          <p:spPr>
            <a:xfrm>
              <a:off x="1930398" y="2120073"/>
              <a:ext cx="119049" cy="188060"/>
            </a:xfrm>
            <a:custGeom>
              <a:avLst/>
              <a:gdLst/>
              <a:ahLst/>
              <a:cxnLst/>
              <a:rect l="l" t="t" r="r" b="b"/>
              <a:pathLst>
                <a:path w="7530" h="11895" extrusionOk="0">
                  <a:moveTo>
                    <a:pt x="668" y="1"/>
                  </a:moveTo>
                  <a:cubicBezTo>
                    <a:pt x="569" y="1"/>
                    <a:pt x="469" y="26"/>
                    <a:pt x="377" y="79"/>
                  </a:cubicBezTo>
                  <a:cubicBezTo>
                    <a:pt x="96" y="241"/>
                    <a:pt x="0" y="600"/>
                    <a:pt x="162" y="881"/>
                  </a:cubicBezTo>
                  <a:lnTo>
                    <a:pt x="6351" y="11600"/>
                  </a:lnTo>
                  <a:cubicBezTo>
                    <a:pt x="6454" y="11781"/>
                    <a:pt x="6648" y="11894"/>
                    <a:pt x="6859" y="11894"/>
                  </a:cubicBezTo>
                  <a:cubicBezTo>
                    <a:pt x="6961" y="11894"/>
                    <a:pt x="7062" y="11868"/>
                    <a:pt x="7153" y="11816"/>
                  </a:cubicBezTo>
                  <a:cubicBezTo>
                    <a:pt x="7434" y="11655"/>
                    <a:pt x="7530" y="11294"/>
                    <a:pt x="7366" y="11013"/>
                  </a:cubicBezTo>
                  <a:lnTo>
                    <a:pt x="1177" y="294"/>
                  </a:lnTo>
                  <a:cubicBezTo>
                    <a:pt x="1069" y="106"/>
                    <a:pt x="87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4"/>
            <p:cNvSpPr/>
            <p:nvPr/>
          </p:nvSpPr>
          <p:spPr>
            <a:xfrm>
              <a:off x="1676267" y="2374300"/>
              <a:ext cx="190131" cy="116472"/>
            </a:xfrm>
            <a:custGeom>
              <a:avLst/>
              <a:gdLst/>
              <a:ahLst/>
              <a:cxnLst/>
              <a:rect l="l" t="t" r="r" b="b"/>
              <a:pathLst>
                <a:path w="12026" h="7367" extrusionOk="0">
                  <a:moveTo>
                    <a:pt x="672" y="1"/>
                  </a:moveTo>
                  <a:cubicBezTo>
                    <a:pt x="468" y="1"/>
                    <a:pt x="271" y="106"/>
                    <a:pt x="162" y="294"/>
                  </a:cubicBezTo>
                  <a:cubicBezTo>
                    <a:pt x="0" y="576"/>
                    <a:pt x="97" y="935"/>
                    <a:pt x="377" y="1096"/>
                  </a:cubicBezTo>
                  <a:lnTo>
                    <a:pt x="11094" y="7285"/>
                  </a:lnTo>
                  <a:cubicBezTo>
                    <a:pt x="11183" y="7337"/>
                    <a:pt x="11285" y="7366"/>
                    <a:pt x="11389" y="7366"/>
                  </a:cubicBezTo>
                  <a:cubicBezTo>
                    <a:pt x="11654" y="7366"/>
                    <a:pt x="11888" y="7188"/>
                    <a:pt x="11956" y="6931"/>
                  </a:cubicBezTo>
                  <a:cubicBezTo>
                    <a:pt x="12026" y="6674"/>
                    <a:pt x="11913" y="6402"/>
                    <a:pt x="11683" y="6270"/>
                  </a:cubicBezTo>
                  <a:lnTo>
                    <a:pt x="964" y="79"/>
                  </a:lnTo>
                  <a:cubicBezTo>
                    <a:pt x="872" y="26"/>
                    <a:pt x="771" y="1"/>
                    <a:pt x="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4"/>
            <p:cNvSpPr/>
            <p:nvPr/>
          </p:nvSpPr>
          <p:spPr>
            <a:xfrm>
              <a:off x="1584400" y="2721531"/>
              <a:ext cx="214336" cy="18624"/>
            </a:xfrm>
            <a:custGeom>
              <a:avLst/>
              <a:gdLst/>
              <a:ahLst/>
              <a:cxnLst/>
              <a:rect l="l" t="t" r="r" b="b"/>
              <a:pathLst>
                <a:path w="13557" h="1178" extrusionOk="0">
                  <a:moveTo>
                    <a:pt x="589" y="0"/>
                  </a:moveTo>
                  <a:cubicBezTo>
                    <a:pt x="265" y="0"/>
                    <a:pt x="1" y="263"/>
                    <a:pt x="1" y="589"/>
                  </a:cubicBezTo>
                  <a:cubicBezTo>
                    <a:pt x="1" y="915"/>
                    <a:pt x="265" y="1178"/>
                    <a:pt x="589" y="1178"/>
                  </a:cubicBezTo>
                  <a:cubicBezTo>
                    <a:pt x="593" y="1178"/>
                    <a:pt x="597" y="1178"/>
                    <a:pt x="601" y="1178"/>
                  </a:cubicBezTo>
                  <a:lnTo>
                    <a:pt x="12977" y="1178"/>
                  </a:lnTo>
                  <a:cubicBezTo>
                    <a:pt x="13299" y="1171"/>
                    <a:pt x="13556" y="909"/>
                    <a:pt x="13556" y="589"/>
                  </a:cubicBezTo>
                  <a:cubicBezTo>
                    <a:pt x="13556" y="269"/>
                    <a:pt x="13299" y="7"/>
                    <a:pt x="12977" y="0"/>
                  </a:cubicBezTo>
                  <a:lnTo>
                    <a:pt x="601" y="0"/>
                  </a:lnTo>
                  <a:cubicBezTo>
                    <a:pt x="597" y="0"/>
                    <a:pt x="593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4"/>
            <p:cNvSpPr/>
            <p:nvPr/>
          </p:nvSpPr>
          <p:spPr>
            <a:xfrm>
              <a:off x="1676978" y="2970936"/>
              <a:ext cx="190115" cy="116441"/>
            </a:xfrm>
            <a:custGeom>
              <a:avLst/>
              <a:gdLst/>
              <a:ahLst/>
              <a:cxnLst/>
              <a:rect l="l" t="t" r="r" b="b"/>
              <a:pathLst>
                <a:path w="12025" h="7365" extrusionOk="0">
                  <a:moveTo>
                    <a:pt x="11353" y="1"/>
                  </a:moveTo>
                  <a:cubicBezTo>
                    <a:pt x="11254" y="1"/>
                    <a:pt x="11153" y="26"/>
                    <a:pt x="11061" y="79"/>
                  </a:cubicBezTo>
                  <a:lnTo>
                    <a:pt x="342" y="6268"/>
                  </a:lnTo>
                  <a:cubicBezTo>
                    <a:pt x="112" y="6401"/>
                    <a:pt x="1" y="6672"/>
                    <a:pt x="69" y="6928"/>
                  </a:cubicBezTo>
                  <a:cubicBezTo>
                    <a:pt x="138" y="7185"/>
                    <a:pt x="371" y="7365"/>
                    <a:pt x="636" y="7365"/>
                  </a:cubicBezTo>
                  <a:cubicBezTo>
                    <a:pt x="738" y="7365"/>
                    <a:pt x="840" y="7337"/>
                    <a:pt x="929" y="7285"/>
                  </a:cubicBezTo>
                  <a:lnTo>
                    <a:pt x="11648" y="1095"/>
                  </a:lnTo>
                  <a:cubicBezTo>
                    <a:pt x="11927" y="933"/>
                    <a:pt x="12024" y="576"/>
                    <a:pt x="11863" y="294"/>
                  </a:cubicBezTo>
                  <a:cubicBezTo>
                    <a:pt x="11754" y="106"/>
                    <a:pt x="11556" y="1"/>
                    <a:pt x="1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4"/>
            <p:cNvSpPr/>
            <p:nvPr/>
          </p:nvSpPr>
          <p:spPr>
            <a:xfrm>
              <a:off x="1929655" y="3153483"/>
              <a:ext cx="120045" cy="188044"/>
            </a:xfrm>
            <a:custGeom>
              <a:avLst/>
              <a:gdLst/>
              <a:ahLst/>
              <a:cxnLst/>
              <a:rect l="l" t="t" r="r" b="b"/>
              <a:pathLst>
                <a:path w="7593" h="11894" extrusionOk="0">
                  <a:moveTo>
                    <a:pt x="6924" y="0"/>
                  </a:moveTo>
                  <a:cubicBezTo>
                    <a:pt x="6721" y="0"/>
                    <a:pt x="6524" y="105"/>
                    <a:pt x="6416" y="294"/>
                  </a:cubicBezTo>
                  <a:lnTo>
                    <a:pt x="223" y="11012"/>
                  </a:lnTo>
                  <a:cubicBezTo>
                    <a:pt x="0" y="11404"/>
                    <a:pt x="282" y="11892"/>
                    <a:pt x="734" y="11894"/>
                  </a:cubicBezTo>
                  <a:lnTo>
                    <a:pt x="733" y="11892"/>
                  </a:lnTo>
                  <a:cubicBezTo>
                    <a:pt x="943" y="11892"/>
                    <a:pt x="1137" y="11781"/>
                    <a:pt x="1242" y="11598"/>
                  </a:cubicBezTo>
                  <a:lnTo>
                    <a:pt x="7431" y="879"/>
                  </a:lnTo>
                  <a:cubicBezTo>
                    <a:pt x="7593" y="599"/>
                    <a:pt x="7498" y="240"/>
                    <a:pt x="7216" y="79"/>
                  </a:cubicBezTo>
                  <a:cubicBezTo>
                    <a:pt x="7124" y="25"/>
                    <a:pt x="7023" y="0"/>
                    <a:pt x="6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4"/>
            <p:cNvSpPr/>
            <p:nvPr/>
          </p:nvSpPr>
          <p:spPr>
            <a:xfrm>
              <a:off x="2527285" y="3153325"/>
              <a:ext cx="119049" cy="188060"/>
            </a:xfrm>
            <a:custGeom>
              <a:avLst/>
              <a:gdLst/>
              <a:ahLst/>
              <a:cxnLst/>
              <a:rect l="l" t="t" r="r" b="b"/>
              <a:pathLst>
                <a:path w="7530" h="11895" extrusionOk="0">
                  <a:moveTo>
                    <a:pt x="670" y="1"/>
                  </a:moveTo>
                  <a:cubicBezTo>
                    <a:pt x="570" y="1"/>
                    <a:pt x="470" y="26"/>
                    <a:pt x="377" y="79"/>
                  </a:cubicBezTo>
                  <a:cubicBezTo>
                    <a:pt x="97" y="241"/>
                    <a:pt x="0" y="600"/>
                    <a:pt x="162" y="881"/>
                  </a:cubicBezTo>
                  <a:lnTo>
                    <a:pt x="6351" y="11600"/>
                  </a:lnTo>
                  <a:cubicBezTo>
                    <a:pt x="6455" y="11783"/>
                    <a:pt x="6650" y="11894"/>
                    <a:pt x="6860" y="11894"/>
                  </a:cubicBezTo>
                  <a:cubicBezTo>
                    <a:pt x="6964" y="11894"/>
                    <a:pt x="7064" y="11867"/>
                    <a:pt x="7153" y="11815"/>
                  </a:cubicBezTo>
                  <a:cubicBezTo>
                    <a:pt x="7435" y="11653"/>
                    <a:pt x="7530" y="11294"/>
                    <a:pt x="7367" y="11014"/>
                  </a:cubicBezTo>
                  <a:lnTo>
                    <a:pt x="1179" y="294"/>
                  </a:lnTo>
                  <a:cubicBezTo>
                    <a:pt x="1071" y="106"/>
                    <a:pt x="87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4"/>
            <p:cNvSpPr/>
            <p:nvPr/>
          </p:nvSpPr>
          <p:spPr>
            <a:xfrm>
              <a:off x="2709769" y="2970683"/>
              <a:ext cx="190163" cy="116409"/>
            </a:xfrm>
            <a:custGeom>
              <a:avLst/>
              <a:gdLst/>
              <a:ahLst/>
              <a:cxnLst/>
              <a:rect l="l" t="t" r="r" b="b"/>
              <a:pathLst>
                <a:path w="12028" h="7363" extrusionOk="0">
                  <a:moveTo>
                    <a:pt x="671" y="0"/>
                  </a:moveTo>
                  <a:cubicBezTo>
                    <a:pt x="469" y="0"/>
                    <a:pt x="272" y="105"/>
                    <a:pt x="162" y="294"/>
                  </a:cubicBezTo>
                  <a:cubicBezTo>
                    <a:pt x="1" y="574"/>
                    <a:pt x="98" y="933"/>
                    <a:pt x="379" y="1096"/>
                  </a:cubicBezTo>
                  <a:lnTo>
                    <a:pt x="11096" y="7283"/>
                  </a:lnTo>
                  <a:cubicBezTo>
                    <a:pt x="11183" y="7335"/>
                    <a:pt x="11281" y="7363"/>
                    <a:pt x="11382" y="7363"/>
                  </a:cubicBezTo>
                  <a:cubicBezTo>
                    <a:pt x="11385" y="7363"/>
                    <a:pt x="11388" y="7363"/>
                    <a:pt x="11391" y="7363"/>
                  </a:cubicBezTo>
                  <a:cubicBezTo>
                    <a:pt x="11657" y="7363"/>
                    <a:pt x="11890" y="7185"/>
                    <a:pt x="11958" y="6928"/>
                  </a:cubicBezTo>
                  <a:cubicBezTo>
                    <a:pt x="12028" y="6671"/>
                    <a:pt x="11914" y="6399"/>
                    <a:pt x="11685" y="6266"/>
                  </a:cubicBezTo>
                  <a:lnTo>
                    <a:pt x="965" y="79"/>
                  </a:lnTo>
                  <a:cubicBezTo>
                    <a:pt x="872" y="26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4"/>
            <p:cNvSpPr/>
            <p:nvPr/>
          </p:nvSpPr>
          <p:spPr>
            <a:xfrm>
              <a:off x="2777859" y="2721246"/>
              <a:ext cx="214289" cy="18608"/>
            </a:xfrm>
            <a:custGeom>
              <a:avLst/>
              <a:gdLst/>
              <a:ahLst/>
              <a:cxnLst/>
              <a:rect l="l" t="t" r="r" b="b"/>
              <a:pathLst>
                <a:path w="13554" h="1177" extrusionOk="0">
                  <a:moveTo>
                    <a:pt x="587" y="1"/>
                  </a:moveTo>
                  <a:cubicBezTo>
                    <a:pt x="262" y="1"/>
                    <a:pt x="0" y="264"/>
                    <a:pt x="0" y="588"/>
                  </a:cubicBezTo>
                  <a:cubicBezTo>
                    <a:pt x="0" y="913"/>
                    <a:pt x="262" y="1176"/>
                    <a:pt x="587" y="1176"/>
                  </a:cubicBezTo>
                  <a:lnTo>
                    <a:pt x="12967" y="1176"/>
                  </a:lnTo>
                  <a:cubicBezTo>
                    <a:pt x="13292" y="1176"/>
                    <a:pt x="13554" y="913"/>
                    <a:pt x="13554" y="588"/>
                  </a:cubicBezTo>
                  <a:cubicBezTo>
                    <a:pt x="13554" y="264"/>
                    <a:pt x="13292" y="1"/>
                    <a:pt x="12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4"/>
            <p:cNvSpPr/>
            <p:nvPr/>
          </p:nvSpPr>
          <p:spPr>
            <a:xfrm>
              <a:off x="2710181" y="2374047"/>
              <a:ext cx="190131" cy="116441"/>
            </a:xfrm>
            <a:custGeom>
              <a:avLst/>
              <a:gdLst/>
              <a:ahLst/>
              <a:cxnLst/>
              <a:rect l="l" t="t" r="r" b="b"/>
              <a:pathLst>
                <a:path w="12026" h="7365" extrusionOk="0">
                  <a:moveTo>
                    <a:pt x="11356" y="0"/>
                  </a:moveTo>
                  <a:cubicBezTo>
                    <a:pt x="11256" y="0"/>
                    <a:pt x="11155" y="26"/>
                    <a:pt x="11062" y="79"/>
                  </a:cubicBezTo>
                  <a:lnTo>
                    <a:pt x="343" y="6268"/>
                  </a:lnTo>
                  <a:cubicBezTo>
                    <a:pt x="112" y="6401"/>
                    <a:pt x="1" y="6671"/>
                    <a:pt x="70" y="6928"/>
                  </a:cubicBezTo>
                  <a:cubicBezTo>
                    <a:pt x="138" y="7185"/>
                    <a:pt x="371" y="7363"/>
                    <a:pt x="636" y="7364"/>
                  </a:cubicBezTo>
                  <a:lnTo>
                    <a:pt x="638" y="7364"/>
                  </a:lnTo>
                  <a:cubicBezTo>
                    <a:pt x="740" y="7363"/>
                    <a:pt x="842" y="7335"/>
                    <a:pt x="931" y="7285"/>
                  </a:cubicBezTo>
                  <a:lnTo>
                    <a:pt x="11649" y="1095"/>
                  </a:lnTo>
                  <a:cubicBezTo>
                    <a:pt x="11929" y="933"/>
                    <a:pt x="12026" y="574"/>
                    <a:pt x="11864" y="294"/>
                  </a:cubicBezTo>
                  <a:cubicBezTo>
                    <a:pt x="11756" y="105"/>
                    <a:pt x="11559" y="0"/>
                    <a:pt x="11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4"/>
            <p:cNvSpPr/>
            <p:nvPr/>
          </p:nvSpPr>
          <p:spPr>
            <a:xfrm>
              <a:off x="2527001" y="2119899"/>
              <a:ext cx="119033" cy="188092"/>
            </a:xfrm>
            <a:custGeom>
              <a:avLst/>
              <a:gdLst/>
              <a:ahLst/>
              <a:cxnLst/>
              <a:rect l="l" t="t" r="r" b="b"/>
              <a:pathLst>
                <a:path w="7529" h="11897" extrusionOk="0">
                  <a:moveTo>
                    <a:pt x="6858" y="0"/>
                  </a:moveTo>
                  <a:cubicBezTo>
                    <a:pt x="6655" y="0"/>
                    <a:pt x="6458" y="105"/>
                    <a:pt x="6350" y="294"/>
                  </a:cubicBezTo>
                  <a:lnTo>
                    <a:pt x="162" y="11016"/>
                  </a:lnTo>
                  <a:cubicBezTo>
                    <a:pt x="1" y="11297"/>
                    <a:pt x="98" y="11654"/>
                    <a:pt x="379" y="11816"/>
                  </a:cubicBezTo>
                  <a:cubicBezTo>
                    <a:pt x="466" y="11868"/>
                    <a:pt x="568" y="11897"/>
                    <a:pt x="672" y="11897"/>
                  </a:cubicBezTo>
                  <a:cubicBezTo>
                    <a:pt x="882" y="11897"/>
                    <a:pt x="1076" y="11784"/>
                    <a:pt x="1181" y="11601"/>
                  </a:cubicBezTo>
                  <a:lnTo>
                    <a:pt x="7367" y="879"/>
                  </a:lnTo>
                  <a:cubicBezTo>
                    <a:pt x="7529" y="599"/>
                    <a:pt x="7431" y="240"/>
                    <a:pt x="7152" y="79"/>
                  </a:cubicBezTo>
                  <a:cubicBezTo>
                    <a:pt x="7059" y="25"/>
                    <a:pt x="6958" y="0"/>
                    <a:pt x="6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4"/>
            <p:cNvSpPr/>
            <p:nvPr/>
          </p:nvSpPr>
          <p:spPr>
            <a:xfrm>
              <a:off x="2278909" y="2027100"/>
              <a:ext cx="18608" cy="214115"/>
            </a:xfrm>
            <a:custGeom>
              <a:avLst/>
              <a:gdLst/>
              <a:ahLst/>
              <a:cxnLst/>
              <a:rect l="l" t="t" r="r" b="b"/>
              <a:pathLst>
                <a:path w="1177" h="13543" extrusionOk="0">
                  <a:moveTo>
                    <a:pt x="588" y="1"/>
                  </a:moveTo>
                  <a:cubicBezTo>
                    <a:pt x="267" y="1"/>
                    <a:pt x="7" y="256"/>
                    <a:pt x="1" y="578"/>
                  </a:cubicBezTo>
                  <a:lnTo>
                    <a:pt x="1" y="12957"/>
                  </a:lnTo>
                  <a:cubicBezTo>
                    <a:pt x="2" y="13281"/>
                    <a:pt x="264" y="13543"/>
                    <a:pt x="589" y="13543"/>
                  </a:cubicBezTo>
                  <a:cubicBezTo>
                    <a:pt x="913" y="13543"/>
                    <a:pt x="1176" y="13281"/>
                    <a:pt x="1176" y="12956"/>
                  </a:cubicBezTo>
                  <a:lnTo>
                    <a:pt x="1176" y="578"/>
                  </a:lnTo>
                  <a:cubicBezTo>
                    <a:pt x="1170" y="256"/>
                    <a:pt x="909" y="1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4"/>
            <p:cNvSpPr/>
            <p:nvPr/>
          </p:nvSpPr>
          <p:spPr>
            <a:xfrm>
              <a:off x="2086402" y="2861948"/>
              <a:ext cx="404151" cy="377005"/>
            </a:xfrm>
            <a:custGeom>
              <a:avLst/>
              <a:gdLst/>
              <a:ahLst/>
              <a:cxnLst/>
              <a:rect l="l" t="t" r="r" b="b"/>
              <a:pathLst>
                <a:path w="25563" h="23846" extrusionOk="0">
                  <a:moveTo>
                    <a:pt x="22164" y="1635"/>
                  </a:moveTo>
                  <a:cubicBezTo>
                    <a:pt x="22702" y="1635"/>
                    <a:pt x="23155" y="1803"/>
                    <a:pt x="23431" y="2123"/>
                  </a:cubicBezTo>
                  <a:cubicBezTo>
                    <a:pt x="23766" y="2508"/>
                    <a:pt x="23816" y="3064"/>
                    <a:pt x="23575" y="3694"/>
                  </a:cubicBezTo>
                  <a:cubicBezTo>
                    <a:pt x="23056" y="5047"/>
                    <a:pt x="21234" y="6624"/>
                    <a:pt x="17671" y="7770"/>
                  </a:cubicBezTo>
                  <a:cubicBezTo>
                    <a:pt x="17965" y="6252"/>
                    <a:pt x="18408" y="5005"/>
                    <a:pt x="18921" y="4072"/>
                  </a:cubicBezTo>
                  <a:cubicBezTo>
                    <a:pt x="19639" y="2767"/>
                    <a:pt x="20553" y="1929"/>
                    <a:pt x="21492" y="1714"/>
                  </a:cubicBezTo>
                  <a:cubicBezTo>
                    <a:pt x="21712" y="1662"/>
                    <a:pt x="21939" y="1636"/>
                    <a:pt x="22164" y="1635"/>
                  </a:cubicBezTo>
                  <a:close/>
                  <a:moveTo>
                    <a:pt x="4334" y="3275"/>
                  </a:moveTo>
                  <a:cubicBezTo>
                    <a:pt x="4700" y="3275"/>
                    <a:pt x="5076" y="3364"/>
                    <a:pt x="5445" y="3546"/>
                  </a:cubicBezTo>
                  <a:cubicBezTo>
                    <a:pt x="6752" y="4188"/>
                    <a:pt x="7522" y="6359"/>
                    <a:pt x="7924" y="9171"/>
                  </a:cubicBezTo>
                  <a:cubicBezTo>
                    <a:pt x="4967" y="9042"/>
                    <a:pt x="2926" y="8212"/>
                    <a:pt x="2229" y="6779"/>
                  </a:cubicBezTo>
                  <a:cubicBezTo>
                    <a:pt x="1705" y="5705"/>
                    <a:pt x="2114" y="4585"/>
                    <a:pt x="2751" y="3949"/>
                  </a:cubicBezTo>
                  <a:cubicBezTo>
                    <a:pt x="3199" y="3503"/>
                    <a:pt x="3752" y="3275"/>
                    <a:pt x="4334" y="3275"/>
                  </a:cubicBezTo>
                  <a:close/>
                  <a:moveTo>
                    <a:pt x="22163" y="1"/>
                  </a:moveTo>
                  <a:cubicBezTo>
                    <a:pt x="21829" y="1"/>
                    <a:pt x="21483" y="40"/>
                    <a:pt x="21130" y="121"/>
                  </a:cubicBezTo>
                  <a:cubicBezTo>
                    <a:pt x="19709" y="446"/>
                    <a:pt x="18451" y="1539"/>
                    <a:pt x="17492" y="3284"/>
                  </a:cubicBezTo>
                  <a:cubicBezTo>
                    <a:pt x="16798" y="4541"/>
                    <a:pt x="16230" y="6220"/>
                    <a:pt x="15915" y="8264"/>
                  </a:cubicBezTo>
                  <a:cubicBezTo>
                    <a:pt x="14736" y="8551"/>
                    <a:pt x="13411" y="8794"/>
                    <a:pt x="11927" y="8978"/>
                  </a:cubicBezTo>
                  <a:cubicBezTo>
                    <a:pt x="11107" y="9080"/>
                    <a:pt x="10326" y="9145"/>
                    <a:pt x="9588" y="9172"/>
                  </a:cubicBezTo>
                  <a:cubicBezTo>
                    <a:pt x="9124" y="5865"/>
                    <a:pt x="8126" y="3043"/>
                    <a:pt x="6168" y="2080"/>
                  </a:cubicBezTo>
                  <a:cubicBezTo>
                    <a:pt x="5566" y="1783"/>
                    <a:pt x="4941" y="1637"/>
                    <a:pt x="4330" y="1637"/>
                  </a:cubicBezTo>
                  <a:cubicBezTo>
                    <a:pt x="3327" y="1637"/>
                    <a:pt x="2361" y="2030"/>
                    <a:pt x="1598" y="2790"/>
                  </a:cubicBezTo>
                  <a:cubicBezTo>
                    <a:pt x="337" y="4046"/>
                    <a:pt x="0" y="5937"/>
                    <a:pt x="759" y="7494"/>
                  </a:cubicBezTo>
                  <a:cubicBezTo>
                    <a:pt x="1388" y="8784"/>
                    <a:pt x="3157" y="10686"/>
                    <a:pt x="8115" y="10824"/>
                  </a:cubicBezTo>
                  <a:cubicBezTo>
                    <a:pt x="8477" y="14897"/>
                    <a:pt x="8227" y="19836"/>
                    <a:pt x="7771" y="23470"/>
                  </a:cubicBezTo>
                  <a:lnTo>
                    <a:pt x="9393" y="23675"/>
                  </a:lnTo>
                  <a:cubicBezTo>
                    <a:pt x="9533" y="22553"/>
                    <a:pt x="10260" y="16338"/>
                    <a:pt x="9771" y="10806"/>
                  </a:cubicBezTo>
                  <a:cubicBezTo>
                    <a:pt x="10499" y="10772"/>
                    <a:pt x="11283" y="10706"/>
                    <a:pt x="12127" y="10600"/>
                  </a:cubicBezTo>
                  <a:cubicBezTo>
                    <a:pt x="13453" y="10437"/>
                    <a:pt x="14644" y="10230"/>
                    <a:pt x="15716" y="9994"/>
                  </a:cubicBezTo>
                  <a:lnTo>
                    <a:pt x="15716" y="9994"/>
                  </a:lnTo>
                  <a:cubicBezTo>
                    <a:pt x="15431" y="13726"/>
                    <a:pt x="15946" y="18434"/>
                    <a:pt x="17860" y="23845"/>
                  </a:cubicBezTo>
                  <a:lnTo>
                    <a:pt x="19401" y="23300"/>
                  </a:lnTo>
                  <a:cubicBezTo>
                    <a:pt x="17474" y="17849"/>
                    <a:pt x="17052" y="13146"/>
                    <a:pt x="17411" y="9565"/>
                  </a:cubicBezTo>
                  <a:cubicBezTo>
                    <a:pt x="23043" y="7960"/>
                    <a:pt x="24651" y="5456"/>
                    <a:pt x="25102" y="4277"/>
                  </a:cubicBezTo>
                  <a:cubicBezTo>
                    <a:pt x="25563" y="3076"/>
                    <a:pt x="25404" y="1900"/>
                    <a:pt x="24667" y="1051"/>
                  </a:cubicBezTo>
                  <a:cubicBezTo>
                    <a:pt x="24074" y="367"/>
                    <a:pt x="23178" y="1"/>
                    <a:pt x="22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4"/>
            <p:cNvSpPr/>
            <p:nvPr/>
          </p:nvSpPr>
          <p:spPr>
            <a:xfrm>
              <a:off x="2107412" y="3219613"/>
              <a:ext cx="362302" cy="226510"/>
            </a:xfrm>
            <a:custGeom>
              <a:avLst/>
              <a:gdLst/>
              <a:ahLst/>
              <a:cxnLst/>
              <a:rect l="l" t="t" r="r" b="b"/>
              <a:pathLst>
                <a:path w="22916" h="14327" extrusionOk="0">
                  <a:moveTo>
                    <a:pt x="0" y="0"/>
                  </a:moveTo>
                  <a:lnTo>
                    <a:pt x="0" y="2869"/>
                  </a:lnTo>
                  <a:cubicBezTo>
                    <a:pt x="0" y="9197"/>
                    <a:pt x="5132" y="14327"/>
                    <a:pt x="11458" y="14327"/>
                  </a:cubicBezTo>
                  <a:cubicBezTo>
                    <a:pt x="17786" y="14327"/>
                    <a:pt x="22916" y="9197"/>
                    <a:pt x="22916" y="2867"/>
                  </a:cubicBezTo>
                  <a:lnTo>
                    <a:pt x="22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4"/>
            <p:cNvSpPr/>
            <p:nvPr/>
          </p:nvSpPr>
          <p:spPr>
            <a:xfrm>
              <a:off x="2086670" y="3273016"/>
              <a:ext cx="403503" cy="45375"/>
            </a:xfrm>
            <a:custGeom>
              <a:avLst/>
              <a:gdLst/>
              <a:ahLst/>
              <a:cxnLst/>
              <a:rect l="l" t="t" r="r" b="b"/>
              <a:pathLst>
                <a:path w="25522" h="2870" extrusionOk="0">
                  <a:moveTo>
                    <a:pt x="1434" y="0"/>
                  </a:moveTo>
                  <a:cubicBezTo>
                    <a:pt x="643" y="2"/>
                    <a:pt x="1" y="642"/>
                    <a:pt x="1" y="1435"/>
                  </a:cubicBezTo>
                  <a:cubicBezTo>
                    <a:pt x="1" y="2226"/>
                    <a:pt x="643" y="2868"/>
                    <a:pt x="1434" y="2869"/>
                  </a:cubicBezTo>
                  <a:lnTo>
                    <a:pt x="24087" y="2869"/>
                  </a:lnTo>
                  <a:cubicBezTo>
                    <a:pt x="24880" y="2869"/>
                    <a:pt x="25522" y="2226"/>
                    <a:pt x="25520" y="1435"/>
                  </a:cubicBezTo>
                  <a:cubicBezTo>
                    <a:pt x="25520" y="642"/>
                    <a:pt x="24878" y="0"/>
                    <a:pt x="24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4"/>
            <p:cNvSpPr/>
            <p:nvPr/>
          </p:nvSpPr>
          <p:spPr>
            <a:xfrm>
              <a:off x="2125482" y="3356283"/>
              <a:ext cx="325860" cy="45343"/>
            </a:xfrm>
            <a:custGeom>
              <a:avLst/>
              <a:gdLst/>
              <a:ahLst/>
              <a:cxnLst/>
              <a:rect l="l" t="t" r="r" b="b"/>
              <a:pathLst>
                <a:path w="20611" h="2868" extrusionOk="0">
                  <a:moveTo>
                    <a:pt x="1434" y="1"/>
                  </a:moveTo>
                  <a:cubicBezTo>
                    <a:pt x="643" y="1"/>
                    <a:pt x="1" y="643"/>
                    <a:pt x="1" y="1433"/>
                  </a:cubicBezTo>
                  <a:cubicBezTo>
                    <a:pt x="1" y="2226"/>
                    <a:pt x="643" y="2868"/>
                    <a:pt x="1434" y="2868"/>
                  </a:cubicBezTo>
                  <a:lnTo>
                    <a:pt x="19177" y="2868"/>
                  </a:lnTo>
                  <a:cubicBezTo>
                    <a:pt x="19968" y="2868"/>
                    <a:pt x="20610" y="2226"/>
                    <a:pt x="20610" y="1433"/>
                  </a:cubicBezTo>
                  <a:cubicBezTo>
                    <a:pt x="20610" y="643"/>
                    <a:pt x="19968" y="1"/>
                    <a:pt x="19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4"/>
            <p:cNvSpPr/>
            <p:nvPr/>
          </p:nvSpPr>
          <p:spPr>
            <a:xfrm>
              <a:off x="2289643" y="3692242"/>
              <a:ext cx="197957" cy="49058"/>
            </a:xfrm>
            <a:custGeom>
              <a:avLst/>
              <a:gdLst/>
              <a:ahLst/>
              <a:cxnLst/>
              <a:rect l="l" t="t" r="r" b="b"/>
              <a:pathLst>
                <a:path w="12521" h="3103" extrusionOk="0">
                  <a:moveTo>
                    <a:pt x="1" y="1"/>
                  </a:moveTo>
                  <a:lnTo>
                    <a:pt x="1" y="3103"/>
                  </a:lnTo>
                  <a:lnTo>
                    <a:pt x="12521" y="3103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4"/>
            <p:cNvSpPr/>
            <p:nvPr/>
          </p:nvSpPr>
          <p:spPr>
            <a:xfrm>
              <a:off x="2461630" y="3555035"/>
              <a:ext cx="326255" cy="326255"/>
            </a:xfrm>
            <a:custGeom>
              <a:avLst/>
              <a:gdLst/>
              <a:ahLst/>
              <a:cxnLst/>
              <a:rect l="l" t="t" r="r" b="b"/>
              <a:pathLst>
                <a:path w="20636" h="20636" extrusionOk="0">
                  <a:moveTo>
                    <a:pt x="10318" y="0"/>
                  </a:moveTo>
                  <a:cubicBezTo>
                    <a:pt x="4619" y="0"/>
                    <a:pt x="0" y="4621"/>
                    <a:pt x="0" y="10318"/>
                  </a:cubicBezTo>
                  <a:cubicBezTo>
                    <a:pt x="0" y="16017"/>
                    <a:pt x="4619" y="20636"/>
                    <a:pt x="10318" y="20636"/>
                  </a:cubicBezTo>
                  <a:cubicBezTo>
                    <a:pt x="16017" y="20636"/>
                    <a:pt x="20636" y="16015"/>
                    <a:pt x="20636" y="10318"/>
                  </a:cubicBezTo>
                  <a:cubicBezTo>
                    <a:pt x="20636" y="4621"/>
                    <a:pt x="16017" y="0"/>
                    <a:pt x="10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4"/>
            <p:cNvSpPr/>
            <p:nvPr/>
          </p:nvSpPr>
          <p:spPr>
            <a:xfrm>
              <a:off x="2481012" y="3574385"/>
              <a:ext cx="287489" cy="287521"/>
            </a:xfrm>
            <a:custGeom>
              <a:avLst/>
              <a:gdLst/>
              <a:ahLst/>
              <a:cxnLst/>
              <a:rect l="l" t="t" r="r" b="b"/>
              <a:pathLst>
                <a:path w="18184" h="18186" extrusionOk="0">
                  <a:moveTo>
                    <a:pt x="9092" y="1"/>
                  </a:moveTo>
                  <a:cubicBezTo>
                    <a:pt x="4071" y="1"/>
                    <a:pt x="0" y="4071"/>
                    <a:pt x="0" y="9094"/>
                  </a:cubicBezTo>
                  <a:cubicBezTo>
                    <a:pt x="0" y="14117"/>
                    <a:pt x="4071" y="18186"/>
                    <a:pt x="9092" y="18186"/>
                  </a:cubicBezTo>
                  <a:cubicBezTo>
                    <a:pt x="14113" y="18186"/>
                    <a:pt x="18184" y="14115"/>
                    <a:pt x="18184" y="9094"/>
                  </a:cubicBezTo>
                  <a:cubicBezTo>
                    <a:pt x="18184" y="4073"/>
                    <a:pt x="14113" y="1"/>
                    <a:pt x="90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4"/>
            <p:cNvSpPr/>
            <p:nvPr/>
          </p:nvSpPr>
          <p:spPr>
            <a:xfrm>
              <a:off x="2562287" y="3633574"/>
              <a:ext cx="136077" cy="189831"/>
            </a:xfrm>
            <a:custGeom>
              <a:avLst/>
              <a:gdLst/>
              <a:ahLst/>
              <a:cxnLst/>
              <a:rect l="l" t="t" r="r" b="b"/>
              <a:pathLst>
                <a:path w="8607" h="12007" extrusionOk="0">
                  <a:moveTo>
                    <a:pt x="2935" y="0"/>
                  </a:moveTo>
                  <a:lnTo>
                    <a:pt x="959" y="6282"/>
                  </a:lnTo>
                  <a:lnTo>
                    <a:pt x="3188" y="6282"/>
                  </a:lnTo>
                  <a:lnTo>
                    <a:pt x="0" y="12006"/>
                  </a:lnTo>
                  <a:lnTo>
                    <a:pt x="7392" y="4614"/>
                  </a:lnTo>
                  <a:lnTo>
                    <a:pt x="3993" y="4614"/>
                  </a:lnTo>
                  <a:lnTo>
                    <a:pt x="8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4"/>
            <p:cNvSpPr/>
            <p:nvPr/>
          </p:nvSpPr>
          <p:spPr>
            <a:xfrm>
              <a:off x="2091713" y="3692242"/>
              <a:ext cx="197957" cy="49058"/>
            </a:xfrm>
            <a:custGeom>
              <a:avLst/>
              <a:gdLst/>
              <a:ahLst/>
              <a:cxnLst/>
              <a:rect l="l" t="t" r="r" b="b"/>
              <a:pathLst>
                <a:path w="12521" h="3103" extrusionOk="0">
                  <a:moveTo>
                    <a:pt x="1" y="1"/>
                  </a:moveTo>
                  <a:lnTo>
                    <a:pt x="1" y="3103"/>
                  </a:lnTo>
                  <a:lnTo>
                    <a:pt x="12521" y="3103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4"/>
            <p:cNvSpPr/>
            <p:nvPr/>
          </p:nvSpPr>
          <p:spPr>
            <a:xfrm>
              <a:off x="1791436" y="3555035"/>
              <a:ext cx="326255" cy="326255"/>
            </a:xfrm>
            <a:custGeom>
              <a:avLst/>
              <a:gdLst/>
              <a:ahLst/>
              <a:cxnLst/>
              <a:rect l="l" t="t" r="r" b="b"/>
              <a:pathLst>
                <a:path w="20636" h="20636" extrusionOk="0">
                  <a:moveTo>
                    <a:pt x="10318" y="0"/>
                  </a:moveTo>
                  <a:cubicBezTo>
                    <a:pt x="4621" y="0"/>
                    <a:pt x="1" y="4621"/>
                    <a:pt x="1" y="10318"/>
                  </a:cubicBezTo>
                  <a:cubicBezTo>
                    <a:pt x="1" y="16015"/>
                    <a:pt x="4619" y="20636"/>
                    <a:pt x="10318" y="20636"/>
                  </a:cubicBezTo>
                  <a:cubicBezTo>
                    <a:pt x="16016" y="20636"/>
                    <a:pt x="20636" y="16015"/>
                    <a:pt x="20636" y="10318"/>
                  </a:cubicBezTo>
                  <a:cubicBezTo>
                    <a:pt x="20636" y="4621"/>
                    <a:pt x="16016" y="0"/>
                    <a:pt x="10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4"/>
            <p:cNvSpPr/>
            <p:nvPr/>
          </p:nvSpPr>
          <p:spPr>
            <a:xfrm>
              <a:off x="1810818" y="3574417"/>
              <a:ext cx="287505" cy="287489"/>
            </a:xfrm>
            <a:custGeom>
              <a:avLst/>
              <a:gdLst/>
              <a:ahLst/>
              <a:cxnLst/>
              <a:rect l="l" t="t" r="r" b="b"/>
              <a:pathLst>
                <a:path w="18185" h="18184" extrusionOk="0">
                  <a:moveTo>
                    <a:pt x="9092" y="0"/>
                  </a:moveTo>
                  <a:cubicBezTo>
                    <a:pt x="4069" y="0"/>
                    <a:pt x="1" y="4071"/>
                    <a:pt x="1" y="9092"/>
                  </a:cubicBezTo>
                  <a:cubicBezTo>
                    <a:pt x="1" y="14113"/>
                    <a:pt x="4071" y="18184"/>
                    <a:pt x="9092" y="18184"/>
                  </a:cubicBezTo>
                  <a:cubicBezTo>
                    <a:pt x="14114" y="18184"/>
                    <a:pt x="18184" y="14113"/>
                    <a:pt x="18184" y="9092"/>
                  </a:cubicBezTo>
                  <a:cubicBezTo>
                    <a:pt x="18184" y="4071"/>
                    <a:pt x="14115" y="0"/>
                    <a:pt x="9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4"/>
            <p:cNvSpPr/>
            <p:nvPr/>
          </p:nvSpPr>
          <p:spPr>
            <a:xfrm>
              <a:off x="1855131" y="3632926"/>
              <a:ext cx="191759" cy="162464"/>
            </a:xfrm>
            <a:custGeom>
              <a:avLst/>
              <a:gdLst/>
              <a:ahLst/>
              <a:cxnLst/>
              <a:rect l="l" t="t" r="r" b="b"/>
              <a:pathLst>
                <a:path w="12129" h="10276" extrusionOk="0">
                  <a:moveTo>
                    <a:pt x="10460" y="1"/>
                  </a:moveTo>
                  <a:lnTo>
                    <a:pt x="10460" y="1"/>
                  </a:lnTo>
                  <a:cubicBezTo>
                    <a:pt x="10460" y="1"/>
                    <a:pt x="10041" y="1665"/>
                    <a:pt x="5314" y="3015"/>
                  </a:cubicBezTo>
                  <a:cubicBezTo>
                    <a:pt x="0" y="4534"/>
                    <a:pt x="1192" y="9589"/>
                    <a:pt x="1192" y="9589"/>
                  </a:cubicBezTo>
                  <a:cubicBezTo>
                    <a:pt x="1873" y="8087"/>
                    <a:pt x="3278" y="6939"/>
                    <a:pt x="6024" y="5808"/>
                  </a:cubicBezTo>
                  <a:cubicBezTo>
                    <a:pt x="8770" y="4678"/>
                    <a:pt x="9933" y="2658"/>
                    <a:pt x="9933" y="2658"/>
                  </a:cubicBezTo>
                  <a:lnTo>
                    <a:pt x="9933" y="2658"/>
                  </a:lnTo>
                  <a:cubicBezTo>
                    <a:pt x="9933" y="2658"/>
                    <a:pt x="9352" y="4985"/>
                    <a:pt x="6137" y="6439"/>
                  </a:cubicBezTo>
                  <a:cubicBezTo>
                    <a:pt x="2922" y="7893"/>
                    <a:pt x="1921" y="10218"/>
                    <a:pt x="1921" y="10218"/>
                  </a:cubicBezTo>
                  <a:cubicBezTo>
                    <a:pt x="1921" y="10218"/>
                    <a:pt x="2401" y="10276"/>
                    <a:pt x="3137" y="10276"/>
                  </a:cubicBezTo>
                  <a:cubicBezTo>
                    <a:pt x="4992" y="10276"/>
                    <a:pt x="8472" y="9911"/>
                    <a:pt x="9998" y="7345"/>
                  </a:cubicBezTo>
                  <a:cubicBezTo>
                    <a:pt x="12129" y="3758"/>
                    <a:pt x="10460" y="1"/>
                    <a:pt x="10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4"/>
            <p:cNvSpPr/>
            <p:nvPr/>
          </p:nvSpPr>
          <p:spPr>
            <a:xfrm>
              <a:off x="2289643" y="3880718"/>
              <a:ext cx="120346" cy="174337"/>
            </a:xfrm>
            <a:custGeom>
              <a:avLst/>
              <a:gdLst/>
              <a:ahLst/>
              <a:cxnLst/>
              <a:rect l="l" t="t" r="r" b="b"/>
              <a:pathLst>
                <a:path w="7612" h="11027" extrusionOk="0">
                  <a:moveTo>
                    <a:pt x="1" y="1"/>
                  </a:moveTo>
                  <a:lnTo>
                    <a:pt x="1" y="11027"/>
                  </a:lnTo>
                  <a:lnTo>
                    <a:pt x="7611" y="11027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4"/>
            <p:cNvSpPr/>
            <p:nvPr/>
          </p:nvSpPr>
          <p:spPr>
            <a:xfrm>
              <a:off x="2328454" y="3880718"/>
              <a:ext cx="120346" cy="174337"/>
            </a:xfrm>
            <a:custGeom>
              <a:avLst/>
              <a:gdLst/>
              <a:ahLst/>
              <a:cxnLst/>
              <a:rect l="l" t="t" r="r" b="b"/>
              <a:pathLst>
                <a:path w="7612" h="11027" extrusionOk="0">
                  <a:moveTo>
                    <a:pt x="1" y="1"/>
                  </a:moveTo>
                  <a:lnTo>
                    <a:pt x="1" y="11027"/>
                  </a:lnTo>
                  <a:lnTo>
                    <a:pt x="7611" y="11027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4"/>
            <p:cNvSpPr/>
            <p:nvPr/>
          </p:nvSpPr>
          <p:spPr>
            <a:xfrm>
              <a:off x="2371819" y="3932462"/>
              <a:ext cx="34071" cy="61975"/>
            </a:xfrm>
            <a:custGeom>
              <a:avLst/>
              <a:gdLst/>
              <a:ahLst/>
              <a:cxnLst/>
              <a:rect l="l" t="t" r="r" b="b"/>
              <a:pathLst>
                <a:path w="2155" h="3920" extrusionOk="0">
                  <a:moveTo>
                    <a:pt x="0" y="1"/>
                  </a:moveTo>
                  <a:lnTo>
                    <a:pt x="0" y="3919"/>
                  </a:lnTo>
                  <a:lnTo>
                    <a:pt x="2154" y="3919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4"/>
            <p:cNvSpPr/>
            <p:nvPr/>
          </p:nvSpPr>
          <p:spPr>
            <a:xfrm>
              <a:off x="3353737" y="3819395"/>
              <a:ext cx="794785" cy="344958"/>
            </a:xfrm>
            <a:custGeom>
              <a:avLst/>
              <a:gdLst/>
              <a:ahLst/>
              <a:cxnLst/>
              <a:rect l="l" t="t" r="r" b="b"/>
              <a:pathLst>
                <a:path w="50271" h="21819" extrusionOk="0">
                  <a:moveTo>
                    <a:pt x="36322" y="0"/>
                  </a:moveTo>
                  <a:lnTo>
                    <a:pt x="36207" y="505"/>
                  </a:lnTo>
                  <a:cubicBezTo>
                    <a:pt x="43100" y="2059"/>
                    <a:pt x="47529" y="4281"/>
                    <a:pt x="49020" y="6933"/>
                  </a:cubicBezTo>
                  <a:cubicBezTo>
                    <a:pt x="49625" y="8008"/>
                    <a:pt x="49732" y="9148"/>
                    <a:pt x="49337" y="10318"/>
                  </a:cubicBezTo>
                  <a:cubicBezTo>
                    <a:pt x="48071" y="14076"/>
                    <a:pt x="42254" y="18866"/>
                    <a:pt x="32476" y="20504"/>
                  </a:cubicBezTo>
                  <a:cubicBezTo>
                    <a:pt x="29946" y="20927"/>
                    <a:pt x="27349" y="21302"/>
                    <a:pt x="25481" y="21302"/>
                  </a:cubicBezTo>
                  <a:cubicBezTo>
                    <a:pt x="24157" y="21302"/>
                    <a:pt x="23200" y="21114"/>
                    <a:pt x="22891" y="20622"/>
                  </a:cubicBezTo>
                  <a:cubicBezTo>
                    <a:pt x="22566" y="20106"/>
                    <a:pt x="22925" y="19128"/>
                    <a:pt x="23986" y="17629"/>
                  </a:cubicBezTo>
                  <a:cubicBezTo>
                    <a:pt x="24369" y="17084"/>
                    <a:pt x="24276" y="16684"/>
                    <a:pt x="24128" y="16443"/>
                  </a:cubicBezTo>
                  <a:cubicBezTo>
                    <a:pt x="23608" y="15591"/>
                    <a:pt x="21210" y="15292"/>
                    <a:pt x="18109" y="15292"/>
                  </a:cubicBezTo>
                  <a:cubicBezTo>
                    <a:pt x="11458" y="15292"/>
                    <a:pt x="1566" y="16665"/>
                    <a:pt x="0" y="16888"/>
                  </a:cubicBezTo>
                  <a:lnTo>
                    <a:pt x="73" y="17401"/>
                  </a:lnTo>
                  <a:cubicBezTo>
                    <a:pt x="5734" y="16591"/>
                    <a:pt x="13317" y="15798"/>
                    <a:pt x="18362" y="15798"/>
                  </a:cubicBezTo>
                  <a:cubicBezTo>
                    <a:pt x="21236" y="15798"/>
                    <a:pt x="23287" y="16056"/>
                    <a:pt x="23689" y="16714"/>
                  </a:cubicBezTo>
                  <a:cubicBezTo>
                    <a:pt x="23724" y="16772"/>
                    <a:pt x="23832" y="16950"/>
                    <a:pt x="23564" y="17330"/>
                  </a:cubicBezTo>
                  <a:cubicBezTo>
                    <a:pt x="22337" y="19065"/>
                    <a:pt x="21994" y="20166"/>
                    <a:pt x="22453" y="20897"/>
                  </a:cubicBezTo>
                  <a:cubicBezTo>
                    <a:pt x="22840" y="21513"/>
                    <a:pt x="23756" y="21819"/>
                    <a:pt x="25463" y="21819"/>
                  </a:cubicBezTo>
                  <a:cubicBezTo>
                    <a:pt x="27062" y="21819"/>
                    <a:pt x="29358" y="21550"/>
                    <a:pt x="32564" y="21014"/>
                  </a:cubicBezTo>
                  <a:cubicBezTo>
                    <a:pt x="39563" y="19841"/>
                    <a:pt x="47953" y="16046"/>
                    <a:pt x="49827" y="10481"/>
                  </a:cubicBezTo>
                  <a:cubicBezTo>
                    <a:pt x="50270" y="9168"/>
                    <a:pt x="50149" y="7889"/>
                    <a:pt x="49470" y="6679"/>
                  </a:cubicBezTo>
                  <a:cubicBezTo>
                    <a:pt x="47906" y="3896"/>
                    <a:pt x="43360" y="1586"/>
                    <a:pt x="36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4"/>
            <p:cNvSpPr/>
            <p:nvPr/>
          </p:nvSpPr>
          <p:spPr>
            <a:xfrm>
              <a:off x="3321360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4" y="0"/>
                    <a:pt x="1" y="1273"/>
                    <a:pt x="1" y="2845"/>
                  </a:cubicBezTo>
                  <a:cubicBezTo>
                    <a:pt x="1" y="4415"/>
                    <a:pt x="934" y="5689"/>
                    <a:pt x="2085" y="5689"/>
                  </a:cubicBezTo>
                  <a:cubicBezTo>
                    <a:pt x="3237" y="5689"/>
                    <a:pt x="4170" y="4415"/>
                    <a:pt x="4170" y="2845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4"/>
            <p:cNvSpPr/>
            <p:nvPr/>
          </p:nvSpPr>
          <p:spPr>
            <a:xfrm>
              <a:off x="3332821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3" y="0"/>
                    <a:pt x="0" y="1273"/>
                    <a:pt x="0" y="2845"/>
                  </a:cubicBezTo>
                  <a:cubicBezTo>
                    <a:pt x="0" y="4415"/>
                    <a:pt x="933" y="5689"/>
                    <a:pt x="2085" y="5689"/>
                  </a:cubicBezTo>
                  <a:cubicBezTo>
                    <a:pt x="3236" y="5689"/>
                    <a:pt x="4169" y="4415"/>
                    <a:pt x="4169" y="2845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4"/>
            <p:cNvSpPr/>
            <p:nvPr/>
          </p:nvSpPr>
          <p:spPr>
            <a:xfrm>
              <a:off x="3370637" y="3666173"/>
              <a:ext cx="677269" cy="271110"/>
            </a:xfrm>
            <a:custGeom>
              <a:avLst/>
              <a:gdLst/>
              <a:ahLst/>
              <a:cxnLst/>
              <a:rect l="l" t="t" r="r" b="b"/>
              <a:pathLst>
                <a:path w="42838" h="17148" extrusionOk="0">
                  <a:moveTo>
                    <a:pt x="1478" y="0"/>
                  </a:moveTo>
                  <a:lnTo>
                    <a:pt x="0" y="466"/>
                  </a:lnTo>
                  <a:lnTo>
                    <a:pt x="5256" y="17147"/>
                  </a:lnTo>
                  <a:lnTo>
                    <a:pt x="39875" y="17147"/>
                  </a:lnTo>
                  <a:cubicBezTo>
                    <a:pt x="40774" y="17147"/>
                    <a:pt x="41618" y="16719"/>
                    <a:pt x="42150" y="15993"/>
                  </a:cubicBezTo>
                  <a:cubicBezTo>
                    <a:pt x="42682" y="15268"/>
                    <a:pt x="42837" y="14333"/>
                    <a:pt x="42567" y="13475"/>
                  </a:cubicBezTo>
                  <a:lnTo>
                    <a:pt x="38322" y="0"/>
                  </a:lnTo>
                  <a:lnTo>
                    <a:pt x="36843" y="466"/>
                  </a:lnTo>
                  <a:lnTo>
                    <a:pt x="41088" y="13942"/>
                  </a:lnTo>
                  <a:cubicBezTo>
                    <a:pt x="41346" y="14762"/>
                    <a:pt x="40734" y="15596"/>
                    <a:pt x="39875" y="15596"/>
                  </a:cubicBezTo>
                  <a:lnTo>
                    <a:pt x="6393" y="15596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4"/>
            <p:cNvSpPr/>
            <p:nvPr/>
          </p:nvSpPr>
          <p:spPr>
            <a:xfrm>
              <a:off x="3270865" y="3582985"/>
              <a:ext cx="706169" cy="355425"/>
            </a:xfrm>
            <a:custGeom>
              <a:avLst/>
              <a:gdLst/>
              <a:ahLst/>
              <a:cxnLst/>
              <a:rect l="l" t="t" r="r" b="b"/>
              <a:pathLst>
                <a:path w="44666" h="22481" extrusionOk="0">
                  <a:moveTo>
                    <a:pt x="6905" y="0"/>
                  </a:moveTo>
                  <a:lnTo>
                    <a:pt x="1" y="22480"/>
                  </a:lnTo>
                  <a:lnTo>
                    <a:pt x="37762" y="22480"/>
                  </a:lnTo>
                  <a:lnTo>
                    <a:pt x="44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4"/>
            <p:cNvSpPr/>
            <p:nvPr/>
          </p:nvSpPr>
          <p:spPr>
            <a:xfrm>
              <a:off x="3288951" y="3596344"/>
              <a:ext cx="670012" cy="328690"/>
            </a:xfrm>
            <a:custGeom>
              <a:avLst/>
              <a:gdLst/>
              <a:ahLst/>
              <a:cxnLst/>
              <a:rect l="l" t="t" r="r" b="b"/>
              <a:pathLst>
                <a:path w="42379" h="20790" extrusionOk="0">
                  <a:moveTo>
                    <a:pt x="6385" y="1"/>
                  </a:moveTo>
                  <a:lnTo>
                    <a:pt x="0" y="20790"/>
                  </a:lnTo>
                  <a:lnTo>
                    <a:pt x="35994" y="20790"/>
                  </a:lnTo>
                  <a:lnTo>
                    <a:pt x="4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4"/>
            <p:cNvSpPr/>
            <p:nvPr/>
          </p:nvSpPr>
          <p:spPr>
            <a:xfrm>
              <a:off x="3313825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2"/>
                  </a:lnTo>
                  <a:lnTo>
                    <a:pt x="496" y="25914"/>
                  </a:lnTo>
                  <a:lnTo>
                    <a:pt x="8396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4"/>
            <p:cNvSpPr/>
            <p:nvPr/>
          </p:nvSpPr>
          <p:spPr>
            <a:xfrm>
              <a:off x="3412188" y="358836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5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4"/>
            <p:cNvSpPr/>
            <p:nvPr/>
          </p:nvSpPr>
          <p:spPr>
            <a:xfrm>
              <a:off x="3510552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1" y="1"/>
                  </a:moveTo>
                  <a:lnTo>
                    <a:pt x="1" y="25762"/>
                  </a:lnTo>
                  <a:lnTo>
                    <a:pt x="494" y="25914"/>
                  </a:lnTo>
                  <a:lnTo>
                    <a:pt x="8396" y="151"/>
                  </a:lnTo>
                  <a:lnTo>
                    <a:pt x="7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4"/>
            <p:cNvSpPr/>
            <p:nvPr/>
          </p:nvSpPr>
          <p:spPr>
            <a:xfrm>
              <a:off x="3608915" y="358836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3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4"/>
            <p:cNvSpPr/>
            <p:nvPr/>
          </p:nvSpPr>
          <p:spPr>
            <a:xfrm>
              <a:off x="3707263" y="358836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0" y="25762"/>
                  </a:lnTo>
                  <a:lnTo>
                    <a:pt x="495" y="25914"/>
                  </a:lnTo>
                  <a:lnTo>
                    <a:pt x="8395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4"/>
            <p:cNvSpPr/>
            <p:nvPr/>
          </p:nvSpPr>
          <p:spPr>
            <a:xfrm>
              <a:off x="3805642" y="3588351"/>
              <a:ext cx="132709" cy="377013"/>
            </a:xfrm>
            <a:custGeom>
              <a:avLst/>
              <a:gdLst/>
              <a:ahLst/>
              <a:cxnLst/>
              <a:rect l="l" t="t" r="r" b="b"/>
              <a:pathLst>
                <a:path w="8394" h="25916" extrusionOk="0">
                  <a:moveTo>
                    <a:pt x="7900" y="0"/>
                  </a:moveTo>
                  <a:lnTo>
                    <a:pt x="0" y="25763"/>
                  </a:lnTo>
                  <a:lnTo>
                    <a:pt x="494" y="25915"/>
                  </a:lnTo>
                  <a:lnTo>
                    <a:pt x="8394" y="152"/>
                  </a:lnTo>
                  <a:lnTo>
                    <a:pt x="7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4"/>
            <p:cNvSpPr/>
            <p:nvPr/>
          </p:nvSpPr>
          <p:spPr>
            <a:xfrm>
              <a:off x="3354152" y="3687025"/>
              <a:ext cx="581502" cy="8200"/>
            </a:xfrm>
            <a:custGeom>
              <a:avLst/>
              <a:gdLst/>
              <a:ahLst/>
              <a:cxnLst/>
              <a:rect l="l" t="t" r="r" b="b"/>
              <a:pathLst>
                <a:path w="44921" h="519" extrusionOk="0">
                  <a:moveTo>
                    <a:pt x="0" y="1"/>
                  </a:moveTo>
                  <a:lnTo>
                    <a:pt x="0" y="518"/>
                  </a:lnTo>
                  <a:lnTo>
                    <a:pt x="44921" y="518"/>
                  </a:lnTo>
                  <a:lnTo>
                    <a:pt x="44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4"/>
            <p:cNvSpPr/>
            <p:nvPr/>
          </p:nvSpPr>
          <p:spPr>
            <a:xfrm>
              <a:off x="3320200" y="3798850"/>
              <a:ext cx="581489" cy="8200"/>
            </a:xfrm>
            <a:custGeom>
              <a:avLst/>
              <a:gdLst/>
              <a:ahLst/>
              <a:cxnLst/>
              <a:rect l="l" t="t" r="r" b="b"/>
              <a:pathLst>
                <a:path w="44920" h="518" extrusionOk="0">
                  <a:moveTo>
                    <a:pt x="0" y="0"/>
                  </a:moveTo>
                  <a:lnTo>
                    <a:pt x="0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4"/>
            <p:cNvSpPr/>
            <p:nvPr/>
          </p:nvSpPr>
          <p:spPr>
            <a:xfrm>
              <a:off x="3270865" y="3938374"/>
              <a:ext cx="624874" cy="29517"/>
            </a:xfrm>
            <a:custGeom>
              <a:avLst/>
              <a:gdLst/>
              <a:ahLst/>
              <a:cxnLst/>
              <a:rect l="l" t="t" r="r" b="b"/>
              <a:pathLst>
                <a:path w="39524" h="1867" extrusionOk="0">
                  <a:moveTo>
                    <a:pt x="1" y="0"/>
                  </a:moveTo>
                  <a:lnTo>
                    <a:pt x="1762" y="1867"/>
                  </a:lnTo>
                  <a:lnTo>
                    <a:pt x="39523" y="1867"/>
                  </a:lnTo>
                  <a:lnTo>
                    <a:pt x="37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4"/>
            <p:cNvSpPr/>
            <p:nvPr/>
          </p:nvSpPr>
          <p:spPr>
            <a:xfrm>
              <a:off x="3867832" y="3582985"/>
              <a:ext cx="137009" cy="384926"/>
            </a:xfrm>
            <a:custGeom>
              <a:avLst/>
              <a:gdLst/>
              <a:ahLst/>
              <a:cxnLst/>
              <a:rect l="l" t="t" r="r" b="b"/>
              <a:pathLst>
                <a:path w="8666" h="24347" extrusionOk="0">
                  <a:moveTo>
                    <a:pt x="6905" y="0"/>
                  </a:moveTo>
                  <a:lnTo>
                    <a:pt x="1" y="22480"/>
                  </a:lnTo>
                  <a:lnTo>
                    <a:pt x="1762" y="24347"/>
                  </a:lnTo>
                  <a:lnTo>
                    <a:pt x="8666" y="1866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4"/>
            <p:cNvSpPr/>
            <p:nvPr/>
          </p:nvSpPr>
          <p:spPr>
            <a:xfrm>
              <a:off x="3932570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4" y="0"/>
                    <a:pt x="1" y="1273"/>
                    <a:pt x="1" y="2845"/>
                  </a:cubicBezTo>
                  <a:cubicBezTo>
                    <a:pt x="1" y="4415"/>
                    <a:pt x="934" y="5689"/>
                    <a:pt x="2085" y="5689"/>
                  </a:cubicBezTo>
                  <a:cubicBezTo>
                    <a:pt x="3237" y="5689"/>
                    <a:pt x="4170" y="4415"/>
                    <a:pt x="4170" y="2845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4"/>
            <p:cNvSpPr/>
            <p:nvPr/>
          </p:nvSpPr>
          <p:spPr>
            <a:xfrm>
              <a:off x="3944032" y="3627393"/>
              <a:ext cx="65928" cy="89959"/>
            </a:xfrm>
            <a:custGeom>
              <a:avLst/>
              <a:gdLst/>
              <a:ahLst/>
              <a:cxnLst/>
              <a:rect l="l" t="t" r="r" b="b"/>
              <a:pathLst>
                <a:path w="4170" h="5690" extrusionOk="0">
                  <a:moveTo>
                    <a:pt x="2085" y="0"/>
                  </a:moveTo>
                  <a:cubicBezTo>
                    <a:pt x="933" y="0"/>
                    <a:pt x="0" y="1273"/>
                    <a:pt x="0" y="2845"/>
                  </a:cubicBezTo>
                  <a:cubicBezTo>
                    <a:pt x="0" y="4415"/>
                    <a:pt x="933" y="5689"/>
                    <a:pt x="2085" y="5689"/>
                  </a:cubicBezTo>
                  <a:cubicBezTo>
                    <a:pt x="3236" y="5689"/>
                    <a:pt x="4169" y="4415"/>
                    <a:pt x="4169" y="2845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4"/>
            <p:cNvSpPr/>
            <p:nvPr/>
          </p:nvSpPr>
          <p:spPr>
            <a:xfrm>
              <a:off x="2858106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1" y="1274"/>
                    <a:pt x="1" y="2846"/>
                  </a:cubicBezTo>
                  <a:cubicBezTo>
                    <a:pt x="1" y="4417"/>
                    <a:pt x="934" y="5691"/>
                    <a:pt x="2085" y="5691"/>
                  </a:cubicBezTo>
                  <a:cubicBezTo>
                    <a:pt x="3237" y="5691"/>
                    <a:pt x="4170" y="4417"/>
                    <a:pt x="4170" y="2846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4"/>
            <p:cNvSpPr/>
            <p:nvPr/>
          </p:nvSpPr>
          <p:spPr>
            <a:xfrm>
              <a:off x="2869568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3" y="0"/>
                    <a:pt x="0" y="1274"/>
                    <a:pt x="0" y="2846"/>
                  </a:cubicBezTo>
                  <a:cubicBezTo>
                    <a:pt x="0" y="4417"/>
                    <a:pt x="933" y="5691"/>
                    <a:pt x="2085" y="5691"/>
                  </a:cubicBezTo>
                  <a:cubicBezTo>
                    <a:pt x="3236" y="5691"/>
                    <a:pt x="4169" y="4417"/>
                    <a:pt x="4169" y="2846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4"/>
            <p:cNvSpPr/>
            <p:nvPr/>
          </p:nvSpPr>
          <p:spPr>
            <a:xfrm>
              <a:off x="2907367" y="3964475"/>
              <a:ext cx="677285" cy="271110"/>
            </a:xfrm>
            <a:custGeom>
              <a:avLst/>
              <a:gdLst/>
              <a:ahLst/>
              <a:cxnLst/>
              <a:rect l="l" t="t" r="r" b="b"/>
              <a:pathLst>
                <a:path w="42839" h="17148" extrusionOk="0">
                  <a:moveTo>
                    <a:pt x="1481" y="0"/>
                  </a:moveTo>
                  <a:lnTo>
                    <a:pt x="1" y="466"/>
                  </a:lnTo>
                  <a:lnTo>
                    <a:pt x="5257" y="17147"/>
                  </a:lnTo>
                  <a:lnTo>
                    <a:pt x="39874" y="17147"/>
                  </a:lnTo>
                  <a:cubicBezTo>
                    <a:pt x="40773" y="17147"/>
                    <a:pt x="41619" y="16719"/>
                    <a:pt x="42151" y="15993"/>
                  </a:cubicBezTo>
                  <a:cubicBezTo>
                    <a:pt x="42683" y="15268"/>
                    <a:pt x="42838" y="14332"/>
                    <a:pt x="42568" y="13475"/>
                  </a:cubicBezTo>
                  <a:lnTo>
                    <a:pt x="38321" y="0"/>
                  </a:lnTo>
                  <a:lnTo>
                    <a:pt x="36843" y="466"/>
                  </a:lnTo>
                  <a:lnTo>
                    <a:pt x="41088" y="13941"/>
                  </a:lnTo>
                  <a:cubicBezTo>
                    <a:pt x="41347" y="14760"/>
                    <a:pt x="40734" y="15597"/>
                    <a:pt x="39876" y="15597"/>
                  </a:cubicBezTo>
                  <a:lnTo>
                    <a:pt x="6395" y="15597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4"/>
            <p:cNvSpPr/>
            <p:nvPr/>
          </p:nvSpPr>
          <p:spPr>
            <a:xfrm>
              <a:off x="2807612" y="3881256"/>
              <a:ext cx="706169" cy="355409"/>
            </a:xfrm>
            <a:custGeom>
              <a:avLst/>
              <a:gdLst/>
              <a:ahLst/>
              <a:cxnLst/>
              <a:rect l="l" t="t" r="r" b="b"/>
              <a:pathLst>
                <a:path w="44666" h="22480" extrusionOk="0">
                  <a:moveTo>
                    <a:pt x="6904" y="1"/>
                  </a:moveTo>
                  <a:lnTo>
                    <a:pt x="1" y="22479"/>
                  </a:lnTo>
                  <a:lnTo>
                    <a:pt x="37762" y="22479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4"/>
            <p:cNvSpPr/>
            <p:nvPr/>
          </p:nvSpPr>
          <p:spPr>
            <a:xfrm>
              <a:off x="2825697" y="3894599"/>
              <a:ext cx="670012" cy="328722"/>
            </a:xfrm>
            <a:custGeom>
              <a:avLst/>
              <a:gdLst/>
              <a:ahLst/>
              <a:cxnLst/>
              <a:rect l="l" t="t" r="r" b="b"/>
              <a:pathLst>
                <a:path w="42379" h="20792" extrusionOk="0">
                  <a:moveTo>
                    <a:pt x="6385" y="1"/>
                  </a:moveTo>
                  <a:lnTo>
                    <a:pt x="0" y="20791"/>
                  </a:lnTo>
                  <a:lnTo>
                    <a:pt x="35994" y="20791"/>
                  </a:lnTo>
                  <a:lnTo>
                    <a:pt x="4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4"/>
            <p:cNvSpPr/>
            <p:nvPr/>
          </p:nvSpPr>
          <p:spPr>
            <a:xfrm>
              <a:off x="2850625" y="3886675"/>
              <a:ext cx="132741" cy="377028"/>
            </a:xfrm>
            <a:custGeom>
              <a:avLst/>
              <a:gdLst/>
              <a:ahLst/>
              <a:cxnLst/>
              <a:rect l="l" t="t" r="r" b="b"/>
              <a:pathLst>
                <a:path w="8396" h="25917" extrusionOk="0">
                  <a:moveTo>
                    <a:pt x="7902" y="1"/>
                  </a:moveTo>
                  <a:lnTo>
                    <a:pt x="1" y="25764"/>
                  </a:lnTo>
                  <a:lnTo>
                    <a:pt x="494" y="25916"/>
                  </a:lnTo>
                  <a:lnTo>
                    <a:pt x="8396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4"/>
            <p:cNvSpPr/>
            <p:nvPr/>
          </p:nvSpPr>
          <p:spPr>
            <a:xfrm>
              <a:off x="2948988" y="3886675"/>
              <a:ext cx="132725" cy="376998"/>
            </a:xfrm>
            <a:custGeom>
              <a:avLst/>
              <a:gdLst/>
              <a:ahLst/>
              <a:cxnLst/>
              <a:rect l="l" t="t" r="r" b="b"/>
              <a:pathLst>
                <a:path w="8395" h="25915" extrusionOk="0">
                  <a:moveTo>
                    <a:pt x="7902" y="1"/>
                  </a:moveTo>
                  <a:lnTo>
                    <a:pt x="0" y="25764"/>
                  </a:lnTo>
                  <a:lnTo>
                    <a:pt x="493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4"/>
            <p:cNvSpPr/>
            <p:nvPr/>
          </p:nvSpPr>
          <p:spPr>
            <a:xfrm>
              <a:off x="3047336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0" y="25764"/>
                  </a:lnTo>
                  <a:lnTo>
                    <a:pt x="494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4"/>
            <p:cNvSpPr/>
            <p:nvPr/>
          </p:nvSpPr>
          <p:spPr>
            <a:xfrm>
              <a:off x="3145683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4"/>
                  </a:lnTo>
                  <a:lnTo>
                    <a:pt x="495" y="25914"/>
                  </a:lnTo>
                  <a:lnTo>
                    <a:pt x="8395" y="153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4"/>
            <p:cNvSpPr/>
            <p:nvPr/>
          </p:nvSpPr>
          <p:spPr>
            <a:xfrm>
              <a:off x="3244063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0" y="1"/>
                  </a:moveTo>
                  <a:lnTo>
                    <a:pt x="0" y="25764"/>
                  </a:lnTo>
                  <a:lnTo>
                    <a:pt x="494" y="25914"/>
                  </a:lnTo>
                  <a:lnTo>
                    <a:pt x="8395" y="153"/>
                  </a:lnTo>
                  <a:lnTo>
                    <a:pt x="7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4"/>
            <p:cNvSpPr/>
            <p:nvPr/>
          </p:nvSpPr>
          <p:spPr>
            <a:xfrm>
              <a:off x="3342410" y="3886675"/>
              <a:ext cx="132741" cy="376998"/>
            </a:xfrm>
            <a:custGeom>
              <a:avLst/>
              <a:gdLst/>
              <a:ahLst/>
              <a:cxnLst/>
              <a:rect l="l" t="t" r="r" b="b"/>
              <a:pathLst>
                <a:path w="8396" h="25915" extrusionOk="0">
                  <a:moveTo>
                    <a:pt x="7902" y="1"/>
                  </a:moveTo>
                  <a:lnTo>
                    <a:pt x="1" y="25764"/>
                  </a:lnTo>
                  <a:lnTo>
                    <a:pt x="494" y="25914"/>
                  </a:lnTo>
                  <a:lnTo>
                    <a:pt x="8396" y="151"/>
                  </a:lnTo>
                  <a:lnTo>
                    <a:pt x="7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4"/>
            <p:cNvSpPr/>
            <p:nvPr/>
          </p:nvSpPr>
          <p:spPr>
            <a:xfrm>
              <a:off x="2890925" y="3985300"/>
              <a:ext cx="581489" cy="8200"/>
            </a:xfrm>
            <a:custGeom>
              <a:avLst/>
              <a:gdLst/>
              <a:ahLst/>
              <a:cxnLst/>
              <a:rect l="l" t="t" r="r" b="b"/>
              <a:pathLst>
                <a:path w="44920" h="518" extrusionOk="0">
                  <a:moveTo>
                    <a:pt x="1" y="0"/>
                  </a:moveTo>
                  <a:lnTo>
                    <a:pt x="1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4"/>
            <p:cNvSpPr/>
            <p:nvPr/>
          </p:nvSpPr>
          <p:spPr>
            <a:xfrm>
              <a:off x="2850626" y="4097150"/>
              <a:ext cx="590797" cy="8175"/>
            </a:xfrm>
            <a:custGeom>
              <a:avLst/>
              <a:gdLst/>
              <a:ahLst/>
              <a:cxnLst/>
              <a:rect l="l" t="t" r="r" b="b"/>
              <a:pathLst>
                <a:path w="44919" h="518" extrusionOk="0">
                  <a:moveTo>
                    <a:pt x="0" y="0"/>
                  </a:moveTo>
                  <a:lnTo>
                    <a:pt x="0" y="518"/>
                  </a:lnTo>
                  <a:lnTo>
                    <a:pt x="44919" y="518"/>
                  </a:lnTo>
                  <a:lnTo>
                    <a:pt x="449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4"/>
            <p:cNvSpPr/>
            <p:nvPr/>
          </p:nvSpPr>
          <p:spPr>
            <a:xfrm>
              <a:off x="2807612" y="4236629"/>
              <a:ext cx="624859" cy="29549"/>
            </a:xfrm>
            <a:custGeom>
              <a:avLst/>
              <a:gdLst/>
              <a:ahLst/>
              <a:cxnLst/>
              <a:rect l="l" t="t" r="r" b="b"/>
              <a:pathLst>
                <a:path w="39523" h="1869" extrusionOk="0">
                  <a:moveTo>
                    <a:pt x="1" y="0"/>
                  </a:moveTo>
                  <a:lnTo>
                    <a:pt x="1762" y="1868"/>
                  </a:lnTo>
                  <a:lnTo>
                    <a:pt x="39523" y="1868"/>
                  </a:lnTo>
                  <a:lnTo>
                    <a:pt x="37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4"/>
            <p:cNvSpPr/>
            <p:nvPr/>
          </p:nvSpPr>
          <p:spPr>
            <a:xfrm>
              <a:off x="3404579" y="3881256"/>
              <a:ext cx="137009" cy="384942"/>
            </a:xfrm>
            <a:custGeom>
              <a:avLst/>
              <a:gdLst/>
              <a:ahLst/>
              <a:cxnLst/>
              <a:rect l="l" t="t" r="r" b="b"/>
              <a:pathLst>
                <a:path w="8666" h="24348" extrusionOk="0">
                  <a:moveTo>
                    <a:pt x="6904" y="1"/>
                  </a:moveTo>
                  <a:lnTo>
                    <a:pt x="1" y="22479"/>
                  </a:lnTo>
                  <a:lnTo>
                    <a:pt x="1762" y="24347"/>
                  </a:lnTo>
                  <a:lnTo>
                    <a:pt x="8666" y="1867"/>
                  </a:lnTo>
                  <a:lnTo>
                    <a:pt x="6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4"/>
            <p:cNvSpPr/>
            <p:nvPr/>
          </p:nvSpPr>
          <p:spPr>
            <a:xfrm>
              <a:off x="3469317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0" y="1274"/>
                    <a:pt x="0" y="2846"/>
                  </a:cubicBezTo>
                  <a:cubicBezTo>
                    <a:pt x="0" y="4417"/>
                    <a:pt x="934" y="5691"/>
                    <a:pt x="2085" y="5691"/>
                  </a:cubicBezTo>
                  <a:cubicBezTo>
                    <a:pt x="3236" y="5691"/>
                    <a:pt x="4169" y="4417"/>
                    <a:pt x="4169" y="2846"/>
                  </a:cubicBezTo>
                  <a:cubicBezTo>
                    <a:pt x="4169" y="1274"/>
                    <a:pt x="3236" y="0"/>
                    <a:pt x="20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4"/>
            <p:cNvSpPr/>
            <p:nvPr/>
          </p:nvSpPr>
          <p:spPr>
            <a:xfrm>
              <a:off x="3480763" y="3925648"/>
              <a:ext cx="65928" cy="89975"/>
            </a:xfrm>
            <a:custGeom>
              <a:avLst/>
              <a:gdLst/>
              <a:ahLst/>
              <a:cxnLst/>
              <a:rect l="l" t="t" r="r" b="b"/>
              <a:pathLst>
                <a:path w="4170" h="5691" extrusionOk="0">
                  <a:moveTo>
                    <a:pt x="2085" y="0"/>
                  </a:moveTo>
                  <a:cubicBezTo>
                    <a:pt x="934" y="0"/>
                    <a:pt x="1" y="1274"/>
                    <a:pt x="1" y="2846"/>
                  </a:cubicBezTo>
                  <a:cubicBezTo>
                    <a:pt x="1" y="4417"/>
                    <a:pt x="934" y="5691"/>
                    <a:pt x="2085" y="5691"/>
                  </a:cubicBezTo>
                  <a:cubicBezTo>
                    <a:pt x="3237" y="5691"/>
                    <a:pt x="4170" y="4417"/>
                    <a:pt x="4170" y="2846"/>
                  </a:cubicBezTo>
                  <a:cubicBezTo>
                    <a:pt x="4170" y="1274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4"/>
            <p:cNvSpPr/>
            <p:nvPr/>
          </p:nvSpPr>
          <p:spPr>
            <a:xfrm>
              <a:off x="2378285" y="4055030"/>
              <a:ext cx="20110" cy="19351"/>
            </a:xfrm>
            <a:custGeom>
              <a:avLst/>
              <a:gdLst/>
              <a:ahLst/>
              <a:cxnLst/>
              <a:rect l="l" t="t" r="r" b="b"/>
              <a:pathLst>
                <a:path w="1272" h="1224" extrusionOk="0">
                  <a:moveTo>
                    <a:pt x="0" y="1"/>
                  </a:moveTo>
                  <a:lnTo>
                    <a:pt x="0" y="1223"/>
                  </a:lnTo>
                  <a:lnTo>
                    <a:pt x="1272" y="122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4"/>
            <p:cNvSpPr/>
            <p:nvPr/>
          </p:nvSpPr>
          <p:spPr>
            <a:xfrm>
              <a:off x="3945107" y="4070807"/>
              <a:ext cx="111476" cy="69358"/>
            </a:xfrm>
            <a:custGeom>
              <a:avLst/>
              <a:gdLst/>
              <a:ahLst/>
              <a:cxnLst/>
              <a:rect l="l" t="t" r="r" b="b"/>
              <a:pathLst>
                <a:path w="7051" h="4387" extrusionOk="0">
                  <a:moveTo>
                    <a:pt x="6218" y="0"/>
                  </a:moveTo>
                  <a:cubicBezTo>
                    <a:pt x="2830" y="2156"/>
                    <a:pt x="29" y="2874"/>
                    <a:pt x="0" y="2882"/>
                  </a:cubicBezTo>
                  <a:lnTo>
                    <a:pt x="375" y="4386"/>
                  </a:lnTo>
                  <a:cubicBezTo>
                    <a:pt x="500" y="4357"/>
                    <a:pt x="3435" y="3610"/>
                    <a:pt x="7051" y="1309"/>
                  </a:cubicBezTo>
                  <a:lnTo>
                    <a:pt x="62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4"/>
            <p:cNvSpPr/>
            <p:nvPr/>
          </p:nvSpPr>
          <p:spPr>
            <a:xfrm>
              <a:off x="2116150" y="4286525"/>
              <a:ext cx="344117" cy="4476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1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Icon pack</a:t>
            </a:r>
            <a:endParaRPr dirty="0"/>
          </a:p>
        </p:txBody>
      </p:sp>
      <p:grpSp>
        <p:nvGrpSpPr>
          <p:cNvPr id="2130" name="Google Shape;2130;p112"/>
          <p:cNvGrpSpPr/>
          <p:nvPr/>
        </p:nvGrpSpPr>
        <p:grpSpPr>
          <a:xfrm>
            <a:off x="7804775" y="3809975"/>
            <a:ext cx="326225" cy="354850"/>
            <a:chOff x="7804775" y="3809975"/>
            <a:chExt cx="326225" cy="354850"/>
          </a:xfrm>
        </p:grpSpPr>
        <p:sp>
          <p:nvSpPr>
            <p:cNvPr id="2131" name="Google Shape;2131;p112"/>
            <p:cNvSpPr/>
            <p:nvPr/>
          </p:nvSpPr>
          <p:spPr>
            <a:xfrm>
              <a:off x="7871825" y="4036175"/>
              <a:ext cx="23350" cy="10400"/>
            </a:xfrm>
            <a:custGeom>
              <a:avLst/>
              <a:gdLst/>
              <a:ahLst/>
              <a:cxnLst/>
              <a:rect l="l" t="t" r="r" b="b"/>
              <a:pathLst>
                <a:path w="934" h="416" extrusionOk="0">
                  <a:moveTo>
                    <a:pt x="266" y="0"/>
                  </a:moveTo>
                  <a:cubicBezTo>
                    <a:pt x="1" y="13"/>
                    <a:pt x="1" y="403"/>
                    <a:pt x="266" y="416"/>
                  </a:cubicBezTo>
                  <a:lnTo>
                    <a:pt x="724" y="416"/>
                  </a:lnTo>
                  <a:cubicBezTo>
                    <a:pt x="838" y="416"/>
                    <a:pt x="933" y="324"/>
                    <a:pt x="933" y="210"/>
                  </a:cubicBezTo>
                  <a:cubicBezTo>
                    <a:pt x="933" y="92"/>
                    <a:pt x="838" y="0"/>
                    <a:pt x="7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2"/>
            <p:cNvSpPr/>
            <p:nvPr/>
          </p:nvSpPr>
          <p:spPr>
            <a:xfrm>
              <a:off x="7804775" y="3809975"/>
              <a:ext cx="326225" cy="354850"/>
            </a:xfrm>
            <a:custGeom>
              <a:avLst/>
              <a:gdLst/>
              <a:ahLst/>
              <a:cxnLst/>
              <a:rect l="l" t="t" r="r" b="b"/>
              <a:pathLst>
                <a:path w="13049" h="14194" extrusionOk="0">
                  <a:moveTo>
                    <a:pt x="9798" y="416"/>
                  </a:moveTo>
                  <a:lnTo>
                    <a:pt x="9798" y="3523"/>
                  </a:lnTo>
                  <a:lnTo>
                    <a:pt x="8064" y="3523"/>
                  </a:lnTo>
                  <a:lnTo>
                    <a:pt x="8064" y="949"/>
                  </a:lnTo>
                  <a:cubicBezTo>
                    <a:pt x="8064" y="655"/>
                    <a:pt x="8303" y="416"/>
                    <a:pt x="8597" y="416"/>
                  </a:cubicBezTo>
                  <a:close/>
                  <a:moveTo>
                    <a:pt x="9179" y="3939"/>
                  </a:moveTo>
                  <a:lnTo>
                    <a:pt x="9179" y="4479"/>
                  </a:lnTo>
                  <a:cubicBezTo>
                    <a:pt x="9179" y="4524"/>
                    <a:pt x="9140" y="4564"/>
                    <a:pt x="9091" y="4564"/>
                  </a:cubicBezTo>
                  <a:lnTo>
                    <a:pt x="8640" y="4564"/>
                  </a:lnTo>
                  <a:cubicBezTo>
                    <a:pt x="8591" y="4564"/>
                    <a:pt x="8551" y="4524"/>
                    <a:pt x="8551" y="4479"/>
                  </a:cubicBezTo>
                  <a:lnTo>
                    <a:pt x="8551" y="3939"/>
                  </a:lnTo>
                  <a:close/>
                  <a:moveTo>
                    <a:pt x="6725" y="5966"/>
                  </a:moveTo>
                  <a:cubicBezTo>
                    <a:pt x="7344" y="5966"/>
                    <a:pt x="7843" y="6312"/>
                    <a:pt x="7985" y="6703"/>
                  </a:cubicBezTo>
                  <a:cubicBezTo>
                    <a:pt x="7453" y="6419"/>
                    <a:pt x="6803" y="6282"/>
                    <a:pt x="6183" y="6282"/>
                  </a:cubicBezTo>
                  <a:cubicBezTo>
                    <a:pt x="6003" y="6282"/>
                    <a:pt x="5825" y="6294"/>
                    <a:pt x="5653" y="6317"/>
                  </a:cubicBezTo>
                  <a:cubicBezTo>
                    <a:pt x="6020" y="6067"/>
                    <a:pt x="6390" y="5966"/>
                    <a:pt x="6725" y="5966"/>
                  </a:cubicBezTo>
                  <a:close/>
                  <a:moveTo>
                    <a:pt x="11007" y="5966"/>
                  </a:moveTo>
                  <a:cubicBezTo>
                    <a:pt x="11343" y="5966"/>
                    <a:pt x="11713" y="6068"/>
                    <a:pt x="12077" y="6317"/>
                  </a:cubicBezTo>
                  <a:cubicBezTo>
                    <a:pt x="11906" y="6294"/>
                    <a:pt x="11727" y="6282"/>
                    <a:pt x="11545" y="6282"/>
                  </a:cubicBezTo>
                  <a:cubicBezTo>
                    <a:pt x="10929" y="6282"/>
                    <a:pt x="10279" y="6417"/>
                    <a:pt x="9748" y="6703"/>
                  </a:cubicBezTo>
                  <a:cubicBezTo>
                    <a:pt x="9892" y="6307"/>
                    <a:pt x="10392" y="5966"/>
                    <a:pt x="11007" y="5966"/>
                  </a:cubicBezTo>
                  <a:close/>
                  <a:moveTo>
                    <a:pt x="6158" y="6699"/>
                  </a:moveTo>
                  <a:cubicBezTo>
                    <a:pt x="6774" y="6699"/>
                    <a:pt x="7467" y="6843"/>
                    <a:pt x="7979" y="7180"/>
                  </a:cubicBezTo>
                  <a:cubicBezTo>
                    <a:pt x="7859" y="7540"/>
                    <a:pt x="7578" y="7729"/>
                    <a:pt x="7263" y="7729"/>
                  </a:cubicBezTo>
                  <a:cubicBezTo>
                    <a:pt x="7132" y="7729"/>
                    <a:pt x="6994" y="7696"/>
                    <a:pt x="6860" y="7629"/>
                  </a:cubicBezTo>
                  <a:cubicBezTo>
                    <a:pt x="6458" y="7423"/>
                    <a:pt x="5997" y="6994"/>
                    <a:pt x="5522" y="6755"/>
                  </a:cubicBezTo>
                  <a:cubicBezTo>
                    <a:pt x="5715" y="6718"/>
                    <a:pt x="5932" y="6699"/>
                    <a:pt x="6158" y="6699"/>
                  </a:cubicBezTo>
                  <a:close/>
                  <a:moveTo>
                    <a:pt x="5934" y="8541"/>
                  </a:moveTo>
                  <a:lnTo>
                    <a:pt x="5934" y="9912"/>
                  </a:lnTo>
                  <a:cubicBezTo>
                    <a:pt x="5934" y="9941"/>
                    <a:pt x="5911" y="9967"/>
                    <a:pt x="5879" y="9967"/>
                  </a:cubicBezTo>
                  <a:lnTo>
                    <a:pt x="472" y="9967"/>
                  </a:lnTo>
                  <a:cubicBezTo>
                    <a:pt x="442" y="9967"/>
                    <a:pt x="416" y="9945"/>
                    <a:pt x="416" y="9912"/>
                  </a:cubicBezTo>
                  <a:lnTo>
                    <a:pt x="416" y="8541"/>
                  </a:lnTo>
                  <a:close/>
                  <a:moveTo>
                    <a:pt x="8316" y="7455"/>
                  </a:moveTo>
                  <a:cubicBezTo>
                    <a:pt x="8450" y="7589"/>
                    <a:pt x="8568" y="7746"/>
                    <a:pt x="8659" y="7916"/>
                  </a:cubicBezTo>
                  <a:lnTo>
                    <a:pt x="8659" y="11106"/>
                  </a:lnTo>
                  <a:cubicBezTo>
                    <a:pt x="8656" y="12561"/>
                    <a:pt x="7475" y="13739"/>
                    <a:pt x="6019" y="13742"/>
                  </a:cubicBezTo>
                  <a:cubicBezTo>
                    <a:pt x="4564" y="13742"/>
                    <a:pt x="3386" y="12561"/>
                    <a:pt x="3383" y="11106"/>
                  </a:cubicBezTo>
                  <a:lnTo>
                    <a:pt x="3383" y="10386"/>
                  </a:lnTo>
                  <a:lnTo>
                    <a:pt x="5879" y="10386"/>
                  </a:lnTo>
                  <a:cubicBezTo>
                    <a:pt x="6140" y="10383"/>
                    <a:pt x="6350" y="10173"/>
                    <a:pt x="6353" y="9912"/>
                  </a:cubicBezTo>
                  <a:lnTo>
                    <a:pt x="6353" y="8338"/>
                  </a:lnTo>
                  <a:lnTo>
                    <a:pt x="6353" y="8335"/>
                  </a:lnTo>
                  <a:cubicBezTo>
                    <a:pt x="6353" y="8332"/>
                    <a:pt x="6353" y="8332"/>
                    <a:pt x="6353" y="8332"/>
                  </a:cubicBezTo>
                  <a:lnTo>
                    <a:pt x="6353" y="7805"/>
                  </a:lnTo>
                  <a:cubicBezTo>
                    <a:pt x="6454" y="7874"/>
                    <a:pt x="6562" y="7939"/>
                    <a:pt x="6674" y="7995"/>
                  </a:cubicBezTo>
                  <a:cubicBezTo>
                    <a:pt x="6868" y="8095"/>
                    <a:pt x="7071" y="8143"/>
                    <a:pt x="7267" y="8143"/>
                  </a:cubicBezTo>
                  <a:cubicBezTo>
                    <a:pt x="7707" y="8143"/>
                    <a:pt x="8112" y="7901"/>
                    <a:pt x="8316" y="7455"/>
                  </a:cubicBezTo>
                  <a:close/>
                  <a:moveTo>
                    <a:pt x="472" y="0"/>
                  </a:moveTo>
                  <a:cubicBezTo>
                    <a:pt x="213" y="0"/>
                    <a:pt x="1" y="213"/>
                    <a:pt x="1" y="475"/>
                  </a:cubicBezTo>
                  <a:lnTo>
                    <a:pt x="1" y="1911"/>
                  </a:lnTo>
                  <a:cubicBezTo>
                    <a:pt x="7" y="2043"/>
                    <a:pt x="108" y="2109"/>
                    <a:pt x="208" y="2109"/>
                  </a:cubicBezTo>
                  <a:cubicBezTo>
                    <a:pt x="309" y="2109"/>
                    <a:pt x="409" y="2043"/>
                    <a:pt x="416" y="1911"/>
                  </a:cubicBezTo>
                  <a:lnTo>
                    <a:pt x="416" y="475"/>
                  </a:lnTo>
                  <a:cubicBezTo>
                    <a:pt x="416" y="442"/>
                    <a:pt x="442" y="416"/>
                    <a:pt x="472" y="416"/>
                  </a:cubicBezTo>
                  <a:lnTo>
                    <a:pt x="5879" y="416"/>
                  </a:lnTo>
                  <a:cubicBezTo>
                    <a:pt x="5911" y="416"/>
                    <a:pt x="5938" y="442"/>
                    <a:pt x="5938" y="475"/>
                  </a:cubicBezTo>
                  <a:lnTo>
                    <a:pt x="5938" y="5702"/>
                  </a:lnTo>
                  <a:cubicBezTo>
                    <a:pt x="5545" y="5852"/>
                    <a:pt x="5175" y="6117"/>
                    <a:pt x="4848" y="6477"/>
                  </a:cubicBezTo>
                  <a:cubicBezTo>
                    <a:pt x="4682" y="6660"/>
                    <a:pt x="4780" y="6955"/>
                    <a:pt x="5022" y="7007"/>
                  </a:cubicBezTo>
                  <a:cubicBezTo>
                    <a:pt x="5313" y="7069"/>
                    <a:pt x="5630" y="7288"/>
                    <a:pt x="5938" y="7511"/>
                  </a:cubicBezTo>
                  <a:lnTo>
                    <a:pt x="5938" y="8129"/>
                  </a:lnTo>
                  <a:lnTo>
                    <a:pt x="416" y="8129"/>
                  </a:lnTo>
                  <a:lnTo>
                    <a:pt x="416" y="2879"/>
                  </a:lnTo>
                  <a:cubicBezTo>
                    <a:pt x="411" y="2747"/>
                    <a:pt x="311" y="2680"/>
                    <a:pt x="210" y="2680"/>
                  </a:cubicBezTo>
                  <a:cubicBezTo>
                    <a:pt x="109" y="2680"/>
                    <a:pt x="7" y="2747"/>
                    <a:pt x="1" y="2879"/>
                  </a:cubicBezTo>
                  <a:lnTo>
                    <a:pt x="1" y="9912"/>
                  </a:lnTo>
                  <a:cubicBezTo>
                    <a:pt x="4" y="10173"/>
                    <a:pt x="213" y="10383"/>
                    <a:pt x="475" y="10386"/>
                  </a:cubicBezTo>
                  <a:lnTo>
                    <a:pt x="2967" y="10386"/>
                  </a:lnTo>
                  <a:lnTo>
                    <a:pt x="2967" y="11106"/>
                  </a:lnTo>
                  <a:cubicBezTo>
                    <a:pt x="2948" y="12807"/>
                    <a:pt x="4322" y="14194"/>
                    <a:pt x="6019" y="14194"/>
                  </a:cubicBezTo>
                  <a:cubicBezTo>
                    <a:pt x="7720" y="14194"/>
                    <a:pt x="9091" y="12807"/>
                    <a:pt x="9071" y="11106"/>
                  </a:cubicBezTo>
                  <a:lnTo>
                    <a:pt x="9071" y="7923"/>
                  </a:lnTo>
                  <a:cubicBezTo>
                    <a:pt x="9163" y="7750"/>
                    <a:pt x="9281" y="7593"/>
                    <a:pt x="9418" y="7455"/>
                  </a:cubicBezTo>
                  <a:cubicBezTo>
                    <a:pt x="9526" y="7707"/>
                    <a:pt x="9722" y="7910"/>
                    <a:pt x="9968" y="8031"/>
                  </a:cubicBezTo>
                  <a:cubicBezTo>
                    <a:pt x="10126" y="8108"/>
                    <a:pt x="10295" y="8144"/>
                    <a:pt x="10466" y="8144"/>
                  </a:cubicBezTo>
                  <a:cubicBezTo>
                    <a:pt x="10668" y="8144"/>
                    <a:pt x="10871" y="8094"/>
                    <a:pt x="11060" y="7998"/>
                  </a:cubicBezTo>
                  <a:cubicBezTo>
                    <a:pt x="11171" y="7952"/>
                    <a:pt x="11220" y="7818"/>
                    <a:pt x="11165" y="7710"/>
                  </a:cubicBezTo>
                  <a:cubicBezTo>
                    <a:pt x="11128" y="7638"/>
                    <a:pt x="11055" y="7598"/>
                    <a:pt x="10980" y="7598"/>
                  </a:cubicBezTo>
                  <a:cubicBezTo>
                    <a:pt x="10943" y="7598"/>
                    <a:pt x="10905" y="7608"/>
                    <a:pt x="10870" y="7629"/>
                  </a:cubicBezTo>
                  <a:cubicBezTo>
                    <a:pt x="10736" y="7697"/>
                    <a:pt x="10598" y="7731"/>
                    <a:pt x="10467" y="7731"/>
                  </a:cubicBezTo>
                  <a:cubicBezTo>
                    <a:pt x="10154" y="7731"/>
                    <a:pt x="9875" y="7541"/>
                    <a:pt x="9755" y="7184"/>
                  </a:cubicBezTo>
                  <a:cubicBezTo>
                    <a:pt x="9955" y="7053"/>
                    <a:pt x="10174" y="6948"/>
                    <a:pt x="10403" y="6876"/>
                  </a:cubicBezTo>
                  <a:cubicBezTo>
                    <a:pt x="10733" y="6768"/>
                    <a:pt x="11170" y="6702"/>
                    <a:pt x="11593" y="6702"/>
                  </a:cubicBezTo>
                  <a:cubicBezTo>
                    <a:pt x="11807" y="6702"/>
                    <a:pt x="12017" y="6719"/>
                    <a:pt x="12208" y="6755"/>
                  </a:cubicBezTo>
                  <a:cubicBezTo>
                    <a:pt x="12012" y="6860"/>
                    <a:pt x="11826" y="6978"/>
                    <a:pt x="11646" y="7108"/>
                  </a:cubicBezTo>
                  <a:cubicBezTo>
                    <a:pt x="11461" y="7239"/>
                    <a:pt x="11589" y="7491"/>
                    <a:pt x="11765" y="7491"/>
                  </a:cubicBezTo>
                  <a:cubicBezTo>
                    <a:pt x="11805" y="7491"/>
                    <a:pt x="11847" y="7478"/>
                    <a:pt x="11888" y="7449"/>
                  </a:cubicBezTo>
                  <a:cubicBezTo>
                    <a:pt x="12140" y="7266"/>
                    <a:pt x="12434" y="7069"/>
                    <a:pt x="12712" y="7010"/>
                  </a:cubicBezTo>
                  <a:cubicBezTo>
                    <a:pt x="12954" y="6958"/>
                    <a:pt x="13049" y="6664"/>
                    <a:pt x="12885" y="6477"/>
                  </a:cubicBezTo>
                  <a:cubicBezTo>
                    <a:pt x="12457" y="6006"/>
                    <a:pt x="11956" y="5702"/>
                    <a:pt x="11433" y="5594"/>
                  </a:cubicBezTo>
                  <a:cubicBezTo>
                    <a:pt x="11288" y="5564"/>
                    <a:pt x="11145" y="5550"/>
                    <a:pt x="11007" y="5550"/>
                  </a:cubicBezTo>
                  <a:cubicBezTo>
                    <a:pt x="10015" y="5550"/>
                    <a:pt x="9237" y="6264"/>
                    <a:pt x="9297" y="7007"/>
                  </a:cubicBezTo>
                  <a:cubicBezTo>
                    <a:pt x="9215" y="7073"/>
                    <a:pt x="9143" y="7144"/>
                    <a:pt x="9071" y="7216"/>
                  </a:cubicBezTo>
                  <a:lnTo>
                    <a:pt x="9071" y="4979"/>
                  </a:lnTo>
                  <a:lnTo>
                    <a:pt x="9091" y="4979"/>
                  </a:lnTo>
                  <a:cubicBezTo>
                    <a:pt x="9369" y="4979"/>
                    <a:pt x="9591" y="4753"/>
                    <a:pt x="9595" y="4479"/>
                  </a:cubicBezTo>
                  <a:lnTo>
                    <a:pt x="9595" y="3939"/>
                  </a:lnTo>
                  <a:lnTo>
                    <a:pt x="9856" y="3939"/>
                  </a:lnTo>
                  <a:cubicBezTo>
                    <a:pt x="10053" y="3939"/>
                    <a:pt x="10213" y="3779"/>
                    <a:pt x="10213" y="3582"/>
                  </a:cubicBezTo>
                  <a:lnTo>
                    <a:pt x="10213" y="2068"/>
                  </a:lnTo>
                  <a:lnTo>
                    <a:pt x="10900" y="2068"/>
                  </a:lnTo>
                  <a:cubicBezTo>
                    <a:pt x="11165" y="2055"/>
                    <a:pt x="11165" y="1662"/>
                    <a:pt x="10900" y="1652"/>
                  </a:cubicBezTo>
                  <a:lnTo>
                    <a:pt x="10213" y="1652"/>
                  </a:lnTo>
                  <a:lnTo>
                    <a:pt x="10213" y="903"/>
                  </a:lnTo>
                  <a:lnTo>
                    <a:pt x="10900" y="903"/>
                  </a:lnTo>
                  <a:cubicBezTo>
                    <a:pt x="11165" y="890"/>
                    <a:pt x="11165" y="501"/>
                    <a:pt x="10900" y="488"/>
                  </a:cubicBezTo>
                  <a:lnTo>
                    <a:pt x="10213" y="488"/>
                  </a:lnTo>
                  <a:lnTo>
                    <a:pt x="10213" y="354"/>
                  </a:lnTo>
                  <a:cubicBezTo>
                    <a:pt x="10213" y="161"/>
                    <a:pt x="10053" y="0"/>
                    <a:pt x="9856" y="0"/>
                  </a:cubicBezTo>
                  <a:lnTo>
                    <a:pt x="8597" y="0"/>
                  </a:lnTo>
                  <a:cubicBezTo>
                    <a:pt x="8074" y="0"/>
                    <a:pt x="7648" y="426"/>
                    <a:pt x="7648" y="949"/>
                  </a:cubicBezTo>
                  <a:lnTo>
                    <a:pt x="7648" y="3582"/>
                  </a:lnTo>
                  <a:cubicBezTo>
                    <a:pt x="7648" y="3779"/>
                    <a:pt x="7809" y="3939"/>
                    <a:pt x="8005" y="3939"/>
                  </a:cubicBezTo>
                  <a:lnTo>
                    <a:pt x="8136" y="3939"/>
                  </a:lnTo>
                  <a:lnTo>
                    <a:pt x="8136" y="4479"/>
                  </a:lnTo>
                  <a:cubicBezTo>
                    <a:pt x="8136" y="4753"/>
                    <a:pt x="8362" y="4979"/>
                    <a:pt x="8640" y="4979"/>
                  </a:cubicBezTo>
                  <a:lnTo>
                    <a:pt x="8659" y="4979"/>
                  </a:lnTo>
                  <a:lnTo>
                    <a:pt x="8659" y="7213"/>
                  </a:lnTo>
                  <a:cubicBezTo>
                    <a:pt x="8587" y="7141"/>
                    <a:pt x="8515" y="7073"/>
                    <a:pt x="8437" y="7007"/>
                  </a:cubicBezTo>
                  <a:cubicBezTo>
                    <a:pt x="8495" y="6264"/>
                    <a:pt x="7719" y="5551"/>
                    <a:pt x="6725" y="5551"/>
                  </a:cubicBezTo>
                  <a:cubicBezTo>
                    <a:pt x="6604" y="5551"/>
                    <a:pt x="6480" y="5562"/>
                    <a:pt x="6353" y="5584"/>
                  </a:cubicBezTo>
                  <a:lnTo>
                    <a:pt x="6353" y="475"/>
                  </a:lnTo>
                  <a:cubicBezTo>
                    <a:pt x="6353" y="213"/>
                    <a:pt x="6140" y="4"/>
                    <a:pt x="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2"/>
            <p:cNvSpPr/>
            <p:nvPr/>
          </p:nvSpPr>
          <p:spPr>
            <a:xfrm>
              <a:off x="7847150" y="3871375"/>
              <a:ext cx="74100" cy="90775"/>
            </a:xfrm>
            <a:custGeom>
              <a:avLst/>
              <a:gdLst/>
              <a:ahLst/>
              <a:cxnLst/>
              <a:rect l="l" t="t" r="r" b="b"/>
              <a:pathLst>
                <a:path w="2964" h="3631" extrusionOk="0">
                  <a:moveTo>
                    <a:pt x="1691" y="547"/>
                  </a:moveTo>
                  <a:lnTo>
                    <a:pt x="1691" y="1519"/>
                  </a:lnTo>
                  <a:cubicBezTo>
                    <a:pt x="1691" y="1676"/>
                    <a:pt x="1819" y="1807"/>
                    <a:pt x="1979" y="1807"/>
                  </a:cubicBezTo>
                  <a:lnTo>
                    <a:pt x="2368" y="1807"/>
                  </a:lnTo>
                  <a:lnTo>
                    <a:pt x="1272" y="3086"/>
                  </a:lnTo>
                  <a:lnTo>
                    <a:pt x="1272" y="2114"/>
                  </a:lnTo>
                  <a:cubicBezTo>
                    <a:pt x="1272" y="1954"/>
                    <a:pt x="1142" y="1823"/>
                    <a:pt x="981" y="1823"/>
                  </a:cubicBezTo>
                  <a:lnTo>
                    <a:pt x="592" y="1823"/>
                  </a:lnTo>
                  <a:lnTo>
                    <a:pt x="1691" y="547"/>
                  </a:lnTo>
                  <a:close/>
                  <a:moveTo>
                    <a:pt x="1766" y="1"/>
                  </a:moveTo>
                  <a:cubicBezTo>
                    <a:pt x="1669" y="1"/>
                    <a:pt x="1576" y="43"/>
                    <a:pt x="1511" y="119"/>
                  </a:cubicBezTo>
                  <a:lnTo>
                    <a:pt x="200" y="1646"/>
                  </a:lnTo>
                  <a:cubicBezTo>
                    <a:pt x="0" y="1879"/>
                    <a:pt x="164" y="2238"/>
                    <a:pt x="471" y="2238"/>
                  </a:cubicBezTo>
                  <a:lnTo>
                    <a:pt x="857" y="2238"/>
                  </a:lnTo>
                  <a:lnTo>
                    <a:pt x="857" y="3292"/>
                  </a:lnTo>
                  <a:cubicBezTo>
                    <a:pt x="857" y="3497"/>
                    <a:pt x="1024" y="3630"/>
                    <a:pt x="1196" y="3630"/>
                  </a:cubicBezTo>
                  <a:cubicBezTo>
                    <a:pt x="1287" y="3630"/>
                    <a:pt x="1379" y="3593"/>
                    <a:pt x="1449" y="3511"/>
                  </a:cubicBezTo>
                  <a:lnTo>
                    <a:pt x="2764" y="1983"/>
                  </a:lnTo>
                  <a:cubicBezTo>
                    <a:pt x="2964" y="1751"/>
                    <a:pt x="2797" y="1391"/>
                    <a:pt x="2489" y="1391"/>
                  </a:cubicBezTo>
                  <a:lnTo>
                    <a:pt x="2107" y="1391"/>
                  </a:lnTo>
                  <a:lnTo>
                    <a:pt x="2107" y="341"/>
                  </a:lnTo>
                  <a:cubicBezTo>
                    <a:pt x="2107" y="197"/>
                    <a:pt x="2018" y="70"/>
                    <a:pt x="1884" y="24"/>
                  </a:cubicBezTo>
                  <a:lnTo>
                    <a:pt x="1887" y="24"/>
                  </a:lnTo>
                  <a:cubicBezTo>
                    <a:pt x="1848" y="8"/>
                    <a:pt x="1806" y="1"/>
                    <a:pt x="1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12"/>
          <p:cNvGrpSpPr/>
          <p:nvPr/>
        </p:nvGrpSpPr>
        <p:grpSpPr>
          <a:xfrm>
            <a:off x="1000075" y="3809950"/>
            <a:ext cx="355275" cy="353975"/>
            <a:chOff x="1000075" y="3809950"/>
            <a:chExt cx="355275" cy="353975"/>
          </a:xfrm>
        </p:grpSpPr>
        <p:sp>
          <p:nvSpPr>
            <p:cNvPr id="2135" name="Google Shape;2135;p112"/>
            <p:cNvSpPr/>
            <p:nvPr/>
          </p:nvSpPr>
          <p:spPr>
            <a:xfrm>
              <a:off x="1177450" y="4032150"/>
              <a:ext cx="15400" cy="10425"/>
            </a:xfrm>
            <a:custGeom>
              <a:avLst/>
              <a:gdLst/>
              <a:ahLst/>
              <a:cxnLst/>
              <a:rect l="l" t="t" r="r" b="b"/>
              <a:pathLst>
                <a:path w="616" h="417" extrusionOk="0">
                  <a:moveTo>
                    <a:pt x="275" y="1"/>
                  </a:moveTo>
                  <a:cubicBezTo>
                    <a:pt x="1" y="1"/>
                    <a:pt x="1" y="416"/>
                    <a:pt x="275" y="416"/>
                  </a:cubicBezTo>
                  <a:lnTo>
                    <a:pt x="409" y="416"/>
                  </a:lnTo>
                  <a:cubicBezTo>
                    <a:pt x="524" y="416"/>
                    <a:pt x="616" y="322"/>
                    <a:pt x="616" y="207"/>
                  </a:cubicBezTo>
                  <a:cubicBezTo>
                    <a:pt x="616" y="93"/>
                    <a:pt x="524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2"/>
            <p:cNvSpPr/>
            <p:nvPr/>
          </p:nvSpPr>
          <p:spPr>
            <a:xfrm>
              <a:off x="1200425" y="4032150"/>
              <a:ext cx="15325" cy="10425"/>
            </a:xfrm>
            <a:custGeom>
              <a:avLst/>
              <a:gdLst/>
              <a:ahLst/>
              <a:cxnLst/>
              <a:rect l="l" t="t" r="r" b="b"/>
              <a:pathLst>
                <a:path w="613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406" y="416"/>
                  </a:lnTo>
                  <a:cubicBezTo>
                    <a:pt x="521" y="416"/>
                    <a:pt x="612" y="322"/>
                    <a:pt x="612" y="207"/>
                  </a:cubicBezTo>
                  <a:cubicBezTo>
                    <a:pt x="612" y="93"/>
                    <a:pt x="521" y="1"/>
                    <a:pt x="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2"/>
            <p:cNvSpPr/>
            <p:nvPr/>
          </p:nvSpPr>
          <p:spPr>
            <a:xfrm>
              <a:off x="1223250" y="4032150"/>
              <a:ext cx="15400" cy="10425"/>
            </a:xfrm>
            <a:custGeom>
              <a:avLst/>
              <a:gdLst/>
              <a:ahLst/>
              <a:cxnLst/>
              <a:rect l="l" t="t" r="r" b="b"/>
              <a:pathLst>
                <a:path w="616" h="417" extrusionOk="0">
                  <a:moveTo>
                    <a:pt x="278" y="1"/>
                  </a:moveTo>
                  <a:cubicBezTo>
                    <a:pt x="0" y="1"/>
                    <a:pt x="0" y="416"/>
                    <a:pt x="278" y="416"/>
                  </a:cubicBezTo>
                  <a:lnTo>
                    <a:pt x="409" y="416"/>
                  </a:lnTo>
                  <a:cubicBezTo>
                    <a:pt x="524" y="416"/>
                    <a:pt x="615" y="322"/>
                    <a:pt x="615" y="207"/>
                  </a:cubicBezTo>
                  <a:cubicBezTo>
                    <a:pt x="615" y="93"/>
                    <a:pt x="524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2"/>
            <p:cNvSpPr/>
            <p:nvPr/>
          </p:nvSpPr>
          <p:spPr>
            <a:xfrm>
              <a:off x="1103825" y="4092175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834" y="1"/>
                  </a:moveTo>
                  <a:cubicBezTo>
                    <a:pt x="802" y="1"/>
                    <a:pt x="770" y="7"/>
                    <a:pt x="741" y="21"/>
                  </a:cubicBezTo>
                  <a:lnTo>
                    <a:pt x="214" y="286"/>
                  </a:lnTo>
                  <a:cubicBezTo>
                    <a:pt x="0" y="390"/>
                    <a:pt x="108" y="680"/>
                    <a:pt x="301" y="680"/>
                  </a:cubicBezTo>
                  <a:cubicBezTo>
                    <a:pt x="332" y="680"/>
                    <a:pt x="366" y="673"/>
                    <a:pt x="401" y="655"/>
                  </a:cubicBezTo>
                  <a:lnTo>
                    <a:pt x="626" y="544"/>
                  </a:lnTo>
                  <a:lnTo>
                    <a:pt x="626" y="544"/>
                  </a:lnTo>
                  <a:cubicBezTo>
                    <a:pt x="630" y="616"/>
                    <a:pt x="610" y="691"/>
                    <a:pt x="567" y="750"/>
                  </a:cubicBezTo>
                  <a:cubicBezTo>
                    <a:pt x="518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7" y="1776"/>
                    <a:pt x="674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52"/>
                    <a:pt x="842" y="1097"/>
                    <a:pt x="921" y="969"/>
                  </a:cubicBezTo>
                  <a:cubicBezTo>
                    <a:pt x="1003" y="842"/>
                    <a:pt x="1045" y="694"/>
                    <a:pt x="1042" y="544"/>
                  </a:cubicBezTo>
                  <a:lnTo>
                    <a:pt x="1042" y="544"/>
                  </a:lnTo>
                  <a:lnTo>
                    <a:pt x="1267" y="655"/>
                  </a:lnTo>
                  <a:cubicBezTo>
                    <a:pt x="1302" y="673"/>
                    <a:pt x="1336" y="680"/>
                    <a:pt x="1367" y="680"/>
                  </a:cubicBezTo>
                  <a:cubicBezTo>
                    <a:pt x="1560" y="680"/>
                    <a:pt x="1668" y="390"/>
                    <a:pt x="1454" y="286"/>
                  </a:cubicBezTo>
                  <a:lnTo>
                    <a:pt x="927" y="21"/>
                  </a:lnTo>
                  <a:cubicBezTo>
                    <a:pt x="898" y="7"/>
                    <a:pt x="86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2"/>
            <p:cNvSpPr/>
            <p:nvPr/>
          </p:nvSpPr>
          <p:spPr>
            <a:xfrm>
              <a:off x="1156975" y="4092175"/>
              <a:ext cx="41200" cy="49675"/>
            </a:xfrm>
            <a:custGeom>
              <a:avLst/>
              <a:gdLst/>
              <a:ahLst/>
              <a:cxnLst/>
              <a:rect l="l" t="t" r="r" b="b"/>
              <a:pathLst>
                <a:path w="1648" h="1987" extrusionOk="0">
                  <a:moveTo>
                    <a:pt x="833" y="1"/>
                  </a:moveTo>
                  <a:cubicBezTo>
                    <a:pt x="802" y="1"/>
                    <a:pt x="771" y="7"/>
                    <a:pt x="741" y="21"/>
                  </a:cubicBezTo>
                  <a:lnTo>
                    <a:pt x="214" y="286"/>
                  </a:lnTo>
                  <a:cubicBezTo>
                    <a:pt x="1" y="390"/>
                    <a:pt x="109" y="680"/>
                    <a:pt x="301" y="680"/>
                  </a:cubicBezTo>
                  <a:cubicBezTo>
                    <a:pt x="333" y="680"/>
                    <a:pt x="366" y="673"/>
                    <a:pt x="401" y="655"/>
                  </a:cubicBezTo>
                  <a:lnTo>
                    <a:pt x="627" y="544"/>
                  </a:lnTo>
                  <a:lnTo>
                    <a:pt x="627" y="544"/>
                  </a:lnTo>
                  <a:cubicBezTo>
                    <a:pt x="630" y="616"/>
                    <a:pt x="610" y="691"/>
                    <a:pt x="568" y="750"/>
                  </a:cubicBezTo>
                  <a:cubicBezTo>
                    <a:pt x="519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5" y="1776"/>
                    <a:pt x="673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52"/>
                    <a:pt x="839" y="1100"/>
                    <a:pt x="921" y="969"/>
                  </a:cubicBezTo>
                  <a:cubicBezTo>
                    <a:pt x="1002" y="842"/>
                    <a:pt x="1045" y="695"/>
                    <a:pt x="1042" y="546"/>
                  </a:cubicBezTo>
                  <a:lnTo>
                    <a:pt x="1042" y="546"/>
                  </a:lnTo>
                  <a:lnTo>
                    <a:pt x="1268" y="655"/>
                  </a:lnTo>
                  <a:cubicBezTo>
                    <a:pt x="1297" y="672"/>
                    <a:pt x="1327" y="678"/>
                    <a:pt x="1359" y="678"/>
                  </a:cubicBezTo>
                  <a:cubicBezTo>
                    <a:pt x="1578" y="678"/>
                    <a:pt x="1647" y="384"/>
                    <a:pt x="1451" y="286"/>
                  </a:cubicBezTo>
                  <a:lnTo>
                    <a:pt x="924" y="21"/>
                  </a:lnTo>
                  <a:cubicBezTo>
                    <a:pt x="895" y="7"/>
                    <a:pt x="864" y="1"/>
                    <a:pt x="8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2"/>
            <p:cNvSpPr/>
            <p:nvPr/>
          </p:nvSpPr>
          <p:spPr>
            <a:xfrm>
              <a:off x="1210050" y="4092175"/>
              <a:ext cx="41700" cy="49675"/>
            </a:xfrm>
            <a:custGeom>
              <a:avLst/>
              <a:gdLst/>
              <a:ahLst/>
              <a:cxnLst/>
              <a:rect l="l" t="t" r="r" b="b"/>
              <a:pathLst>
                <a:path w="1668" h="1987" extrusionOk="0">
                  <a:moveTo>
                    <a:pt x="834" y="1"/>
                  </a:moveTo>
                  <a:cubicBezTo>
                    <a:pt x="802" y="1"/>
                    <a:pt x="770" y="7"/>
                    <a:pt x="741" y="21"/>
                  </a:cubicBezTo>
                  <a:lnTo>
                    <a:pt x="214" y="286"/>
                  </a:lnTo>
                  <a:cubicBezTo>
                    <a:pt x="0" y="390"/>
                    <a:pt x="109" y="680"/>
                    <a:pt x="301" y="680"/>
                  </a:cubicBezTo>
                  <a:cubicBezTo>
                    <a:pt x="333" y="680"/>
                    <a:pt x="366" y="673"/>
                    <a:pt x="401" y="655"/>
                  </a:cubicBezTo>
                  <a:lnTo>
                    <a:pt x="627" y="544"/>
                  </a:lnTo>
                  <a:lnTo>
                    <a:pt x="627" y="544"/>
                  </a:lnTo>
                  <a:cubicBezTo>
                    <a:pt x="630" y="616"/>
                    <a:pt x="610" y="691"/>
                    <a:pt x="568" y="750"/>
                  </a:cubicBezTo>
                  <a:cubicBezTo>
                    <a:pt x="519" y="829"/>
                    <a:pt x="496" y="920"/>
                    <a:pt x="496" y="1012"/>
                  </a:cubicBezTo>
                  <a:cubicBezTo>
                    <a:pt x="496" y="1228"/>
                    <a:pt x="613" y="1339"/>
                    <a:pt x="689" y="1414"/>
                  </a:cubicBezTo>
                  <a:cubicBezTo>
                    <a:pt x="751" y="1476"/>
                    <a:pt x="757" y="1486"/>
                    <a:pt x="757" y="1522"/>
                  </a:cubicBezTo>
                  <a:cubicBezTo>
                    <a:pt x="757" y="1558"/>
                    <a:pt x="751" y="1568"/>
                    <a:pt x="689" y="1627"/>
                  </a:cubicBezTo>
                  <a:cubicBezTo>
                    <a:pt x="537" y="1776"/>
                    <a:pt x="674" y="1987"/>
                    <a:pt x="836" y="1987"/>
                  </a:cubicBezTo>
                  <a:cubicBezTo>
                    <a:pt x="884" y="1987"/>
                    <a:pt x="934" y="1968"/>
                    <a:pt x="980" y="1924"/>
                  </a:cubicBezTo>
                  <a:cubicBezTo>
                    <a:pt x="1055" y="1849"/>
                    <a:pt x="1173" y="1738"/>
                    <a:pt x="1173" y="1522"/>
                  </a:cubicBezTo>
                  <a:cubicBezTo>
                    <a:pt x="1173" y="1192"/>
                    <a:pt x="911" y="1116"/>
                    <a:pt x="911" y="1012"/>
                  </a:cubicBezTo>
                  <a:cubicBezTo>
                    <a:pt x="908" y="995"/>
                    <a:pt x="914" y="982"/>
                    <a:pt x="921" y="969"/>
                  </a:cubicBezTo>
                  <a:cubicBezTo>
                    <a:pt x="1003" y="845"/>
                    <a:pt x="1045" y="694"/>
                    <a:pt x="1042" y="544"/>
                  </a:cubicBezTo>
                  <a:lnTo>
                    <a:pt x="1042" y="544"/>
                  </a:lnTo>
                  <a:lnTo>
                    <a:pt x="1268" y="655"/>
                  </a:lnTo>
                  <a:cubicBezTo>
                    <a:pt x="1302" y="673"/>
                    <a:pt x="1336" y="680"/>
                    <a:pt x="1367" y="680"/>
                  </a:cubicBezTo>
                  <a:cubicBezTo>
                    <a:pt x="1560" y="680"/>
                    <a:pt x="1668" y="390"/>
                    <a:pt x="1454" y="286"/>
                  </a:cubicBezTo>
                  <a:lnTo>
                    <a:pt x="927" y="21"/>
                  </a:lnTo>
                  <a:cubicBezTo>
                    <a:pt x="898" y="7"/>
                    <a:pt x="86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2"/>
            <p:cNvSpPr/>
            <p:nvPr/>
          </p:nvSpPr>
          <p:spPr>
            <a:xfrm>
              <a:off x="1000075" y="3809950"/>
              <a:ext cx="355275" cy="353975"/>
            </a:xfrm>
            <a:custGeom>
              <a:avLst/>
              <a:gdLst/>
              <a:ahLst/>
              <a:cxnLst/>
              <a:rect l="l" t="t" r="r" b="b"/>
              <a:pathLst>
                <a:path w="14211" h="14159" extrusionOk="0">
                  <a:moveTo>
                    <a:pt x="7295" y="4398"/>
                  </a:moveTo>
                  <a:lnTo>
                    <a:pt x="7295" y="5163"/>
                  </a:lnTo>
                  <a:lnTo>
                    <a:pt x="4446" y="5163"/>
                  </a:lnTo>
                  <a:lnTo>
                    <a:pt x="4446" y="4398"/>
                  </a:lnTo>
                  <a:close/>
                  <a:moveTo>
                    <a:pt x="7154" y="6779"/>
                  </a:moveTo>
                  <a:lnTo>
                    <a:pt x="8126" y="6782"/>
                  </a:lnTo>
                  <a:cubicBezTo>
                    <a:pt x="8139" y="6782"/>
                    <a:pt x="8149" y="6792"/>
                    <a:pt x="8149" y="6802"/>
                  </a:cubicBezTo>
                  <a:lnTo>
                    <a:pt x="8149" y="7908"/>
                  </a:lnTo>
                  <a:lnTo>
                    <a:pt x="7187" y="8143"/>
                  </a:lnTo>
                  <a:cubicBezTo>
                    <a:pt x="7164" y="7996"/>
                    <a:pt x="7154" y="7852"/>
                    <a:pt x="7154" y="7708"/>
                  </a:cubicBezTo>
                  <a:lnTo>
                    <a:pt x="7154" y="6779"/>
                  </a:lnTo>
                  <a:close/>
                  <a:moveTo>
                    <a:pt x="6739" y="5575"/>
                  </a:moveTo>
                  <a:lnTo>
                    <a:pt x="6739" y="7708"/>
                  </a:lnTo>
                  <a:cubicBezTo>
                    <a:pt x="6739" y="7885"/>
                    <a:pt x="6752" y="8061"/>
                    <a:pt x="6782" y="8238"/>
                  </a:cubicBezTo>
                  <a:lnTo>
                    <a:pt x="6281" y="8362"/>
                  </a:lnTo>
                  <a:cubicBezTo>
                    <a:pt x="6114" y="8402"/>
                    <a:pt x="6000" y="8549"/>
                    <a:pt x="6000" y="8722"/>
                  </a:cubicBezTo>
                  <a:lnTo>
                    <a:pt x="6000" y="9893"/>
                  </a:lnTo>
                  <a:cubicBezTo>
                    <a:pt x="5476" y="9962"/>
                    <a:pt x="4960" y="10080"/>
                    <a:pt x="4459" y="10246"/>
                  </a:cubicBezTo>
                  <a:lnTo>
                    <a:pt x="4891" y="8585"/>
                  </a:lnTo>
                  <a:cubicBezTo>
                    <a:pt x="4966" y="8297"/>
                    <a:pt x="5002" y="8002"/>
                    <a:pt x="5002" y="7708"/>
                  </a:cubicBezTo>
                  <a:lnTo>
                    <a:pt x="5002" y="5575"/>
                  </a:lnTo>
                  <a:close/>
                  <a:moveTo>
                    <a:pt x="10295" y="7813"/>
                  </a:moveTo>
                  <a:lnTo>
                    <a:pt x="10295" y="10446"/>
                  </a:lnTo>
                  <a:cubicBezTo>
                    <a:pt x="9279" y="10033"/>
                    <a:pt x="8197" y="9822"/>
                    <a:pt x="7106" y="9822"/>
                  </a:cubicBezTo>
                  <a:cubicBezTo>
                    <a:pt x="6876" y="9822"/>
                    <a:pt x="6646" y="9832"/>
                    <a:pt x="6415" y="9851"/>
                  </a:cubicBezTo>
                  <a:lnTo>
                    <a:pt x="6415" y="8758"/>
                  </a:lnTo>
                  <a:lnTo>
                    <a:pt x="10295" y="7813"/>
                  </a:lnTo>
                  <a:close/>
                  <a:moveTo>
                    <a:pt x="9691" y="1"/>
                  </a:moveTo>
                  <a:cubicBezTo>
                    <a:pt x="9059" y="1"/>
                    <a:pt x="8495" y="403"/>
                    <a:pt x="8290" y="1002"/>
                  </a:cubicBezTo>
                  <a:cubicBezTo>
                    <a:pt x="8148" y="931"/>
                    <a:pt x="7995" y="896"/>
                    <a:pt x="7842" y="896"/>
                  </a:cubicBezTo>
                  <a:cubicBezTo>
                    <a:pt x="7644" y="896"/>
                    <a:pt x="7447" y="955"/>
                    <a:pt x="7279" y="1071"/>
                  </a:cubicBezTo>
                  <a:cubicBezTo>
                    <a:pt x="7021" y="669"/>
                    <a:pt x="6602" y="472"/>
                    <a:pt x="6184" y="472"/>
                  </a:cubicBezTo>
                  <a:cubicBezTo>
                    <a:pt x="5727" y="472"/>
                    <a:pt x="5271" y="708"/>
                    <a:pt x="5028" y="1169"/>
                  </a:cubicBezTo>
                  <a:cubicBezTo>
                    <a:pt x="4923" y="1138"/>
                    <a:pt x="4817" y="1123"/>
                    <a:pt x="4714" y="1123"/>
                  </a:cubicBezTo>
                  <a:cubicBezTo>
                    <a:pt x="4154" y="1123"/>
                    <a:pt x="3656" y="1553"/>
                    <a:pt x="3612" y="2144"/>
                  </a:cubicBezTo>
                  <a:cubicBezTo>
                    <a:pt x="3563" y="2794"/>
                    <a:pt x="4083" y="3333"/>
                    <a:pt x="4712" y="3333"/>
                  </a:cubicBezTo>
                  <a:cubicBezTo>
                    <a:pt x="4763" y="3333"/>
                    <a:pt x="4815" y="3329"/>
                    <a:pt x="4868" y="3322"/>
                  </a:cubicBezTo>
                  <a:lnTo>
                    <a:pt x="4868" y="3986"/>
                  </a:lnTo>
                  <a:lnTo>
                    <a:pt x="4407" y="3986"/>
                  </a:lnTo>
                  <a:cubicBezTo>
                    <a:pt x="4201" y="3986"/>
                    <a:pt x="4034" y="4149"/>
                    <a:pt x="4034" y="4355"/>
                  </a:cubicBezTo>
                  <a:lnTo>
                    <a:pt x="4034" y="5206"/>
                  </a:lnTo>
                  <a:cubicBezTo>
                    <a:pt x="4034" y="5409"/>
                    <a:pt x="4201" y="5575"/>
                    <a:pt x="4407" y="5575"/>
                  </a:cubicBezTo>
                  <a:lnTo>
                    <a:pt x="4590" y="5575"/>
                  </a:lnTo>
                  <a:lnTo>
                    <a:pt x="4590" y="7708"/>
                  </a:lnTo>
                  <a:cubicBezTo>
                    <a:pt x="4590" y="7970"/>
                    <a:pt x="4557" y="8228"/>
                    <a:pt x="4492" y="8480"/>
                  </a:cubicBezTo>
                  <a:lnTo>
                    <a:pt x="3988" y="10420"/>
                  </a:lnTo>
                  <a:cubicBezTo>
                    <a:pt x="3442" y="10636"/>
                    <a:pt x="2922" y="10910"/>
                    <a:pt x="2434" y="11238"/>
                  </a:cubicBezTo>
                  <a:cubicBezTo>
                    <a:pt x="2246" y="11364"/>
                    <a:pt x="2368" y="11620"/>
                    <a:pt x="2545" y="11620"/>
                  </a:cubicBezTo>
                  <a:cubicBezTo>
                    <a:pt x="2583" y="11620"/>
                    <a:pt x="2623" y="11608"/>
                    <a:pt x="2663" y="11581"/>
                  </a:cubicBezTo>
                  <a:cubicBezTo>
                    <a:pt x="4017" y="10677"/>
                    <a:pt x="5566" y="10236"/>
                    <a:pt x="7106" y="10236"/>
                  </a:cubicBezTo>
                  <a:cubicBezTo>
                    <a:pt x="9595" y="10236"/>
                    <a:pt x="12061" y="11388"/>
                    <a:pt x="13641" y="13599"/>
                  </a:cubicBezTo>
                  <a:cubicBezTo>
                    <a:pt x="13684" y="13661"/>
                    <a:pt x="13641" y="13743"/>
                    <a:pt x="13569" y="13743"/>
                  </a:cubicBezTo>
                  <a:lnTo>
                    <a:pt x="652" y="13743"/>
                  </a:lnTo>
                  <a:cubicBezTo>
                    <a:pt x="580" y="13743"/>
                    <a:pt x="537" y="13661"/>
                    <a:pt x="580" y="13599"/>
                  </a:cubicBezTo>
                  <a:cubicBezTo>
                    <a:pt x="962" y="13063"/>
                    <a:pt x="1410" y="12575"/>
                    <a:pt x="1911" y="12147"/>
                  </a:cubicBezTo>
                  <a:cubicBezTo>
                    <a:pt x="2067" y="12004"/>
                    <a:pt x="1937" y="11786"/>
                    <a:pt x="1772" y="11786"/>
                  </a:cubicBezTo>
                  <a:cubicBezTo>
                    <a:pt x="1730" y="11786"/>
                    <a:pt x="1685" y="11800"/>
                    <a:pt x="1643" y="11833"/>
                  </a:cubicBezTo>
                  <a:cubicBezTo>
                    <a:pt x="1113" y="12281"/>
                    <a:pt x="642" y="12795"/>
                    <a:pt x="239" y="13361"/>
                  </a:cubicBezTo>
                  <a:cubicBezTo>
                    <a:pt x="1" y="13694"/>
                    <a:pt x="239" y="14159"/>
                    <a:pt x="648" y="14159"/>
                  </a:cubicBezTo>
                  <a:lnTo>
                    <a:pt x="13566" y="14159"/>
                  </a:lnTo>
                  <a:cubicBezTo>
                    <a:pt x="13975" y="14159"/>
                    <a:pt x="14210" y="13694"/>
                    <a:pt x="13975" y="13361"/>
                  </a:cubicBezTo>
                  <a:cubicBezTo>
                    <a:pt x="13137" y="12186"/>
                    <a:pt x="12012" y="11244"/>
                    <a:pt x="10707" y="10629"/>
                  </a:cubicBezTo>
                  <a:lnTo>
                    <a:pt x="10707" y="7757"/>
                  </a:lnTo>
                  <a:cubicBezTo>
                    <a:pt x="10707" y="7547"/>
                    <a:pt x="10537" y="7386"/>
                    <a:pt x="10340" y="7386"/>
                  </a:cubicBezTo>
                  <a:cubicBezTo>
                    <a:pt x="10310" y="7386"/>
                    <a:pt x="10279" y="7390"/>
                    <a:pt x="10249" y="7397"/>
                  </a:cubicBezTo>
                  <a:lnTo>
                    <a:pt x="8561" y="7806"/>
                  </a:lnTo>
                  <a:lnTo>
                    <a:pt x="8561" y="6802"/>
                  </a:lnTo>
                  <a:cubicBezTo>
                    <a:pt x="8561" y="6563"/>
                    <a:pt x="8365" y="6367"/>
                    <a:pt x="8126" y="6367"/>
                  </a:cubicBezTo>
                  <a:lnTo>
                    <a:pt x="7154" y="6367"/>
                  </a:lnTo>
                  <a:lnTo>
                    <a:pt x="7154" y="5575"/>
                  </a:lnTo>
                  <a:lnTo>
                    <a:pt x="7338" y="5575"/>
                  </a:lnTo>
                  <a:cubicBezTo>
                    <a:pt x="7544" y="5575"/>
                    <a:pt x="7711" y="5412"/>
                    <a:pt x="7711" y="5206"/>
                  </a:cubicBezTo>
                  <a:lnTo>
                    <a:pt x="7711" y="4355"/>
                  </a:lnTo>
                  <a:cubicBezTo>
                    <a:pt x="7711" y="4152"/>
                    <a:pt x="7544" y="3986"/>
                    <a:pt x="7338" y="3986"/>
                  </a:cubicBezTo>
                  <a:lnTo>
                    <a:pt x="6873" y="3986"/>
                  </a:lnTo>
                  <a:lnTo>
                    <a:pt x="6873" y="3459"/>
                  </a:lnTo>
                  <a:cubicBezTo>
                    <a:pt x="7161" y="3436"/>
                    <a:pt x="7429" y="3302"/>
                    <a:pt x="7619" y="3086"/>
                  </a:cubicBezTo>
                  <a:cubicBezTo>
                    <a:pt x="8005" y="3361"/>
                    <a:pt x="8564" y="3518"/>
                    <a:pt x="9166" y="3518"/>
                  </a:cubicBezTo>
                  <a:cubicBezTo>
                    <a:pt x="9402" y="3518"/>
                    <a:pt x="9634" y="3492"/>
                    <a:pt x="9863" y="3443"/>
                  </a:cubicBezTo>
                  <a:cubicBezTo>
                    <a:pt x="9977" y="3420"/>
                    <a:pt x="10046" y="3308"/>
                    <a:pt x="10023" y="3197"/>
                  </a:cubicBezTo>
                  <a:cubicBezTo>
                    <a:pt x="10000" y="3098"/>
                    <a:pt x="9913" y="3033"/>
                    <a:pt x="9818" y="3033"/>
                  </a:cubicBezTo>
                  <a:cubicBezTo>
                    <a:pt x="9803" y="3033"/>
                    <a:pt x="9789" y="3034"/>
                    <a:pt x="9775" y="3037"/>
                  </a:cubicBezTo>
                  <a:cubicBezTo>
                    <a:pt x="9575" y="3083"/>
                    <a:pt x="9372" y="3102"/>
                    <a:pt x="9166" y="3102"/>
                  </a:cubicBezTo>
                  <a:cubicBezTo>
                    <a:pt x="8643" y="3102"/>
                    <a:pt x="8146" y="2962"/>
                    <a:pt x="7835" y="2730"/>
                  </a:cubicBezTo>
                  <a:cubicBezTo>
                    <a:pt x="7768" y="2678"/>
                    <a:pt x="7689" y="2653"/>
                    <a:pt x="7612" y="2653"/>
                  </a:cubicBezTo>
                  <a:cubicBezTo>
                    <a:pt x="7506" y="2653"/>
                    <a:pt x="7403" y="2699"/>
                    <a:pt x="7331" y="2785"/>
                  </a:cubicBezTo>
                  <a:cubicBezTo>
                    <a:pt x="7197" y="2952"/>
                    <a:pt x="6994" y="3047"/>
                    <a:pt x="6782" y="3047"/>
                  </a:cubicBezTo>
                  <a:cubicBezTo>
                    <a:pt x="6696" y="3047"/>
                    <a:pt x="6615" y="3080"/>
                    <a:pt x="6553" y="3142"/>
                  </a:cubicBezTo>
                  <a:cubicBezTo>
                    <a:pt x="6490" y="3201"/>
                    <a:pt x="6458" y="3282"/>
                    <a:pt x="6458" y="3367"/>
                  </a:cubicBezTo>
                  <a:lnTo>
                    <a:pt x="6458" y="3986"/>
                  </a:lnTo>
                  <a:lnTo>
                    <a:pt x="5287" y="3986"/>
                  </a:lnTo>
                  <a:lnTo>
                    <a:pt x="5287" y="3207"/>
                  </a:lnTo>
                  <a:cubicBezTo>
                    <a:pt x="5287" y="3027"/>
                    <a:pt x="5138" y="2885"/>
                    <a:pt x="4968" y="2885"/>
                  </a:cubicBezTo>
                  <a:cubicBezTo>
                    <a:pt x="4940" y="2885"/>
                    <a:pt x="4912" y="2889"/>
                    <a:pt x="4884" y="2896"/>
                  </a:cubicBezTo>
                  <a:cubicBezTo>
                    <a:pt x="4825" y="2912"/>
                    <a:pt x="4766" y="2919"/>
                    <a:pt x="4708" y="2919"/>
                  </a:cubicBezTo>
                  <a:cubicBezTo>
                    <a:pt x="4320" y="2919"/>
                    <a:pt x="3992" y="2594"/>
                    <a:pt x="4017" y="2187"/>
                  </a:cubicBezTo>
                  <a:cubicBezTo>
                    <a:pt x="4041" y="1807"/>
                    <a:pt x="4356" y="1535"/>
                    <a:pt x="4707" y="1535"/>
                  </a:cubicBezTo>
                  <a:cubicBezTo>
                    <a:pt x="4792" y="1535"/>
                    <a:pt x="4878" y="1551"/>
                    <a:pt x="4963" y="1585"/>
                  </a:cubicBezTo>
                  <a:cubicBezTo>
                    <a:pt x="5001" y="1599"/>
                    <a:pt x="5040" y="1606"/>
                    <a:pt x="5079" y="1606"/>
                  </a:cubicBezTo>
                  <a:cubicBezTo>
                    <a:pt x="5202" y="1606"/>
                    <a:pt x="5319" y="1534"/>
                    <a:pt x="5372" y="1415"/>
                  </a:cubicBezTo>
                  <a:cubicBezTo>
                    <a:pt x="5527" y="1066"/>
                    <a:pt x="5856" y="889"/>
                    <a:pt x="6184" y="889"/>
                  </a:cubicBezTo>
                  <a:cubicBezTo>
                    <a:pt x="6491" y="889"/>
                    <a:pt x="6799" y="1043"/>
                    <a:pt x="6968" y="1356"/>
                  </a:cubicBezTo>
                  <a:cubicBezTo>
                    <a:pt x="7026" y="1467"/>
                    <a:pt x="7138" y="1528"/>
                    <a:pt x="7253" y="1528"/>
                  </a:cubicBezTo>
                  <a:cubicBezTo>
                    <a:pt x="7326" y="1528"/>
                    <a:pt x="7401" y="1503"/>
                    <a:pt x="7462" y="1451"/>
                  </a:cubicBezTo>
                  <a:cubicBezTo>
                    <a:pt x="7571" y="1356"/>
                    <a:pt x="7706" y="1308"/>
                    <a:pt x="7842" y="1308"/>
                  </a:cubicBezTo>
                  <a:cubicBezTo>
                    <a:pt x="7954" y="1308"/>
                    <a:pt x="8067" y="1341"/>
                    <a:pt x="8165" y="1408"/>
                  </a:cubicBezTo>
                  <a:cubicBezTo>
                    <a:pt x="8221" y="1445"/>
                    <a:pt x="8283" y="1463"/>
                    <a:pt x="8344" y="1463"/>
                  </a:cubicBezTo>
                  <a:cubicBezTo>
                    <a:pt x="8485" y="1463"/>
                    <a:pt x="8619" y="1369"/>
                    <a:pt x="8656" y="1218"/>
                  </a:cubicBezTo>
                  <a:cubicBezTo>
                    <a:pt x="8777" y="754"/>
                    <a:pt x="9196" y="423"/>
                    <a:pt x="9676" y="417"/>
                  </a:cubicBezTo>
                  <a:cubicBezTo>
                    <a:pt x="9684" y="417"/>
                    <a:pt x="9691" y="417"/>
                    <a:pt x="9698" y="417"/>
                  </a:cubicBezTo>
                  <a:cubicBezTo>
                    <a:pt x="10170" y="417"/>
                    <a:pt x="10588" y="731"/>
                    <a:pt x="10720" y="1186"/>
                  </a:cubicBezTo>
                  <a:cubicBezTo>
                    <a:pt x="10776" y="1372"/>
                    <a:pt x="10946" y="1500"/>
                    <a:pt x="11139" y="1500"/>
                  </a:cubicBezTo>
                  <a:lnTo>
                    <a:pt x="11878" y="1500"/>
                  </a:lnTo>
                  <a:cubicBezTo>
                    <a:pt x="11880" y="1500"/>
                    <a:pt x="11882" y="1500"/>
                    <a:pt x="11884" y="1500"/>
                  </a:cubicBezTo>
                  <a:cubicBezTo>
                    <a:pt x="12038" y="1500"/>
                    <a:pt x="12166" y="1626"/>
                    <a:pt x="12166" y="1784"/>
                  </a:cubicBezTo>
                  <a:cubicBezTo>
                    <a:pt x="12163" y="1935"/>
                    <a:pt x="12041" y="2056"/>
                    <a:pt x="11888" y="2056"/>
                  </a:cubicBezTo>
                  <a:lnTo>
                    <a:pt x="11194" y="2056"/>
                  </a:lnTo>
                  <a:cubicBezTo>
                    <a:pt x="11001" y="2056"/>
                    <a:pt x="10831" y="2183"/>
                    <a:pt x="10776" y="2370"/>
                  </a:cubicBezTo>
                  <a:cubicBezTo>
                    <a:pt x="10733" y="2491"/>
                    <a:pt x="10658" y="2602"/>
                    <a:pt x="10553" y="2680"/>
                  </a:cubicBezTo>
                  <a:cubicBezTo>
                    <a:pt x="10397" y="2826"/>
                    <a:pt x="10529" y="3046"/>
                    <a:pt x="10694" y="3046"/>
                  </a:cubicBezTo>
                  <a:cubicBezTo>
                    <a:pt x="10737" y="3046"/>
                    <a:pt x="10782" y="3032"/>
                    <a:pt x="10825" y="2998"/>
                  </a:cubicBezTo>
                  <a:cubicBezTo>
                    <a:pt x="10988" y="2864"/>
                    <a:pt x="11109" y="2687"/>
                    <a:pt x="11175" y="2487"/>
                  </a:cubicBezTo>
                  <a:cubicBezTo>
                    <a:pt x="11175" y="2478"/>
                    <a:pt x="11184" y="2471"/>
                    <a:pt x="11194" y="2471"/>
                  </a:cubicBezTo>
                  <a:lnTo>
                    <a:pt x="11888" y="2471"/>
                  </a:lnTo>
                  <a:cubicBezTo>
                    <a:pt x="12270" y="2468"/>
                    <a:pt x="12578" y="2154"/>
                    <a:pt x="12575" y="1771"/>
                  </a:cubicBezTo>
                  <a:cubicBezTo>
                    <a:pt x="12571" y="1390"/>
                    <a:pt x="12261" y="1084"/>
                    <a:pt x="11881" y="1084"/>
                  </a:cubicBezTo>
                  <a:cubicBezTo>
                    <a:pt x="11879" y="1084"/>
                    <a:pt x="11877" y="1084"/>
                    <a:pt x="11875" y="1084"/>
                  </a:cubicBezTo>
                  <a:lnTo>
                    <a:pt x="11135" y="1084"/>
                  </a:lnTo>
                  <a:cubicBezTo>
                    <a:pt x="11129" y="1084"/>
                    <a:pt x="11119" y="1078"/>
                    <a:pt x="11119" y="1071"/>
                  </a:cubicBezTo>
                  <a:cubicBezTo>
                    <a:pt x="10936" y="450"/>
                    <a:pt x="10376" y="18"/>
                    <a:pt x="9729" y="1"/>
                  </a:cubicBezTo>
                  <a:cubicBezTo>
                    <a:pt x="9716" y="1"/>
                    <a:pt x="9704" y="1"/>
                    <a:pt x="9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112"/>
          <p:cNvGrpSpPr/>
          <p:nvPr/>
        </p:nvGrpSpPr>
        <p:grpSpPr>
          <a:xfrm>
            <a:off x="7080225" y="3809950"/>
            <a:ext cx="301050" cy="353975"/>
            <a:chOff x="7080225" y="3809950"/>
            <a:chExt cx="301050" cy="353975"/>
          </a:xfrm>
        </p:grpSpPr>
        <p:sp>
          <p:nvSpPr>
            <p:cNvPr id="2143" name="Google Shape;2143;p112"/>
            <p:cNvSpPr/>
            <p:nvPr/>
          </p:nvSpPr>
          <p:spPr>
            <a:xfrm>
              <a:off x="7085625" y="3834525"/>
              <a:ext cx="295650" cy="329400"/>
            </a:xfrm>
            <a:custGeom>
              <a:avLst/>
              <a:gdLst/>
              <a:ahLst/>
              <a:cxnLst/>
              <a:rect l="l" t="t" r="r" b="b"/>
              <a:pathLst>
                <a:path w="11826" h="13176" extrusionOk="0">
                  <a:moveTo>
                    <a:pt x="9045" y="1639"/>
                  </a:moveTo>
                  <a:lnTo>
                    <a:pt x="10887" y="2361"/>
                  </a:lnTo>
                  <a:lnTo>
                    <a:pt x="10887" y="2479"/>
                  </a:lnTo>
                  <a:lnTo>
                    <a:pt x="9045" y="2479"/>
                  </a:lnTo>
                  <a:lnTo>
                    <a:pt x="9045" y="1639"/>
                  </a:lnTo>
                  <a:close/>
                  <a:moveTo>
                    <a:pt x="5807" y="451"/>
                  </a:moveTo>
                  <a:lnTo>
                    <a:pt x="7478" y="1508"/>
                  </a:lnTo>
                  <a:lnTo>
                    <a:pt x="5807" y="2574"/>
                  </a:lnTo>
                  <a:lnTo>
                    <a:pt x="4135" y="1508"/>
                  </a:lnTo>
                  <a:lnTo>
                    <a:pt x="5807" y="451"/>
                  </a:lnTo>
                  <a:close/>
                  <a:moveTo>
                    <a:pt x="11410" y="2898"/>
                  </a:moveTo>
                  <a:lnTo>
                    <a:pt x="11410" y="3362"/>
                  </a:lnTo>
                  <a:lnTo>
                    <a:pt x="9045" y="3362"/>
                  </a:lnTo>
                  <a:lnTo>
                    <a:pt x="9045" y="2898"/>
                  </a:lnTo>
                  <a:close/>
                  <a:moveTo>
                    <a:pt x="3893" y="1848"/>
                  </a:moveTo>
                  <a:lnTo>
                    <a:pt x="5421" y="2819"/>
                  </a:lnTo>
                  <a:lnTo>
                    <a:pt x="3893" y="3794"/>
                  </a:lnTo>
                  <a:lnTo>
                    <a:pt x="3893" y="1848"/>
                  </a:lnTo>
                  <a:close/>
                  <a:moveTo>
                    <a:pt x="7720" y="1848"/>
                  </a:moveTo>
                  <a:lnTo>
                    <a:pt x="7717" y="3794"/>
                  </a:lnTo>
                  <a:lnTo>
                    <a:pt x="6193" y="2819"/>
                  </a:lnTo>
                  <a:lnTo>
                    <a:pt x="7720" y="1848"/>
                  </a:lnTo>
                  <a:close/>
                  <a:moveTo>
                    <a:pt x="5807" y="3065"/>
                  </a:moveTo>
                  <a:lnTo>
                    <a:pt x="7717" y="4285"/>
                  </a:lnTo>
                  <a:lnTo>
                    <a:pt x="7717" y="4583"/>
                  </a:lnTo>
                  <a:lnTo>
                    <a:pt x="5807" y="5803"/>
                  </a:lnTo>
                  <a:lnTo>
                    <a:pt x="3890" y="4583"/>
                  </a:lnTo>
                  <a:lnTo>
                    <a:pt x="3890" y="4285"/>
                  </a:lnTo>
                  <a:lnTo>
                    <a:pt x="5807" y="3065"/>
                  </a:lnTo>
                  <a:close/>
                  <a:moveTo>
                    <a:pt x="9045" y="5672"/>
                  </a:moveTo>
                  <a:lnTo>
                    <a:pt x="10884" y="6395"/>
                  </a:lnTo>
                  <a:lnTo>
                    <a:pt x="10884" y="6516"/>
                  </a:lnTo>
                  <a:lnTo>
                    <a:pt x="9045" y="6516"/>
                  </a:lnTo>
                  <a:lnTo>
                    <a:pt x="9045" y="5672"/>
                  </a:lnTo>
                  <a:close/>
                  <a:moveTo>
                    <a:pt x="3890" y="5076"/>
                  </a:moveTo>
                  <a:lnTo>
                    <a:pt x="5418" y="6048"/>
                  </a:lnTo>
                  <a:lnTo>
                    <a:pt x="3890" y="7023"/>
                  </a:lnTo>
                  <a:lnTo>
                    <a:pt x="3890" y="5076"/>
                  </a:lnTo>
                  <a:close/>
                  <a:moveTo>
                    <a:pt x="7717" y="5076"/>
                  </a:moveTo>
                  <a:lnTo>
                    <a:pt x="7717" y="7023"/>
                  </a:lnTo>
                  <a:lnTo>
                    <a:pt x="6189" y="6051"/>
                  </a:lnTo>
                  <a:lnTo>
                    <a:pt x="7717" y="5076"/>
                  </a:lnTo>
                  <a:close/>
                  <a:moveTo>
                    <a:pt x="11410" y="6931"/>
                  </a:moveTo>
                  <a:lnTo>
                    <a:pt x="11410" y="7396"/>
                  </a:lnTo>
                  <a:lnTo>
                    <a:pt x="9045" y="7396"/>
                  </a:lnTo>
                  <a:lnTo>
                    <a:pt x="9045" y="6931"/>
                  </a:lnTo>
                  <a:close/>
                  <a:moveTo>
                    <a:pt x="5807" y="6297"/>
                  </a:moveTo>
                  <a:lnTo>
                    <a:pt x="7720" y="7513"/>
                  </a:lnTo>
                  <a:lnTo>
                    <a:pt x="7720" y="7805"/>
                  </a:lnTo>
                  <a:lnTo>
                    <a:pt x="5807" y="8992"/>
                  </a:lnTo>
                  <a:lnTo>
                    <a:pt x="3893" y="7805"/>
                  </a:lnTo>
                  <a:lnTo>
                    <a:pt x="3893" y="7513"/>
                  </a:lnTo>
                  <a:lnTo>
                    <a:pt x="5807" y="6297"/>
                  </a:lnTo>
                  <a:close/>
                  <a:moveTo>
                    <a:pt x="7720" y="8292"/>
                  </a:moveTo>
                  <a:lnTo>
                    <a:pt x="7720" y="9633"/>
                  </a:lnTo>
                  <a:cubicBezTo>
                    <a:pt x="7720" y="9774"/>
                    <a:pt x="7760" y="9911"/>
                    <a:pt x="7832" y="10029"/>
                  </a:cubicBezTo>
                  <a:lnTo>
                    <a:pt x="8051" y="10379"/>
                  </a:lnTo>
                  <a:lnTo>
                    <a:pt x="8051" y="10379"/>
                  </a:lnTo>
                  <a:lnTo>
                    <a:pt x="6199" y="9234"/>
                  </a:lnTo>
                  <a:lnTo>
                    <a:pt x="7720" y="8292"/>
                  </a:lnTo>
                  <a:close/>
                  <a:moveTo>
                    <a:pt x="3893" y="8295"/>
                  </a:moveTo>
                  <a:lnTo>
                    <a:pt x="5414" y="9237"/>
                  </a:lnTo>
                  <a:lnTo>
                    <a:pt x="3563" y="10382"/>
                  </a:lnTo>
                  <a:lnTo>
                    <a:pt x="3782" y="10029"/>
                  </a:lnTo>
                  <a:cubicBezTo>
                    <a:pt x="3854" y="9911"/>
                    <a:pt x="3893" y="9774"/>
                    <a:pt x="3893" y="9633"/>
                  </a:cubicBezTo>
                  <a:lnTo>
                    <a:pt x="3893" y="8295"/>
                  </a:lnTo>
                  <a:close/>
                  <a:moveTo>
                    <a:pt x="5807" y="9476"/>
                  </a:moveTo>
                  <a:lnTo>
                    <a:pt x="8548" y="11174"/>
                  </a:lnTo>
                  <a:lnTo>
                    <a:pt x="8865" y="11684"/>
                  </a:lnTo>
                  <a:lnTo>
                    <a:pt x="2748" y="11684"/>
                  </a:lnTo>
                  <a:lnTo>
                    <a:pt x="3069" y="11174"/>
                  </a:lnTo>
                  <a:lnTo>
                    <a:pt x="5807" y="9476"/>
                  </a:lnTo>
                  <a:close/>
                  <a:moveTo>
                    <a:pt x="11194" y="12099"/>
                  </a:moveTo>
                  <a:lnTo>
                    <a:pt x="11194" y="12760"/>
                  </a:lnTo>
                  <a:lnTo>
                    <a:pt x="416" y="12760"/>
                  </a:lnTo>
                  <a:lnTo>
                    <a:pt x="416" y="12099"/>
                  </a:lnTo>
                  <a:close/>
                  <a:moveTo>
                    <a:pt x="5805" y="1"/>
                  </a:moveTo>
                  <a:cubicBezTo>
                    <a:pt x="5766" y="1"/>
                    <a:pt x="5727" y="11"/>
                    <a:pt x="5692" y="32"/>
                  </a:cubicBezTo>
                  <a:lnTo>
                    <a:pt x="3612" y="1347"/>
                  </a:lnTo>
                  <a:cubicBezTo>
                    <a:pt x="3527" y="1400"/>
                    <a:pt x="3478" y="1495"/>
                    <a:pt x="3478" y="1593"/>
                  </a:cubicBezTo>
                  <a:lnTo>
                    <a:pt x="3478" y="9633"/>
                  </a:lnTo>
                  <a:cubicBezTo>
                    <a:pt x="3478" y="9695"/>
                    <a:pt x="3458" y="9757"/>
                    <a:pt x="3425" y="9810"/>
                  </a:cubicBezTo>
                  <a:lnTo>
                    <a:pt x="2258" y="11684"/>
                  </a:lnTo>
                  <a:lnTo>
                    <a:pt x="1672" y="11684"/>
                  </a:lnTo>
                  <a:lnTo>
                    <a:pt x="1921" y="11285"/>
                  </a:lnTo>
                  <a:cubicBezTo>
                    <a:pt x="2021" y="11121"/>
                    <a:pt x="1882" y="10965"/>
                    <a:pt x="1738" y="10965"/>
                  </a:cubicBezTo>
                  <a:cubicBezTo>
                    <a:pt x="1675" y="10965"/>
                    <a:pt x="1612" y="10994"/>
                    <a:pt x="1567" y="11066"/>
                  </a:cubicBezTo>
                  <a:lnTo>
                    <a:pt x="1185" y="11684"/>
                  </a:lnTo>
                  <a:lnTo>
                    <a:pt x="347" y="11684"/>
                  </a:lnTo>
                  <a:cubicBezTo>
                    <a:pt x="154" y="11684"/>
                    <a:pt x="1" y="11838"/>
                    <a:pt x="1" y="12028"/>
                  </a:cubicBezTo>
                  <a:lnTo>
                    <a:pt x="1" y="12832"/>
                  </a:lnTo>
                  <a:cubicBezTo>
                    <a:pt x="1" y="13022"/>
                    <a:pt x="154" y="13176"/>
                    <a:pt x="347" y="13176"/>
                  </a:cubicBezTo>
                  <a:lnTo>
                    <a:pt x="11263" y="13176"/>
                  </a:lnTo>
                  <a:cubicBezTo>
                    <a:pt x="11453" y="13176"/>
                    <a:pt x="11610" y="13022"/>
                    <a:pt x="11610" y="12832"/>
                  </a:cubicBezTo>
                  <a:lnTo>
                    <a:pt x="11610" y="12028"/>
                  </a:lnTo>
                  <a:cubicBezTo>
                    <a:pt x="11610" y="11838"/>
                    <a:pt x="11453" y="11684"/>
                    <a:pt x="11263" y="11684"/>
                  </a:cubicBezTo>
                  <a:lnTo>
                    <a:pt x="10426" y="11684"/>
                  </a:lnTo>
                  <a:lnTo>
                    <a:pt x="9045" y="9470"/>
                  </a:lnTo>
                  <a:lnTo>
                    <a:pt x="9045" y="7811"/>
                  </a:lnTo>
                  <a:lnTo>
                    <a:pt x="10455" y="7811"/>
                  </a:lnTo>
                  <a:lnTo>
                    <a:pt x="10455" y="8213"/>
                  </a:lnTo>
                  <a:lnTo>
                    <a:pt x="10098" y="8213"/>
                  </a:lnTo>
                  <a:cubicBezTo>
                    <a:pt x="9833" y="8227"/>
                    <a:pt x="9833" y="8616"/>
                    <a:pt x="10098" y="8629"/>
                  </a:cubicBezTo>
                  <a:lnTo>
                    <a:pt x="10455" y="8629"/>
                  </a:lnTo>
                  <a:lnTo>
                    <a:pt x="10455" y="8966"/>
                  </a:lnTo>
                  <a:cubicBezTo>
                    <a:pt x="10455" y="9080"/>
                    <a:pt x="10547" y="9172"/>
                    <a:pt x="10661" y="9172"/>
                  </a:cubicBezTo>
                  <a:cubicBezTo>
                    <a:pt x="10776" y="9172"/>
                    <a:pt x="10870" y="9080"/>
                    <a:pt x="10870" y="8966"/>
                  </a:cubicBezTo>
                  <a:lnTo>
                    <a:pt x="10870" y="8629"/>
                  </a:lnTo>
                  <a:lnTo>
                    <a:pt x="11224" y="8629"/>
                  </a:lnTo>
                  <a:cubicBezTo>
                    <a:pt x="11226" y="8629"/>
                    <a:pt x="11228" y="8629"/>
                    <a:pt x="11230" y="8629"/>
                  </a:cubicBezTo>
                  <a:cubicBezTo>
                    <a:pt x="11345" y="8629"/>
                    <a:pt x="11443" y="8538"/>
                    <a:pt x="11443" y="8420"/>
                  </a:cubicBezTo>
                  <a:cubicBezTo>
                    <a:pt x="11443" y="8306"/>
                    <a:pt x="11348" y="8213"/>
                    <a:pt x="11235" y="8213"/>
                  </a:cubicBezTo>
                  <a:cubicBezTo>
                    <a:pt x="11231" y="8213"/>
                    <a:pt x="11228" y="8213"/>
                    <a:pt x="11224" y="8213"/>
                  </a:cubicBezTo>
                  <a:lnTo>
                    <a:pt x="10870" y="8213"/>
                  </a:lnTo>
                  <a:lnTo>
                    <a:pt x="10870" y="7808"/>
                  </a:lnTo>
                  <a:lnTo>
                    <a:pt x="11534" y="7808"/>
                  </a:lnTo>
                  <a:cubicBezTo>
                    <a:pt x="11691" y="7808"/>
                    <a:pt x="11822" y="7680"/>
                    <a:pt x="11822" y="7520"/>
                  </a:cubicBezTo>
                  <a:lnTo>
                    <a:pt x="11822" y="6804"/>
                  </a:lnTo>
                  <a:cubicBezTo>
                    <a:pt x="11822" y="6643"/>
                    <a:pt x="11691" y="6512"/>
                    <a:pt x="11534" y="6512"/>
                  </a:cubicBezTo>
                  <a:lnTo>
                    <a:pt x="11299" y="6512"/>
                  </a:lnTo>
                  <a:lnTo>
                    <a:pt x="11299" y="6346"/>
                  </a:lnTo>
                  <a:cubicBezTo>
                    <a:pt x="11299" y="6205"/>
                    <a:pt x="11211" y="6077"/>
                    <a:pt x="11080" y="6025"/>
                  </a:cubicBezTo>
                  <a:lnTo>
                    <a:pt x="9045" y="5224"/>
                  </a:lnTo>
                  <a:lnTo>
                    <a:pt x="9045" y="3775"/>
                  </a:lnTo>
                  <a:lnTo>
                    <a:pt x="10455" y="3775"/>
                  </a:lnTo>
                  <a:lnTo>
                    <a:pt x="10455" y="4180"/>
                  </a:lnTo>
                  <a:lnTo>
                    <a:pt x="10098" y="4180"/>
                  </a:lnTo>
                  <a:cubicBezTo>
                    <a:pt x="9833" y="4193"/>
                    <a:pt x="9833" y="4583"/>
                    <a:pt x="10098" y="4596"/>
                  </a:cubicBezTo>
                  <a:lnTo>
                    <a:pt x="10455" y="4596"/>
                  </a:lnTo>
                  <a:lnTo>
                    <a:pt x="10455" y="4929"/>
                  </a:lnTo>
                  <a:cubicBezTo>
                    <a:pt x="10455" y="5044"/>
                    <a:pt x="10547" y="5139"/>
                    <a:pt x="10661" y="5139"/>
                  </a:cubicBezTo>
                  <a:cubicBezTo>
                    <a:pt x="10776" y="5139"/>
                    <a:pt x="10870" y="5044"/>
                    <a:pt x="10870" y="4929"/>
                  </a:cubicBezTo>
                  <a:lnTo>
                    <a:pt x="10870" y="4596"/>
                  </a:lnTo>
                  <a:lnTo>
                    <a:pt x="11224" y="4596"/>
                  </a:lnTo>
                  <a:cubicBezTo>
                    <a:pt x="11226" y="4596"/>
                    <a:pt x="11228" y="4596"/>
                    <a:pt x="11230" y="4596"/>
                  </a:cubicBezTo>
                  <a:cubicBezTo>
                    <a:pt x="11345" y="4596"/>
                    <a:pt x="11443" y="4505"/>
                    <a:pt x="11443" y="4386"/>
                  </a:cubicBezTo>
                  <a:cubicBezTo>
                    <a:pt x="11443" y="4272"/>
                    <a:pt x="11348" y="4180"/>
                    <a:pt x="11235" y="4180"/>
                  </a:cubicBezTo>
                  <a:cubicBezTo>
                    <a:pt x="11231" y="4180"/>
                    <a:pt x="11228" y="4180"/>
                    <a:pt x="11224" y="4180"/>
                  </a:cubicBezTo>
                  <a:lnTo>
                    <a:pt x="10870" y="4180"/>
                  </a:lnTo>
                  <a:lnTo>
                    <a:pt x="10870" y="3775"/>
                  </a:lnTo>
                  <a:lnTo>
                    <a:pt x="11534" y="3778"/>
                  </a:lnTo>
                  <a:cubicBezTo>
                    <a:pt x="11695" y="3778"/>
                    <a:pt x="11826" y="3647"/>
                    <a:pt x="11826" y="3487"/>
                  </a:cubicBezTo>
                  <a:lnTo>
                    <a:pt x="11826" y="2770"/>
                  </a:lnTo>
                  <a:cubicBezTo>
                    <a:pt x="11826" y="2610"/>
                    <a:pt x="11695" y="2483"/>
                    <a:pt x="11534" y="2483"/>
                  </a:cubicBezTo>
                  <a:lnTo>
                    <a:pt x="11299" y="2483"/>
                  </a:lnTo>
                  <a:lnTo>
                    <a:pt x="11299" y="2312"/>
                  </a:lnTo>
                  <a:cubicBezTo>
                    <a:pt x="11299" y="2172"/>
                    <a:pt x="11214" y="2044"/>
                    <a:pt x="11080" y="1992"/>
                  </a:cubicBezTo>
                  <a:lnTo>
                    <a:pt x="9029" y="1187"/>
                  </a:lnTo>
                  <a:cubicBezTo>
                    <a:pt x="8986" y="988"/>
                    <a:pt x="8869" y="818"/>
                    <a:pt x="8698" y="710"/>
                  </a:cubicBezTo>
                  <a:lnTo>
                    <a:pt x="8224" y="412"/>
                  </a:lnTo>
                  <a:cubicBezTo>
                    <a:pt x="8184" y="386"/>
                    <a:pt x="8144" y="375"/>
                    <a:pt x="8107" y="375"/>
                  </a:cubicBezTo>
                  <a:cubicBezTo>
                    <a:pt x="7926" y="375"/>
                    <a:pt x="7806" y="637"/>
                    <a:pt x="8002" y="762"/>
                  </a:cubicBezTo>
                  <a:lnTo>
                    <a:pt x="8476" y="1060"/>
                  </a:lnTo>
                  <a:cubicBezTo>
                    <a:pt x="8571" y="1122"/>
                    <a:pt x="8630" y="1226"/>
                    <a:pt x="8630" y="1338"/>
                  </a:cubicBezTo>
                  <a:lnTo>
                    <a:pt x="8630" y="9528"/>
                  </a:lnTo>
                  <a:cubicBezTo>
                    <a:pt x="8630" y="9568"/>
                    <a:pt x="8643" y="9604"/>
                    <a:pt x="8662" y="9636"/>
                  </a:cubicBezTo>
                  <a:lnTo>
                    <a:pt x="9938" y="11681"/>
                  </a:lnTo>
                  <a:lnTo>
                    <a:pt x="9353" y="11681"/>
                  </a:lnTo>
                  <a:lnTo>
                    <a:pt x="8182" y="9810"/>
                  </a:lnTo>
                  <a:cubicBezTo>
                    <a:pt x="8149" y="9754"/>
                    <a:pt x="8133" y="9695"/>
                    <a:pt x="8133" y="9633"/>
                  </a:cubicBezTo>
                  <a:lnTo>
                    <a:pt x="8133" y="1593"/>
                  </a:lnTo>
                  <a:cubicBezTo>
                    <a:pt x="8133" y="1495"/>
                    <a:pt x="8083" y="1400"/>
                    <a:pt x="7998" y="1347"/>
                  </a:cubicBezTo>
                  <a:lnTo>
                    <a:pt x="5915" y="32"/>
                  </a:lnTo>
                  <a:cubicBezTo>
                    <a:pt x="5882" y="11"/>
                    <a:pt x="5844" y="1"/>
                    <a:pt x="5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2"/>
            <p:cNvSpPr/>
            <p:nvPr/>
          </p:nvSpPr>
          <p:spPr>
            <a:xfrm>
              <a:off x="7080225" y="3809950"/>
              <a:ext cx="195325" cy="288750"/>
            </a:xfrm>
            <a:custGeom>
              <a:avLst/>
              <a:gdLst/>
              <a:ahLst/>
              <a:cxnLst/>
              <a:rect l="l" t="t" r="r" b="b"/>
              <a:pathLst>
                <a:path w="7813" h="11550" extrusionOk="0">
                  <a:moveTo>
                    <a:pt x="2781" y="2622"/>
                  </a:moveTo>
                  <a:lnTo>
                    <a:pt x="2781" y="3466"/>
                  </a:lnTo>
                  <a:lnTo>
                    <a:pt x="943" y="3466"/>
                  </a:lnTo>
                  <a:lnTo>
                    <a:pt x="943" y="3344"/>
                  </a:lnTo>
                  <a:lnTo>
                    <a:pt x="2781" y="2622"/>
                  </a:lnTo>
                  <a:close/>
                  <a:moveTo>
                    <a:pt x="2781" y="3881"/>
                  </a:moveTo>
                  <a:lnTo>
                    <a:pt x="2781" y="4345"/>
                  </a:lnTo>
                  <a:lnTo>
                    <a:pt x="416" y="4345"/>
                  </a:lnTo>
                  <a:lnTo>
                    <a:pt x="416" y="3881"/>
                  </a:lnTo>
                  <a:close/>
                  <a:moveTo>
                    <a:pt x="2781" y="6655"/>
                  </a:moveTo>
                  <a:lnTo>
                    <a:pt x="2781" y="7499"/>
                  </a:lnTo>
                  <a:lnTo>
                    <a:pt x="943" y="7499"/>
                  </a:lnTo>
                  <a:lnTo>
                    <a:pt x="943" y="7378"/>
                  </a:lnTo>
                  <a:lnTo>
                    <a:pt x="2781" y="6655"/>
                  </a:lnTo>
                  <a:close/>
                  <a:moveTo>
                    <a:pt x="2781" y="7911"/>
                  </a:moveTo>
                  <a:lnTo>
                    <a:pt x="2781" y="8379"/>
                  </a:lnTo>
                  <a:lnTo>
                    <a:pt x="416" y="8379"/>
                  </a:lnTo>
                  <a:lnTo>
                    <a:pt x="416" y="7911"/>
                  </a:lnTo>
                  <a:close/>
                  <a:moveTo>
                    <a:pt x="6022" y="1"/>
                  </a:moveTo>
                  <a:cubicBezTo>
                    <a:pt x="5883" y="1"/>
                    <a:pt x="5745" y="39"/>
                    <a:pt x="5624" y="116"/>
                  </a:cubicBezTo>
                  <a:lnTo>
                    <a:pt x="3128" y="1693"/>
                  </a:lnTo>
                  <a:cubicBezTo>
                    <a:pt x="2958" y="1801"/>
                    <a:pt x="2837" y="1971"/>
                    <a:pt x="2797" y="2167"/>
                  </a:cubicBezTo>
                  <a:lnTo>
                    <a:pt x="746" y="2975"/>
                  </a:lnTo>
                  <a:cubicBezTo>
                    <a:pt x="612" y="3027"/>
                    <a:pt x="524" y="3155"/>
                    <a:pt x="527" y="3295"/>
                  </a:cubicBezTo>
                  <a:lnTo>
                    <a:pt x="527" y="3462"/>
                  </a:lnTo>
                  <a:lnTo>
                    <a:pt x="292" y="3462"/>
                  </a:lnTo>
                  <a:cubicBezTo>
                    <a:pt x="132" y="3462"/>
                    <a:pt x="1" y="3593"/>
                    <a:pt x="1" y="3753"/>
                  </a:cubicBezTo>
                  <a:lnTo>
                    <a:pt x="1" y="4470"/>
                  </a:lnTo>
                  <a:cubicBezTo>
                    <a:pt x="1" y="4630"/>
                    <a:pt x="132" y="4758"/>
                    <a:pt x="292" y="4758"/>
                  </a:cubicBezTo>
                  <a:lnTo>
                    <a:pt x="956" y="4758"/>
                  </a:lnTo>
                  <a:lnTo>
                    <a:pt x="956" y="5163"/>
                  </a:lnTo>
                  <a:lnTo>
                    <a:pt x="599" y="5163"/>
                  </a:lnTo>
                  <a:cubicBezTo>
                    <a:pt x="334" y="5176"/>
                    <a:pt x="334" y="5566"/>
                    <a:pt x="599" y="5579"/>
                  </a:cubicBezTo>
                  <a:lnTo>
                    <a:pt x="956" y="5579"/>
                  </a:lnTo>
                  <a:lnTo>
                    <a:pt x="956" y="5912"/>
                  </a:lnTo>
                  <a:cubicBezTo>
                    <a:pt x="956" y="6027"/>
                    <a:pt x="1047" y="6122"/>
                    <a:pt x="1162" y="6122"/>
                  </a:cubicBezTo>
                  <a:cubicBezTo>
                    <a:pt x="1276" y="6122"/>
                    <a:pt x="1371" y="6027"/>
                    <a:pt x="1368" y="5912"/>
                  </a:cubicBezTo>
                  <a:lnTo>
                    <a:pt x="1368" y="5579"/>
                  </a:lnTo>
                  <a:lnTo>
                    <a:pt x="1725" y="5579"/>
                  </a:lnTo>
                  <a:cubicBezTo>
                    <a:pt x="1990" y="5566"/>
                    <a:pt x="1990" y="5176"/>
                    <a:pt x="1725" y="5163"/>
                  </a:cubicBezTo>
                  <a:lnTo>
                    <a:pt x="1368" y="5163"/>
                  </a:lnTo>
                  <a:lnTo>
                    <a:pt x="1368" y="4758"/>
                  </a:lnTo>
                  <a:lnTo>
                    <a:pt x="2781" y="4758"/>
                  </a:lnTo>
                  <a:lnTo>
                    <a:pt x="2781" y="6207"/>
                  </a:lnTo>
                  <a:lnTo>
                    <a:pt x="746" y="7008"/>
                  </a:lnTo>
                  <a:cubicBezTo>
                    <a:pt x="612" y="7060"/>
                    <a:pt x="524" y="7188"/>
                    <a:pt x="527" y="7329"/>
                  </a:cubicBezTo>
                  <a:lnTo>
                    <a:pt x="527" y="7495"/>
                  </a:lnTo>
                  <a:lnTo>
                    <a:pt x="292" y="7495"/>
                  </a:lnTo>
                  <a:cubicBezTo>
                    <a:pt x="132" y="7495"/>
                    <a:pt x="1" y="7626"/>
                    <a:pt x="1" y="7787"/>
                  </a:cubicBezTo>
                  <a:lnTo>
                    <a:pt x="1" y="8503"/>
                  </a:lnTo>
                  <a:cubicBezTo>
                    <a:pt x="1" y="8660"/>
                    <a:pt x="132" y="8791"/>
                    <a:pt x="292" y="8791"/>
                  </a:cubicBezTo>
                  <a:lnTo>
                    <a:pt x="956" y="8794"/>
                  </a:lnTo>
                  <a:lnTo>
                    <a:pt x="956" y="9196"/>
                  </a:lnTo>
                  <a:lnTo>
                    <a:pt x="599" y="9196"/>
                  </a:lnTo>
                  <a:cubicBezTo>
                    <a:pt x="334" y="9210"/>
                    <a:pt x="334" y="9599"/>
                    <a:pt x="599" y="9612"/>
                  </a:cubicBezTo>
                  <a:lnTo>
                    <a:pt x="956" y="9612"/>
                  </a:lnTo>
                  <a:lnTo>
                    <a:pt x="956" y="9949"/>
                  </a:lnTo>
                  <a:cubicBezTo>
                    <a:pt x="956" y="10063"/>
                    <a:pt x="1047" y="10155"/>
                    <a:pt x="1162" y="10155"/>
                  </a:cubicBezTo>
                  <a:cubicBezTo>
                    <a:pt x="1276" y="10155"/>
                    <a:pt x="1371" y="10063"/>
                    <a:pt x="1371" y="9949"/>
                  </a:cubicBezTo>
                  <a:lnTo>
                    <a:pt x="1371" y="9612"/>
                  </a:lnTo>
                  <a:lnTo>
                    <a:pt x="1725" y="9612"/>
                  </a:lnTo>
                  <a:cubicBezTo>
                    <a:pt x="1990" y="9599"/>
                    <a:pt x="1990" y="9210"/>
                    <a:pt x="1725" y="9196"/>
                  </a:cubicBezTo>
                  <a:lnTo>
                    <a:pt x="1371" y="9196"/>
                  </a:lnTo>
                  <a:lnTo>
                    <a:pt x="1371" y="8791"/>
                  </a:lnTo>
                  <a:lnTo>
                    <a:pt x="2781" y="8791"/>
                  </a:lnTo>
                  <a:lnTo>
                    <a:pt x="2781" y="10449"/>
                  </a:lnTo>
                  <a:lnTo>
                    <a:pt x="2294" y="11231"/>
                  </a:lnTo>
                  <a:cubicBezTo>
                    <a:pt x="2193" y="11393"/>
                    <a:pt x="2334" y="11549"/>
                    <a:pt x="2478" y="11549"/>
                  </a:cubicBezTo>
                  <a:cubicBezTo>
                    <a:pt x="2540" y="11549"/>
                    <a:pt x="2603" y="11520"/>
                    <a:pt x="2647" y="11450"/>
                  </a:cubicBezTo>
                  <a:lnTo>
                    <a:pt x="3164" y="10619"/>
                  </a:lnTo>
                  <a:cubicBezTo>
                    <a:pt x="3183" y="10587"/>
                    <a:pt x="3197" y="10547"/>
                    <a:pt x="3197" y="10508"/>
                  </a:cubicBezTo>
                  <a:lnTo>
                    <a:pt x="3197" y="2324"/>
                  </a:lnTo>
                  <a:cubicBezTo>
                    <a:pt x="3197" y="2209"/>
                    <a:pt x="3252" y="2105"/>
                    <a:pt x="3350" y="2043"/>
                  </a:cubicBezTo>
                  <a:lnTo>
                    <a:pt x="5843" y="466"/>
                  </a:lnTo>
                  <a:cubicBezTo>
                    <a:pt x="5898" y="432"/>
                    <a:pt x="5961" y="414"/>
                    <a:pt x="6022" y="414"/>
                  </a:cubicBezTo>
                  <a:cubicBezTo>
                    <a:pt x="6084" y="414"/>
                    <a:pt x="6145" y="432"/>
                    <a:pt x="6199" y="466"/>
                  </a:cubicBezTo>
                  <a:lnTo>
                    <a:pt x="7397" y="1225"/>
                  </a:lnTo>
                  <a:cubicBezTo>
                    <a:pt x="7435" y="1249"/>
                    <a:pt x="7474" y="1260"/>
                    <a:pt x="7510" y="1260"/>
                  </a:cubicBezTo>
                  <a:cubicBezTo>
                    <a:pt x="7690" y="1260"/>
                    <a:pt x="7812" y="994"/>
                    <a:pt x="7616" y="872"/>
                  </a:cubicBezTo>
                  <a:lnTo>
                    <a:pt x="6422" y="116"/>
                  </a:lnTo>
                  <a:cubicBezTo>
                    <a:pt x="6299" y="39"/>
                    <a:pt x="6160" y="1"/>
                    <a:pt x="6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112"/>
          <p:cNvSpPr/>
          <p:nvPr/>
        </p:nvSpPr>
        <p:spPr>
          <a:xfrm>
            <a:off x="6283725" y="3810050"/>
            <a:ext cx="354275" cy="353950"/>
          </a:xfrm>
          <a:custGeom>
            <a:avLst/>
            <a:gdLst/>
            <a:ahLst/>
            <a:cxnLst/>
            <a:rect l="l" t="t" r="r" b="b"/>
            <a:pathLst>
              <a:path w="14171" h="14158" extrusionOk="0">
                <a:moveTo>
                  <a:pt x="9043" y="1168"/>
                </a:moveTo>
                <a:cubicBezTo>
                  <a:pt x="9140" y="1168"/>
                  <a:pt x="9238" y="1232"/>
                  <a:pt x="9238" y="1361"/>
                </a:cubicBezTo>
                <a:lnTo>
                  <a:pt x="9238" y="1967"/>
                </a:lnTo>
                <a:lnTo>
                  <a:pt x="8849" y="1967"/>
                </a:lnTo>
                <a:lnTo>
                  <a:pt x="8849" y="1361"/>
                </a:lnTo>
                <a:cubicBezTo>
                  <a:pt x="8849" y="1232"/>
                  <a:pt x="8946" y="1168"/>
                  <a:pt x="9043" y="1168"/>
                </a:cubicBezTo>
                <a:close/>
                <a:moveTo>
                  <a:pt x="10810" y="1168"/>
                </a:moveTo>
                <a:cubicBezTo>
                  <a:pt x="10907" y="1168"/>
                  <a:pt x="11004" y="1232"/>
                  <a:pt x="11004" y="1361"/>
                </a:cubicBezTo>
                <a:lnTo>
                  <a:pt x="11004" y="1967"/>
                </a:lnTo>
                <a:lnTo>
                  <a:pt x="10615" y="1967"/>
                </a:lnTo>
                <a:lnTo>
                  <a:pt x="10615" y="1361"/>
                </a:lnTo>
                <a:cubicBezTo>
                  <a:pt x="10615" y="1232"/>
                  <a:pt x="10712" y="1168"/>
                  <a:pt x="10810" y="1168"/>
                </a:cubicBezTo>
                <a:close/>
                <a:moveTo>
                  <a:pt x="878" y="414"/>
                </a:moveTo>
                <a:cubicBezTo>
                  <a:pt x="927" y="414"/>
                  <a:pt x="977" y="424"/>
                  <a:pt x="1024" y="446"/>
                </a:cubicBezTo>
                <a:lnTo>
                  <a:pt x="4086" y="1806"/>
                </a:lnTo>
                <a:cubicBezTo>
                  <a:pt x="4266" y="1888"/>
                  <a:pt x="4347" y="2097"/>
                  <a:pt x="4266" y="2277"/>
                </a:cubicBezTo>
                <a:cubicBezTo>
                  <a:pt x="4208" y="2412"/>
                  <a:pt x="4077" y="2492"/>
                  <a:pt x="3940" y="2492"/>
                </a:cubicBezTo>
                <a:cubicBezTo>
                  <a:pt x="3892" y="2492"/>
                  <a:pt x="3842" y="2482"/>
                  <a:pt x="3795" y="2461"/>
                </a:cubicBezTo>
                <a:lnTo>
                  <a:pt x="733" y="1097"/>
                </a:lnTo>
                <a:cubicBezTo>
                  <a:pt x="553" y="1015"/>
                  <a:pt x="471" y="805"/>
                  <a:pt x="553" y="625"/>
                </a:cubicBezTo>
                <a:cubicBezTo>
                  <a:pt x="611" y="493"/>
                  <a:pt x="741" y="414"/>
                  <a:pt x="878" y="414"/>
                </a:cubicBezTo>
                <a:close/>
                <a:moveTo>
                  <a:pt x="898" y="1649"/>
                </a:moveTo>
                <a:cubicBezTo>
                  <a:pt x="1017" y="1649"/>
                  <a:pt x="1027" y="1688"/>
                  <a:pt x="4953" y="3429"/>
                </a:cubicBezTo>
                <a:cubicBezTo>
                  <a:pt x="5041" y="3468"/>
                  <a:pt x="5106" y="3540"/>
                  <a:pt x="5139" y="3628"/>
                </a:cubicBezTo>
                <a:cubicBezTo>
                  <a:pt x="5234" y="3876"/>
                  <a:pt x="5042" y="4114"/>
                  <a:pt x="4807" y="4114"/>
                </a:cubicBezTo>
                <a:cubicBezTo>
                  <a:pt x="4760" y="4114"/>
                  <a:pt x="4711" y="4105"/>
                  <a:pt x="4661" y="4083"/>
                </a:cubicBezTo>
                <a:lnTo>
                  <a:pt x="736" y="2333"/>
                </a:lnTo>
                <a:cubicBezTo>
                  <a:pt x="383" y="2176"/>
                  <a:pt x="494" y="1649"/>
                  <a:pt x="880" y="1649"/>
                </a:cubicBezTo>
                <a:cubicBezTo>
                  <a:pt x="887" y="1649"/>
                  <a:pt x="892" y="1649"/>
                  <a:pt x="898" y="1649"/>
                </a:cubicBezTo>
                <a:close/>
                <a:moveTo>
                  <a:pt x="898" y="2886"/>
                </a:moveTo>
                <a:cubicBezTo>
                  <a:pt x="1017" y="2886"/>
                  <a:pt x="1027" y="2925"/>
                  <a:pt x="4953" y="4665"/>
                </a:cubicBezTo>
                <a:cubicBezTo>
                  <a:pt x="5136" y="4747"/>
                  <a:pt x="5214" y="4956"/>
                  <a:pt x="5136" y="5136"/>
                </a:cubicBezTo>
                <a:lnTo>
                  <a:pt x="5133" y="5136"/>
                </a:lnTo>
                <a:cubicBezTo>
                  <a:pt x="5075" y="5272"/>
                  <a:pt x="4943" y="5350"/>
                  <a:pt x="4806" y="5350"/>
                </a:cubicBezTo>
                <a:cubicBezTo>
                  <a:pt x="4758" y="5350"/>
                  <a:pt x="4709" y="5340"/>
                  <a:pt x="4661" y="5319"/>
                </a:cubicBezTo>
                <a:lnTo>
                  <a:pt x="736" y="3569"/>
                </a:lnTo>
                <a:cubicBezTo>
                  <a:pt x="383" y="3412"/>
                  <a:pt x="494" y="2886"/>
                  <a:pt x="880" y="2886"/>
                </a:cubicBezTo>
                <a:cubicBezTo>
                  <a:pt x="887" y="2886"/>
                  <a:pt x="892" y="2886"/>
                  <a:pt x="898" y="2886"/>
                </a:cubicBezTo>
                <a:close/>
                <a:moveTo>
                  <a:pt x="10556" y="4865"/>
                </a:moveTo>
                <a:lnTo>
                  <a:pt x="10556" y="5169"/>
                </a:lnTo>
                <a:cubicBezTo>
                  <a:pt x="10556" y="5418"/>
                  <a:pt x="10353" y="5620"/>
                  <a:pt x="10105" y="5620"/>
                </a:cubicBezTo>
                <a:lnTo>
                  <a:pt x="9748" y="5620"/>
                </a:lnTo>
                <a:cubicBezTo>
                  <a:pt x="9499" y="5620"/>
                  <a:pt x="9297" y="5418"/>
                  <a:pt x="9297" y="5169"/>
                </a:cubicBezTo>
                <a:lnTo>
                  <a:pt x="9300" y="5169"/>
                </a:lnTo>
                <a:lnTo>
                  <a:pt x="9300" y="4865"/>
                </a:lnTo>
                <a:cubicBezTo>
                  <a:pt x="9437" y="4898"/>
                  <a:pt x="9578" y="4914"/>
                  <a:pt x="9722" y="4914"/>
                </a:cubicBezTo>
                <a:lnTo>
                  <a:pt x="10134" y="4914"/>
                </a:lnTo>
                <a:cubicBezTo>
                  <a:pt x="10275" y="4914"/>
                  <a:pt x="10415" y="4898"/>
                  <a:pt x="10556" y="4865"/>
                </a:cubicBezTo>
                <a:close/>
                <a:moveTo>
                  <a:pt x="1318" y="5522"/>
                </a:moveTo>
                <a:lnTo>
                  <a:pt x="2035" y="5840"/>
                </a:lnTo>
                <a:lnTo>
                  <a:pt x="2035" y="7325"/>
                </a:lnTo>
                <a:lnTo>
                  <a:pt x="1318" y="7325"/>
                </a:lnTo>
                <a:lnTo>
                  <a:pt x="1318" y="5522"/>
                </a:lnTo>
                <a:close/>
                <a:moveTo>
                  <a:pt x="2450" y="6026"/>
                </a:moveTo>
                <a:lnTo>
                  <a:pt x="3216" y="6366"/>
                </a:lnTo>
                <a:cubicBezTo>
                  <a:pt x="3229" y="6373"/>
                  <a:pt x="3235" y="6383"/>
                  <a:pt x="3239" y="6396"/>
                </a:cubicBezTo>
                <a:lnTo>
                  <a:pt x="3239" y="7325"/>
                </a:lnTo>
                <a:lnTo>
                  <a:pt x="2450" y="7325"/>
                </a:lnTo>
                <a:lnTo>
                  <a:pt x="2450" y="6026"/>
                </a:lnTo>
                <a:close/>
                <a:moveTo>
                  <a:pt x="878" y="4123"/>
                </a:moveTo>
                <a:cubicBezTo>
                  <a:pt x="927" y="4123"/>
                  <a:pt x="977" y="4133"/>
                  <a:pt x="1024" y="4155"/>
                </a:cubicBezTo>
                <a:lnTo>
                  <a:pt x="4266" y="5598"/>
                </a:lnTo>
                <a:cubicBezTo>
                  <a:pt x="4328" y="5624"/>
                  <a:pt x="4367" y="5686"/>
                  <a:pt x="4367" y="5751"/>
                </a:cubicBezTo>
                <a:lnTo>
                  <a:pt x="4367" y="7325"/>
                </a:lnTo>
                <a:lnTo>
                  <a:pt x="3651" y="7325"/>
                </a:lnTo>
                <a:lnTo>
                  <a:pt x="3651" y="6396"/>
                </a:lnTo>
                <a:cubicBezTo>
                  <a:pt x="3651" y="6219"/>
                  <a:pt x="3546" y="6059"/>
                  <a:pt x="3386" y="5987"/>
                </a:cubicBezTo>
                <a:lnTo>
                  <a:pt x="733" y="4806"/>
                </a:lnTo>
                <a:cubicBezTo>
                  <a:pt x="553" y="4727"/>
                  <a:pt x="471" y="4515"/>
                  <a:pt x="553" y="4335"/>
                </a:cubicBezTo>
                <a:cubicBezTo>
                  <a:pt x="611" y="4202"/>
                  <a:pt x="741" y="4123"/>
                  <a:pt x="878" y="4123"/>
                </a:cubicBezTo>
                <a:close/>
                <a:moveTo>
                  <a:pt x="7753" y="6828"/>
                </a:moveTo>
                <a:cubicBezTo>
                  <a:pt x="8021" y="6828"/>
                  <a:pt x="8266" y="6892"/>
                  <a:pt x="8469" y="6994"/>
                </a:cubicBezTo>
                <a:cubicBezTo>
                  <a:pt x="8757" y="7138"/>
                  <a:pt x="8960" y="7354"/>
                  <a:pt x="9041" y="7583"/>
                </a:cubicBezTo>
                <a:cubicBezTo>
                  <a:pt x="8499" y="7289"/>
                  <a:pt x="7838" y="7154"/>
                  <a:pt x="7212" y="7154"/>
                </a:cubicBezTo>
                <a:cubicBezTo>
                  <a:pt x="7022" y="7154"/>
                  <a:pt x="6836" y="7166"/>
                  <a:pt x="6657" y="7191"/>
                </a:cubicBezTo>
                <a:cubicBezTo>
                  <a:pt x="7035" y="6931"/>
                  <a:pt x="7413" y="6828"/>
                  <a:pt x="7753" y="6828"/>
                </a:cubicBezTo>
                <a:close/>
                <a:moveTo>
                  <a:pt x="12104" y="6828"/>
                </a:moveTo>
                <a:cubicBezTo>
                  <a:pt x="12445" y="6828"/>
                  <a:pt x="12822" y="6931"/>
                  <a:pt x="13199" y="7191"/>
                </a:cubicBezTo>
                <a:cubicBezTo>
                  <a:pt x="13021" y="7166"/>
                  <a:pt x="12835" y="7154"/>
                  <a:pt x="12646" y="7154"/>
                </a:cubicBezTo>
                <a:cubicBezTo>
                  <a:pt x="12021" y="7154"/>
                  <a:pt x="11360" y="7289"/>
                  <a:pt x="10818" y="7583"/>
                </a:cubicBezTo>
                <a:cubicBezTo>
                  <a:pt x="10899" y="7354"/>
                  <a:pt x="11099" y="7138"/>
                  <a:pt x="11387" y="6994"/>
                </a:cubicBezTo>
                <a:cubicBezTo>
                  <a:pt x="11590" y="6892"/>
                  <a:pt x="11836" y="6828"/>
                  <a:pt x="12104" y="6828"/>
                </a:cubicBezTo>
                <a:close/>
                <a:moveTo>
                  <a:pt x="7174" y="7571"/>
                </a:moveTo>
                <a:cubicBezTo>
                  <a:pt x="7600" y="7571"/>
                  <a:pt x="8038" y="7637"/>
                  <a:pt x="8371" y="7747"/>
                </a:cubicBezTo>
                <a:cubicBezTo>
                  <a:pt x="8603" y="7822"/>
                  <a:pt x="8826" y="7927"/>
                  <a:pt x="9032" y="8061"/>
                </a:cubicBezTo>
                <a:cubicBezTo>
                  <a:pt x="8909" y="8426"/>
                  <a:pt x="8623" y="8621"/>
                  <a:pt x="8302" y="8621"/>
                </a:cubicBezTo>
                <a:cubicBezTo>
                  <a:pt x="8169" y="8621"/>
                  <a:pt x="8030" y="8588"/>
                  <a:pt x="7893" y="8519"/>
                </a:cubicBezTo>
                <a:cubicBezTo>
                  <a:pt x="7697" y="8417"/>
                  <a:pt x="7491" y="8267"/>
                  <a:pt x="7272" y="8110"/>
                </a:cubicBezTo>
                <a:cubicBezTo>
                  <a:pt x="7030" y="7933"/>
                  <a:pt x="6784" y="7756"/>
                  <a:pt x="6529" y="7629"/>
                </a:cubicBezTo>
                <a:cubicBezTo>
                  <a:pt x="6730" y="7589"/>
                  <a:pt x="6950" y="7571"/>
                  <a:pt x="7174" y="7571"/>
                </a:cubicBezTo>
                <a:close/>
                <a:moveTo>
                  <a:pt x="3297" y="10687"/>
                </a:moveTo>
                <a:lnTo>
                  <a:pt x="3297" y="11414"/>
                </a:lnTo>
                <a:cubicBezTo>
                  <a:pt x="3297" y="11515"/>
                  <a:pt x="3216" y="11597"/>
                  <a:pt x="3114" y="11597"/>
                </a:cubicBezTo>
                <a:lnTo>
                  <a:pt x="2571" y="11597"/>
                </a:lnTo>
                <a:cubicBezTo>
                  <a:pt x="2470" y="11597"/>
                  <a:pt x="2388" y="11515"/>
                  <a:pt x="2388" y="11414"/>
                </a:cubicBezTo>
                <a:lnTo>
                  <a:pt x="2388" y="10687"/>
                </a:lnTo>
                <a:close/>
                <a:moveTo>
                  <a:pt x="877" y="1"/>
                </a:moveTo>
                <a:cubicBezTo>
                  <a:pt x="610" y="1"/>
                  <a:pt x="353" y="139"/>
                  <a:pt x="213" y="380"/>
                </a:cubicBezTo>
                <a:cubicBezTo>
                  <a:pt x="13" y="720"/>
                  <a:pt x="102" y="1155"/>
                  <a:pt x="416" y="1391"/>
                </a:cubicBezTo>
                <a:cubicBezTo>
                  <a:pt x="3" y="1702"/>
                  <a:pt x="3" y="2320"/>
                  <a:pt x="416" y="2627"/>
                </a:cubicBezTo>
                <a:cubicBezTo>
                  <a:pt x="3" y="2938"/>
                  <a:pt x="3" y="3556"/>
                  <a:pt x="416" y="3864"/>
                </a:cubicBezTo>
                <a:cubicBezTo>
                  <a:pt x="311" y="3942"/>
                  <a:pt x="226" y="4047"/>
                  <a:pt x="174" y="4168"/>
                </a:cubicBezTo>
                <a:cubicBezTo>
                  <a:pt x="0" y="4557"/>
                  <a:pt x="177" y="5015"/>
                  <a:pt x="563" y="5189"/>
                </a:cubicBezTo>
                <a:lnTo>
                  <a:pt x="903" y="5339"/>
                </a:lnTo>
                <a:lnTo>
                  <a:pt x="903" y="7328"/>
                </a:lnTo>
                <a:lnTo>
                  <a:pt x="753" y="7328"/>
                </a:lnTo>
                <a:cubicBezTo>
                  <a:pt x="537" y="7328"/>
                  <a:pt x="363" y="7505"/>
                  <a:pt x="363" y="7717"/>
                </a:cubicBezTo>
                <a:lnTo>
                  <a:pt x="363" y="8084"/>
                </a:lnTo>
                <a:cubicBezTo>
                  <a:pt x="357" y="8201"/>
                  <a:pt x="452" y="8299"/>
                  <a:pt x="569" y="8299"/>
                </a:cubicBezTo>
                <a:cubicBezTo>
                  <a:pt x="687" y="8299"/>
                  <a:pt x="782" y="8201"/>
                  <a:pt x="779" y="8084"/>
                </a:cubicBezTo>
                <a:lnTo>
                  <a:pt x="779" y="7743"/>
                </a:lnTo>
                <a:lnTo>
                  <a:pt x="4907" y="7743"/>
                </a:lnTo>
                <a:lnTo>
                  <a:pt x="4907" y="9533"/>
                </a:lnTo>
                <a:cubicBezTo>
                  <a:pt x="4907" y="9942"/>
                  <a:pt x="4576" y="10272"/>
                  <a:pt x="4168" y="10275"/>
                </a:cubicBezTo>
                <a:lnTo>
                  <a:pt x="1521" y="10275"/>
                </a:lnTo>
                <a:cubicBezTo>
                  <a:pt x="1109" y="10272"/>
                  <a:pt x="779" y="9942"/>
                  <a:pt x="779" y="9533"/>
                </a:cubicBezTo>
                <a:lnTo>
                  <a:pt x="779" y="9049"/>
                </a:lnTo>
                <a:cubicBezTo>
                  <a:pt x="772" y="8916"/>
                  <a:pt x="672" y="8850"/>
                  <a:pt x="571" y="8850"/>
                </a:cubicBezTo>
                <a:cubicBezTo>
                  <a:pt x="470" y="8850"/>
                  <a:pt x="370" y="8916"/>
                  <a:pt x="363" y="9049"/>
                </a:cubicBezTo>
                <a:lnTo>
                  <a:pt x="363" y="9533"/>
                </a:lnTo>
                <a:cubicBezTo>
                  <a:pt x="363" y="10170"/>
                  <a:pt x="880" y="10687"/>
                  <a:pt x="1521" y="10687"/>
                </a:cubicBezTo>
                <a:lnTo>
                  <a:pt x="1973" y="10687"/>
                </a:lnTo>
                <a:lnTo>
                  <a:pt x="1973" y="11417"/>
                </a:lnTo>
                <a:cubicBezTo>
                  <a:pt x="1973" y="11747"/>
                  <a:pt x="2241" y="12015"/>
                  <a:pt x="2571" y="12015"/>
                </a:cubicBezTo>
                <a:lnTo>
                  <a:pt x="2679" y="12015"/>
                </a:lnTo>
                <a:cubicBezTo>
                  <a:pt x="2908" y="13256"/>
                  <a:pt x="3987" y="14158"/>
                  <a:pt x="5247" y="14158"/>
                </a:cubicBezTo>
                <a:cubicBezTo>
                  <a:pt x="5249" y="14158"/>
                  <a:pt x="5251" y="14158"/>
                  <a:pt x="5254" y="14158"/>
                </a:cubicBezTo>
                <a:lnTo>
                  <a:pt x="7517" y="14158"/>
                </a:lnTo>
                <a:cubicBezTo>
                  <a:pt x="8960" y="14155"/>
                  <a:pt x="10131" y="12987"/>
                  <a:pt x="10134" y="11541"/>
                </a:cubicBezTo>
                <a:lnTo>
                  <a:pt x="10134" y="8816"/>
                </a:lnTo>
                <a:cubicBezTo>
                  <a:pt x="10229" y="8640"/>
                  <a:pt x="10347" y="8479"/>
                  <a:pt x="10487" y="8339"/>
                </a:cubicBezTo>
                <a:cubicBezTo>
                  <a:pt x="10599" y="8594"/>
                  <a:pt x="10798" y="8803"/>
                  <a:pt x="11050" y="8924"/>
                </a:cubicBezTo>
                <a:cubicBezTo>
                  <a:pt x="11198" y="9000"/>
                  <a:pt x="11364" y="9039"/>
                  <a:pt x="11530" y="9039"/>
                </a:cubicBezTo>
                <a:cubicBezTo>
                  <a:pt x="11537" y="9039"/>
                  <a:pt x="11544" y="9039"/>
                  <a:pt x="11550" y="9039"/>
                </a:cubicBezTo>
                <a:cubicBezTo>
                  <a:pt x="11815" y="9039"/>
                  <a:pt x="12035" y="8960"/>
                  <a:pt x="12260" y="8833"/>
                </a:cubicBezTo>
                <a:cubicBezTo>
                  <a:pt x="12365" y="8780"/>
                  <a:pt x="12407" y="8649"/>
                  <a:pt x="12349" y="8545"/>
                </a:cubicBezTo>
                <a:cubicBezTo>
                  <a:pt x="12310" y="8477"/>
                  <a:pt x="12240" y="8439"/>
                  <a:pt x="12168" y="8439"/>
                </a:cubicBezTo>
                <a:cubicBezTo>
                  <a:pt x="12129" y="8439"/>
                  <a:pt x="12090" y="8450"/>
                  <a:pt x="12054" y="8473"/>
                </a:cubicBezTo>
                <a:cubicBezTo>
                  <a:pt x="11870" y="8579"/>
                  <a:pt x="11701" y="8626"/>
                  <a:pt x="11549" y="8626"/>
                </a:cubicBezTo>
                <a:cubicBezTo>
                  <a:pt x="11434" y="8626"/>
                  <a:pt x="11329" y="8599"/>
                  <a:pt x="11233" y="8551"/>
                </a:cubicBezTo>
                <a:cubicBezTo>
                  <a:pt x="11043" y="8460"/>
                  <a:pt x="10903" y="8290"/>
                  <a:pt x="10828" y="8064"/>
                </a:cubicBezTo>
                <a:cubicBezTo>
                  <a:pt x="11034" y="7930"/>
                  <a:pt x="11253" y="7825"/>
                  <a:pt x="11488" y="7753"/>
                </a:cubicBezTo>
                <a:cubicBezTo>
                  <a:pt x="11823" y="7643"/>
                  <a:pt x="12265" y="7576"/>
                  <a:pt x="12695" y="7576"/>
                </a:cubicBezTo>
                <a:cubicBezTo>
                  <a:pt x="12915" y="7576"/>
                  <a:pt x="13132" y="7593"/>
                  <a:pt x="13330" y="7632"/>
                </a:cubicBezTo>
                <a:cubicBezTo>
                  <a:pt x="13160" y="7720"/>
                  <a:pt x="12993" y="7822"/>
                  <a:pt x="12836" y="7936"/>
                </a:cubicBezTo>
                <a:cubicBezTo>
                  <a:pt x="12649" y="8065"/>
                  <a:pt x="12774" y="8318"/>
                  <a:pt x="12952" y="8318"/>
                </a:cubicBezTo>
                <a:cubicBezTo>
                  <a:pt x="12991" y="8318"/>
                  <a:pt x="13033" y="8306"/>
                  <a:pt x="13075" y="8277"/>
                </a:cubicBezTo>
                <a:cubicBezTo>
                  <a:pt x="13304" y="8113"/>
                  <a:pt x="13575" y="7943"/>
                  <a:pt x="13830" y="7887"/>
                </a:cubicBezTo>
                <a:cubicBezTo>
                  <a:pt x="14072" y="7835"/>
                  <a:pt x="14171" y="7537"/>
                  <a:pt x="14004" y="7354"/>
                </a:cubicBezTo>
                <a:lnTo>
                  <a:pt x="14000" y="7348"/>
                </a:lnTo>
                <a:cubicBezTo>
                  <a:pt x="13405" y="6694"/>
                  <a:pt x="12723" y="6411"/>
                  <a:pt x="12097" y="6411"/>
                </a:cubicBezTo>
                <a:cubicBezTo>
                  <a:pt x="11777" y="6411"/>
                  <a:pt x="11472" y="6485"/>
                  <a:pt x="11200" y="6621"/>
                </a:cubicBezTo>
                <a:cubicBezTo>
                  <a:pt x="10651" y="6899"/>
                  <a:pt x="10327" y="7397"/>
                  <a:pt x="10366" y="7887"/>
                </a:cubicBezTo>
                <a:cubicBezTo>
                  <a:pt x="10285" y="7956"/>
                  <a:pt x="10206" y="8028"/>
                  <a:pt x="10134" y="8106"/>
                </a:cubicBezTo>
                <a:lnTo>
                  <a:pt x="10134" y="6033"/>
                </a:lnTo>
                <a:cubicBezTo>
                  <a:pt x="10599" y="6016"/>
                  <a:pt x="10968" y="5637"/>
                  <a:pt x="10968" y="5169"/>
                </a:cubicBezTo>
                <a:lnTo>
                  <a:pt x="10968" y="4708"/>
                </a:lnTo>
                <a:cubicBezTo>
                  <a:pt x="11554" y="4397"/>
                  <a:pt x="11920" y="3789"/>
                  <a:pt x="11923" y="3128"/>
                </a:cubicBezTo>
                <a:lnTo>
                  <a:pt x="11923" y="2376"/>
                </a:lnTo>
                <a:cubicBezTo>
                  <a:pt x="11920" y="2150"/>
                  <a:pt x="11737" y="1967"/>
                  <a:pt x="11511" y="1963"/>
                </a:cubicBezTo>
                <a:lnTo>
                  <a:pt x="11420" y="1963"/>
                </a:lnTo>
                <a:lnTo>
                  <a:pt x="11420" y="1361"/>
                </a:lnTo>
                <a:cubicBezTo>
                  <a:pt x="11429" y="1021"/>
                  <a:pt x="11155" y="737"/>
                  <a:pt x="10811" y="737"/>
                </a:cubicBezTo>
                <a:cubicBezTo>
                  <a:pt x="10468" y="737"/>
                  <a:pt x="10193" y="1021"/>
                  <a:pt x="10203" y="1361"/>
                </a:cubicBezTo>
                <a:lnTo>
                  <a:pt x="10203" y="1963"/>
                </a:lnTo>
                <a:lnTo>
                  <a:pt x="9653" y="1963"/>
                </a:lnTo>
                <a:lnTo>
                  <a:pt x="9653" y="1361"/>
                </a:lnTo>
                <a:cubicBezTo>
                  <a:pt x="9653" y="1028"/>
                  <a:pt x="9378" y="753"/>
                  <a:pt x="9045" y="753"/>
                </a:cubicBezTo>
                <a:cubicBezTo>
                  <a:pt x="8708" y="753"/>
                  <a:pt x="8433" y="1028"/>
                  <a:pt x="8433" y="1361"/>
                </a:cubicBezTo>
                <a:lnTo>
                  <a:pt x="8433" y="1963"/>
                </a:lnTo>
                <a:lnTo>
                  <a:pt x="8345" y="1963"/>
                </a:lnTo>
                <a:cubicBezTo>
                  <a:pt x="8116" y="1967"/>
                  <a:pt x="7933" y="2150"/>
                  <a:pt x="7933" y="2376"/>
                </a:cubicBezTo>
                <a:lnTo>
                  <a:pt x="7933" y="3128"/>
                </a:lnTo>
                <a:cubicBezTo>
                  <a:pt x="7933" y="3223"/>
                  <a:pt x="7939" y="3321"/>
                  <a:pt x="7955" y="3416"/>
                </a:cubicBezTo>
                <a:cubicBezTo>
                  <a:pt x="7981" y="3525"/>
                  <a:pt x="8068" y="3575"/>
                  <a:pt x="8155" y="3575"/>
                </a:cubicBezTo>
                <a:cubicBezTo>
                  <a:pt x="8266" y="3575"/>
                  <a:pt x="8377" y="3493"/>
                  <a:pt x="8364" y="3350"/>
                </a:cubicBezTo>
                <a:cubicBezTo>
                  <a:pt x="8351" y="3275"/>
                  <a:pt x="8348" y="3200"/>
                  <a:pt x="8348" y="3128"/>
                </a:cubicBezTo>
                <a:lnTo>
                  <a:pt x="8348" y="2379"/>
                </a:lnTo>
                <a:lnTo>
                  <a:pt x="11505" y="2379"/>
                </a:lnTo>
                <a:lnTo>
                  <a:pt x="11505" y="3128"/>
                </a:lnTo>
                <a:cubicBezTo>
                  <a:pt x="11505" y="3883"/>
                  <a:pt x="10890" y="4498"/>
                  <a:pt x="10134" y="4502"/>
                </a:cubicBezTo>
                <a:lnTo>
                  <a:pt x="9719" y="4502"/>
                </a:lnTo>
                <a:cubicBezTo>
                  <a:pt x="9532" y="4502"/>
                  <a:pt x="9346" y="4462"/>
                  <a:pt x="9172" y="4387"/>
                </a:cubicBezTo>
                <a:cubicBezTo>
                  <a:pt x="9015" y="4319"/>
                  <a:pt x="8871" y="4220"/>
                  <a:pt x="8750" y="4099"/>
                </a:cubicBezTo>
                <a:cubicBezTo>
                  <a:pt x="8705" y="4055"/>
                  <a:pt x="8654" y="4036"/>
                  <a:pt x="8606" y="4036"/>
                </a:cubicBezTo>
                <a:cubicBezTo>
                  <a:pt x="8445" y="4036"/>
                  <a:pt x="8308" y="4243"/>
                  <a:pt x="8456" y="4394"/>
                </a:cubicBezTo>
                <a:cubicBezTo>
                  <a:pt x="8584" y="4521"/>
                  <a:pt x="8727" y="4626"/>
                  <a:pt x="8884" y="4711"/>
                </a:cubicBezTo>
                <a:lnTo>
                  <a:pt x="8884" y="5172"/>
                </a:lnTo>
                <a:cubicBezTo>
                  <a:pt x="8884" y="5637"/>
                  <a:pt x="9254" y="6019"/>
                  <a:pt x="9722" y="6036"/>
                </a:cubicBezTo>
                <a:lnTo>
                  <a:pt x="9722" y="8106"/>
                </a:lnTo>
                <a:cubicBezTo>
                  <a:pt x="9650" y="8028"/>
                  <a:pt x="9571" y="7956"/>
                  <a:pt x="9490" y="7891"/>
                </a:cubicBezTo>
                <a:cubicBezTo>
                  <a:pt x="9532" y="7400"/>
                  <a:pt x="9208" y="6903"/>
                  <a:pt x="8659" y="6625"/>
                </a:cubicBezTo>
                <a:cubicBezTo>
                  <a:pt x="8373" y="6485"/>
                  <a:pt x="8062" y="6414"/>
                  <a:pt x="7750" y="6414"/>
                </a:cubicBezTo>
                <a:cubicBezTo>
                  <a:pt x="7609" y="6414"/>
                  <a:pt x="7467" y="6428"/>
                  <a:pt x="7327" y="6458"/>
                </a:cubicBezTo>
                <a:cubicBezTo>
                  <a:pt x="6798" y="6566"/>
                  <a:pt x="6291" y="6877"/>
                  <a:pt x="5855" y="7351"/>
                </a:cubicBezTo>
                <a:cubicBezTo>
                  <a:pt x="5685" y="7537"/>
                  <a:pt x="5783" y="7835"/>
                  <a:pt x="6029" y="7887"/>
                </a:cubicBezTo>
                <a:cubicBezTo>
                  <a:pt x="6349" y="7956"/>
                  <a:pt x="6693" y="8205"/>
                  <a:pt x="7027" y="8447"/>
                </a:cubicBezTo>
                <a:cubicBezTo>
                  <a:pt x="7249" y="8610"/>
                  <a:pt x="7478" y="8774"/>
                  <a:pt x="7704" y="8892"/>
                </a:cubicBezTo>
                <a:cubicBezTo>
                  <a:pt x="7900" y="8992"/>
                  <a:pt x="8105" y="9040"/>
                  <a:pt x="8302" y="9040"/>
                </a:cubicBezTo>
                <a:cubicBezTo>
                  <a:pt x="8750" y="9040"/>
                  <a:pt x="9162" y="8792"/>
                  <a:pt x="9369" y="8339"/>
                </a:cubicBezTo>
                <a:cubicBezTo>
                  <a:pt x="9506" y="8476"/>
                  <a:pt x="9627" y="8636"/>
                  <a:pt x="9719" y="8810"/>
                </a:cubicBezTo>
                <a:lnTo>
                  <a:pt x="9719" y="11541"/>
                </a:lnTo>
                <a:cubicBezTo>
                  <a:pt x="9719" y="12755"/>
                  <a:pt x="8731" y="13743"/>
                  <a:pt x="7514" y="13743"/>
                </a:cubicBezTo>
                <a:lnTo>
                  <a:pt x="5254" y="13743"/>
                </a:lnTo>
                <a:cubicBezTo>
                  <a:pt x="5251" y="13743"/>
                  <a:pt x="5249" y="13743"/>
                  <a:pt x="5247" y="13743"/>
                </a:cubicBezTo>
                <a:cubicBezTo>
                  <a:pt x="4213" y="13743"/>
                  <a:pt x="3323" y="13024"/>
                  <a:pt x="3101" y="12015"/>
                </a:cubicBezTo>
                <a:lnTo>
                  <a:pt x="3114" y="12015"/>
                </a:lnTo>
                <a:cubicBezTo>
                  <a:pt x="3445" y="12015"/>
                  <a:pt x="3713" y="11747"/>
                  <a:pt x="3713" y="11417"/>
                </a:cubicBezTo>
                <a:lnTo>
                  <a:pt x="3713" y="10687"/>
                </a:lnTo>
                <a:lnTo>
                  <a:pt x="4168" y="10687"/>
                </a:lnTo>
                <a:cubicBezTo>
                  <a:pt x="4805" y="10687"/>
                  <a:pt x="5322" y="10170"/>
                  <a:pt x="5322" y="9533"/>
                </a:cubicBezTo>
                <a:lnTo>
                  <a:pt x="5322" y="7717"/>
                </a:lnTo>
                <a:cubicBezTo>
                  <a:pt x="5322" y="7505"/>
                  <a:pt x="5149" y="7328"/>
                  <a:pt x="4933" y="7328"/>
                </a:cubicBezTo>
                <a:lnTo>
                  <a:pt x="4783" y="7328"/>
                </a:lnTo>
                <a:lnTo>
                  <a:pt x="4783" y="5768"/>
                </a:lnTo>
                <a:lnTo>
                  <a:pt x="4805" y="5768"/>
                </a:lnTo>
                <a:cubicBezTo>
                  <a:pt x="5139" y="5768"/>
                  <a:pt x="5433" y="5555"/>
                  <a:pt x="5538" y="5238"/>
                </a:cubicBezTo>
                <a:cubicBezTo>
                  <a:pt x="5643" y="4924"/>
                  <a:pt x="5535" y="4577"/>
                  <a:pt x="5270" y="4377"/>
                </a:cubicBezTo>
                <a:cubicBezTo>
                  <a:pt x="5741" y="4024"/>
                  <a:pt x="5659" y="3291"/>
                  <a:pt x="5119" y="3053"/>
                </a:cubicBezTo>
                <a:lnTo>
                  <a:pt x="4419" y="2742"/>
                </a:lnTo>
                <a:cubicBezTo>
                  <a:pt x="4518" y="2663"/>
                  <a:pt x="4593" y="2565"/>
                  <a:pt x="4645" y="2451"/>
                </a:cubicBezTo>
                <a:cubicBezTo>
                  <a:pt x="4819" y="2061"/>
                  <a:pt x="4642" y="1604"/>
                  <a:pt x="4253" y="1430"/>
                </a:cubicBezTo>
                <a:lnTo>
                  <a:pt x="1194" y="69"/>
                </a:lnTo>
                <a:cubicBezTo>
                  <a:pt x="1091" y="23"/>
                  <a:pt x="983" y="1"/>
                  <a:pt x="8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2"/>
          <p:cNvSpPr/>
          <p:nvPr/>
        </p:nvSpPr>
        <p:spPr>
          <a:xfrm>
            <a:off x="6518175" y="3890850"/>
            <a:ext cx="25700" cy="10400"/>
          </a:xfrm>
          <a:custGeom>
            <a:avLst/>
            <a:gdLst/>
            <a:ahLst/>
            <a:cxnLst/>
            <a:rect l="l" t="t" r="r" b="b"/>
            <a:pathLst>
              <a:path w="1028" h="416" extrusionOk="0">
                <a:moveTo>
                  <a:pt x="278" y="1"/>
                </a:moveTo>
                <a:cubicBezTo>
                  <a:pt x="0" y="1"/>
                  <a:pt x="0" y="416"/>
                  <a:pt x="278" y="416"/>
                </a:cubicBezTo>
                <a:lnTo>
                  <a:pt x="821" y="416"/>
                </a:lnTo>
                <a:cubicBezTo>
                  <a:pt x="936" y="416"/>
                  <a:pt x="1028" y="321"/>
                  <a:pt x="1028" y="207"/>
                </a:cubicBezTo>
                <a:cubicBezTo>
                  <a:pt x="1028" y="92"/>
                  <a:pt x="936" y="1"/>
                  <a:pt x="8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2"/>
          <p:cNvSpPr/>
          <p:nvPr/>
        </p:nvSpPr>
        <p:spPr>
          <a:xfrm>
            <a:off x="5519025" y="3831300"/>
            <a:ext cx="370875" cy="311375"/>
          </a:xfrm>
          <a:custGeom>
            <a:avLst/>
            <a:gdLst/>
            <a:ahLst/>
            <a:cxnLst/>
            <a:rect l="l" t="t" r="r" b="b"/>
            <a:pathLst>
              <a:path w="14835" h="12455" extrusionOk="0">
                <a:moveTo>
                  <a:pt x="9967" y="958"/>
                </a:moveTo>
                <a:cubicBezTo>
                  <a:pt x="10953" y="958"/>
                  <a:pt x="11782" y="1810"/>
                  <a:pt x="11685" y="2850"/>
                </a:cubicBezTo>
                <a:lnTo>
                  <a:pt x="10582" y="1745"/>
                </a:lnTo>
                <a:cubicBezTo>
                  <a:pt x="10537" y="1700"/>
                  <a:pt x="10487" y="1682"/>
                  <a:pt x="10438" y="1682"/>
                </a:cubicBezTo>
                <a:cubicBezTo>
                  <a:pt x="10276" y="1682"/>
                  <a:pt x="10137" y="1890"/>
                  <a:pt x="10288" y="2039"/>
                </a:cubicBezTo>
                <a:lnTo>
                  <a:pt x="11393" y="3145"/>
                </a:lnTo>
                <a:cubicBezTo>
                  <a:pt x="11341" y="3149"/>
                  <a:pt x="11290" y="3152"/>
                  <a:pt x="11238" y="3152"/>
                </a:cubicBezTo>
                <a:cubicBezTo>
                  <a:pt x="10779" y="3152"/>
                  <a:pt x="10336" y="2971"/>
                  <a:pt x="10006" y="2644"/>
                </a:cubicBezTo>
                <a:cubicBezTo>
                  <a:pt x="9581" y="2216"/>
                  <a:pt x="9408" y="1597"/>
                  <a:pt x="9552" y="1009"/>
                </a:cubicBezTo>
                <a:cubicBezTo>
                  <a:pt x="9692" y="975"/>
                  <a:pt x="9831" y="958"/>
                  <a:pt x="9967" y="958"/>
                </a:cubicBezTo>
                <a:close/>
                <a:moveTo>
                  <a:pt x="9973" y="544"/>
                </a:moveTo>
                <a:cubicBezTo>
                  <a:pt x="9797" y="544"/>
                  <a:pt x="9617" y="566"/>
                  <a:pt x="9434" y="613"/>
                </a:cubicBezTo>
                <a:cubicBezTo>
                  <a:pt x="9297" y="646"/>
                  <a:pt x="9189" y="754"/>
                  <a:pt x="9153" y="894"/>
                </a:cubicBezTo>
                <a:cubicBezTo>
                  <a:pt x="8807" y="2248"/>
                  <a:pt x="9831" y="3567"/>
                  <a:pt x="11226" y="3567"/>
                </a:cubicBezTo>
                <a:cubicBezTo>
                  <a:pt x="11229" y="3567"/>
                  <a:pt x="11233" y="3567"/>
                  <a:pt x="11236" y="3567"/>
                </a:cubicBezTo>
                <a:cubicBezTo>
                  <a:pt x="11390" y="3567"/>
                  <a:pt x="11544" y="3550"/>
                  <a:pt x="11694" y="3518"/>
                </a:cubicBezTo>
                <a:cubicBezTo>
                  <a:pt x="11814" y="3744"/>
                  <a:pt x="11919" y="3978"/>
                  <a:pt x="12007" y="4218"/>
                </a:cubicBezTo>
                <a:lnTo>
                  <a:pt x="12007" y="4218"/>
                </a:lnTo>
                <a:cubicBezTo>
                  <a:pt x="12081" y="4077"/>
                  <a:pt x="12185" y="3952"/>
                  <a:pt x="12311" y="3854"/>
                </a:cubicBezTo>
                <a:lnTo>
                  <a:pt x="12311" y="3854"/>
                </a:lnTo>
                <a:cubicBezTo>
                  <a:pt x="12227" y="3651"/>
                  <a:pt x="12133" y="3452"/>
                  <a:pt x="12028" y="3259"/>
                </a:cubicBezTo>
                <a:cubicBezTo>
                  <a:pt x="12035" y="3246"/>
                  <a:pt x="12038" y="3233"/>
                  <a:pt x="12041" y="3220"/>
                </a:cubicBezTo>
                <a:cubicBezTo>
                  <a:pt x="12397" y="1826"/>
                  <a:pt x="11318" y="544"/>
                  <a:pt x="9973" y="544"/>
                </a:cubicBezTo>
                <a:close/>
                <a:moveTo>
                  <a:pt x="12991" y="3621"/>
                </a:moveTo>
                <a:cubicBezTo>
                  <a:pt x="12897" y="3621"/>
                  <a:pt x="12802" y="3633"/>
                  <a:pt x="12708" y="3658"/>
                </a:cubicBezTo>
                <a:cubicBezTo>
                  <a:pt x="12561" y="3696"/>
                  <a:pt x="12426" y="3764"/>
                  <a:pt x="12311" y="3854"/>
                </a:cubicBezTo>
                <a:lnTo>
                  <a:pt x="12311" y="3854"/>
                </a:lnTo>
                <a:cubicBezTo>
                  <a:pt x="12392" y="4050"/>
                  <a:pt x="12462" y="4250"/>
                  <a:pt x="12522" y="4453"/>
                </a:cubicBezTo>
                <a:cubicBezTo>
                  <a:pt x="12787" y="4107"/>
                  <a:pt x="13168" y="3877"/>
                  <a:pt x="13587" y="3797"/>
                </a:cubicBezTo>
                <a:lnTo>
                  <a:pt x="13587" y="3797"/>
                </a:lnTo>
                <a:cubicBezTo>
                  <a:pt x="13410" y="3683"/>
                  <a:pt x="13203" y="3621"/>
                  <a:pt x="12991" y="3621"/>
                </a:cubicBezTo>
                <a:close/>
                <a:moveTo>
                  <a:pt x="12007" y="4218"/>
                </a:moveTo>
                <a:cubicBezTo>
                  <a:pt x="11935" y="4357"/>
                  <a:pt x="11892" y="4513"/>
                  <a:pt x="11884" y="4676"/>
                </a:cubicBezTo>
                <a:cubicBezTo>
                  <a:pt x="11872" y="4976"/>
                  <a:pt x="11980" y="5259"/>
                  <a:pt x="12174" y="5471"/>
                </a:cubicBezTo>
                <a:lnTo>
                  <a:pt x="12174" y="5471"/>
                </a:lnTo>
                <a:cubicBezTo>
                  <a:pt x="12177" y="5322"/>
                  <a:pt x="12199" y="5173"/>
                  <a:pt x="12241" y="5029"/>
                </a:cubicBezTo>
                <a:cubicBezTo>
                  <a:pt x="12182" y="4753"/>
                  <a:pt x="12105" y="4482"/>
                  <a:pt x="12007" y="4218"/>
                </a:cubicBezTo>
                <a:close/>
                <a:moveTo>
                  <a:pt x="6542" y="2543"/>
                </a:moveTo>
                <a:cubicBezTo>
                  <a:pt x="8243" y="2546"/>
                  <a:pt x="9725" y="3711"/>
                  <a:pt x="10124" y="5366"/>
                </a:cubicBezTo>
                <a:lnTo>
                  <a:pt x="9097" y="5366"/>
                </a:lnTo>
                <a:cubicBezTo>
                  <a:pt x="8832" y="5376"/>
                  <a:pt x="8832" y="5768"/>
                  <a:pt x="9097" y="5781"/>
                </a:cubicBezTo>
                <a:lnTo>
                  <a:pt x="10199" y="5781"/>
                </a:lnTo>
                <a:cubicBezTo>
                  <a:pt x="10406" y="7489"/>
                  <a:pt x="9405" y="9111"/>
                  <a:pt x="7785" y="9693"/>
                </a:cubicBezTo>
                <a:lnTo>
                  <a:pt x="7785" y="9173"/>
                </a:lnTo>
                <a:cubicBezTo>
                  <a:pt x="7785" y="9039"/>
                  <a:pt x="7834" y="8912"/>
                  <a:pt x="7919" y="8810"/>
                </a:cubicBezTo>
                <a:lnTo>
                  <a:pt x="8446" y="8176"/>
                </a:lnTo>
                <a:cubicBezTo>
                  <a:pt x="8554" y="8048"/>
                  <a:pt x="8606" y="7881"/>
                  <a:pt x="8590" y="7714"/>
                </a:cubicBezTo>
                <a:lnTo>
                  <a:pt x="8577" y="7567"/>
                </a:lnTo>
                <a:cubicBezTo>
                  <a:pt x="8544" y="7247"/>
                  <a:pt x="8276" y="7001"/>
                  <a:pt x="7952" y="7001"/>
                </a:cubicBezTo>
                <a:lnTo>
                  <a:pt x="7605" y="7001"/>
                </a:lnTo>
                <a:cubicBezTo>
                  <a:pt x="7448" y="7001"/>
                  <a:pt x="7321" y="6874"/>
                  <a:pt x="7321" y="6717"/>
                </a:cubicBezTo>
                <a:lnTo>
                  <a:pt x="7321" y="6066"/>
                </a:lnTo>
                <a:cubicBezTo>
                  <a:pt x="7321" y="5905"/>
                  <a:pt x="7448" y="5778"/>
                  <a:pt x="7605" y="5778"/>
                </a:cubicBezTo>
                <a:lnTo>
                  <a:pt x="8132" y="5778"/>
                </a:lnTo>
                <a:cubicBezTo>
                  <a:pt x="8397" y="5768"/>
                  <a:pt x="8397" y="5376"/>
                  <a:pt x="8132" y="5362"/>
                </a:cubicBezTo>
                <a:lnTo>
                  <a:pt x="7605" y="5362"/>
                </a:lnTo>
                <a:cubicBezTo>
                  <a:pt x="7219" y="5366"/>
                  <a:pt x="6905" y="5677"/>
                  <a:pt x="6905" y="6062"/>
                </a:cubicBezTo>
                <a:lnTo>
                  <a:pt x="6905" y="6717"/>
                </a:lnTo>
                <a:cubicBezTo>
                  <a:pt x="6905" y="7103"/>
                  <a:pt x="7219" y="7417"/>
                  <a:pt x="7605" y="7420"/>
                </a:cubicBezTo>
                <a:lnTo>
                  <a:pt x="7952" y="7420"/>
                </a:lnTo>
                <a:cubicBezTo>
                  <a:pt x="7954" y="7420"/>
                  <a:pt x="7956" y="7420"/>
                  <a:pt x="7958" y="7420"/>
                </a:cubicBezTo>
                <a:cubicBezTo>
                  <a:pt x="8064" y="7420"/>
                  <a:pt x="8152" y="7504"/>
                  <a:pt x="8162" y="7610"/>
                </a:cubicBezTo>
                <a:lnTo>
                  <a:pt x="8178" y="7754"/>
                </a:lnTo>
                <a:cubicBezTo>
                  <a:pt x="8181" y="7813"/>
                  <a:pt x="8165" y="7868"/>
                  <a:pt x="8129" y="7911"/>
                </a:cubicBezTo>
                <a:lnTo>
                  <a:pt x="7599" y="8545"/>
                </a:lnTo>
                <a:cubicBezTo>
                  <a:pt x="7452" y="8722"/>
                  <a:pt x="7373" y="8944"/>
                  <a:pt x="7373" y="9173"/>
                </a:cubicBezTo>
                <a:lnTo>
                  <a:pt x="7373" y="9818"/>
                </a:lnTo>
                <a:cubicBezTo>
                  <a:pt x="7102" y="9880"/>
                  <a:pt x="6824" y="9909"/>
                  <a:pt x="6546" y="9909"/>
                </a:cubicBezTo>
                <a:cubicBezTo>
                  <a:pt x="6540" y="9909"/>
                  <a:pt x="6534" y="9909"/>
                  <a:pt x="6528" y="9909"/>
                </a:cubicBezTo>
                <a:cubicBezTo>
                  <a:pt x="5883" y="9909"/>
                  <a:pt x="5248" y="9736"/>
                  <a:pt x="4694" y="9409"/>
                </a:cubicBezTo>
                <a:cubicBezTo>
                  <a:pt x="4796" y="9242"/>
                  <a:pt x="4913" y="9052"/>
                  <a:pt x="5038" y="8846"/>
                </a:cubicBezTo>
                <a:cubicBezTo>
                  <a:pt x="5250" y="8493"/>
                  <a:pt x="5198" y="8045"/>
                  <a:pt x="4910" y="7750"/>
                </a:cubicBezTo>
                <a:lnTo>
                  <a:pt x="4432" y="7270"/>
                </a:lnTo>
                <a:cubicBezTo>
                  <a:pt x="4344" y="7178"/>
                  <a:pt x="4295" y="7057"/>
                  <a:pt x="4295" y="6929"/>
                </a:cubicBezTo>
                <a:lnTo>
                  <a:pt x="4295" y="6596"/>
                </a:lnTo>
                <a:cubicBezTo>
                  <a:pt x="4295" y="6422"/>
                  <a:pt x="4387" y="6262"/>
                  <a:pt x="4534" y="6177"/>
                </a:cubicBezTo>
                <a:lnTo>
                  <a:pt x="6896" y="4803"/>
                </a:lnTo>
                <a:cubicBezTo>
                  <a:pt x="7131" y="4669"/>
                  <a:pt x="7242" y="4391"/>
                  <a:pt x="7174" y="4129"/>
                </a:cubicBezTo>
                <a:cubicBezTo>
                  <a:pt x="7102" y="3864"/>
                  <a:pt x="6863" y="3684"/>
                  <a:pt x="6591" y="3684"/>
                </a:cubicBezTo>
                <a:lnTo>
                  <a:pt x="5620" y="3684"/>
                </a:lnTo>
                <a:cubicBezTo>
                  <a:pt x="5564" y="3684"/>
                  <a:pt x="5512" y="3658"/>
                  <a:pt x="5476" y="3616"/>
                </a:cubicBezTo>
                <a:lnTo>
                  <a:pt x="5231" y="3318"/>
                </a:lnTo>
                <a:cubicBezTo>
                  <a:pt x="5115" y="3177"/>
                  <a:pt x="4942" y="3100"/>
                  <a:pt x="4764" y="3100"/>
                </a:cubicBezTo>
                <a:cubicBezTo>
                  <a:pt x="4710" y="3100"/>
                  <a:pt x="4656" y="3107"/>
                  <a:pt x="4603" y="3122"/>
                </a:cubicBezTo>
                <a:lnTo>
                  <a:pt x="4527" y="3145"/>
                </a:lnTo>
                <a:cubicBezTo>
                  <a:pt x="5126" y="2752"/>
                  <a:pt x="5826" y="2543"/>
                  <a:pt x="6542" y="2543"/>
                </a:cubicBezTo>
                <a:close/>
                <a:moveTo>
                  <a:pt x="2122" y="9506"/>
                </a:moveTo>
                <a:cubicBezTo>
                  <a:pt x="2332" y="9506"/>
                  <a:pt x="2539" y="9600"/>
                  <a:pt x="2676" y="9778"/>
                </a:cubicBezTo>
                <a:lnTo>
                  <a:pt x="3010" y="10217"/>
                </a:lnTo>
                <a:lnTo>
                  <a:pt x="1855" y="11097"/>
                </a:lnTo>
                <a:lnTo>
                  <a:pt x="1521" y="10658"/>
                </a:lnTo>
                <a:cubicBezTo>
                  <a:pt x="1289" y="10354"/>
                  <a:pt x="1348" y="9916"/>
                  <a:pt x="1652" y="9684"/>
                </a:cubicBezTo>
                <a:lnTo>
                  <a:pt x="1701" y="9648"/>
                </a:lnTo>
                <a:cubicBezTo>
                  <a:pt x="1827" y="9552"/>
                  <a:pt x="1975" y="9506"/>
                  <a:pt x="2122" y="9506"/>
                </a:cubicBezTo>
                <a:close/>
                <a:moveTo>
                  <a:pt x="6271" y="1"/>
                </a:moveTo>
                <a:cubicBezTo>
                  <a:pt x="6263" y="1"/>
                  <a:pt x="6256" y="1"/>
                  <a:pt x="6248" y="1"/>
                </a:cubicBezTo>
                <a:cubicBezTo>
                  <a:pt x="4043" y="106"/>
                  <a:pt x="2058" y="1372"/>
                  <a:pt x="1027" y="3325"/>
                </a:cubicBezTo>
                <a:cubicBezTo>
                  <a:pt x="0" y="5277"/>
                  <a:pt x="82" y="7626"/>
                  <a:pt x="1240" y="9504"/>
                </a:cubicBezTo>
                <a:cubicBezTo>
                  <a:pt x="893" y="9903"/>
                  <a:pt x="870" y="10492"/>
                  <a:pt x="1191" y="10910"/>
                </a:cubicBezTo>
                <a:lnTo>
                  <a:pt x="1564" y="11401"/>
                </a:lnTo>
                <a:cubicBezTo>
                  <a:pt x="1633" y="11492"/>
                  <a:pt x="1737" y="11539"/>
                  <a:pt x="1842" y="11539"/>
                </a:cubicBezTo>
                <a:cubicBezTo>
                  <a:pt x="1915" y="11539"/>
                  <a:pt x="1988" y="11516"/>
                  <a:pt x="2051" y="11470"/>
                </a:cubicBezTo>
                <a:lnTo>
                  <a:pt x="2113" y="11421"/>
                </a:lnTo>
                <a:lnTo>
                  <a:pt x="2447" y="11859"/>
                </a:lnTo>
                <a:cubicBezTo>
                  <a:pt x="2493" y="11919"/>
                  <a:pt x="2551" y="11943"/>
                  <a:pt x="2608" y="11943"/>
                </a:cubicBezTo>
                <a:cubicBezTo>
                  <a:pt x="2759" y="11943"/>
                  <a:pt x="2899" y="11766"/>
                  <a:pt x="2777" y="11607"/>
                </a:cubicBezTo>
                <a:lnTo>
                  <a:pt x="2444" y="11169"/>
                </a:lnTo>
                <a:lnTo>
                  <a:pt x="2921" y="10806"/>
                </a:lnTo>
                <a:lnTo>
                  <a:pt x="3255" y="11244"/>
                </a:lnTo>
                <a:cubicBezTo>
                  <a:pt x="3301" y="11305"/>
                  <a:pt x="3359" y="11330"/>
                  <a:pt x="3416" y="11330"/>
                </a:cubicBezTo>
                <a:cubicBezTo>
                  <a:pt x="3566" y="11330"/>
                  <a:pt x="3706" y="11153"/>
                  <a:pt x="3585" y="10992"/>
                </a:cubicBezTo>
                <a:lnTo>
                  <a:pt x="3252" y="10554"/>
                </a:lnTo>
                <a:lnTo>
                  <a:pt x="3314" y="10508"/>
                </a:lnTo>
                <a:cubicBezTo>
                  <a:pt x="3468" y="10390"/>
                  <a:pt x="3497" y="10171"/>
                  <a:pt x="3379" y="10021"/>
                </a:cubicBezTo>
                <a:lnTo>
                  <a:pt x="3006" y="9530"/>
                </a:lnTo>
                <a:cubicBezTo>
                  <a:pt x="2789" y="9245"/>
                  <a:pt x="2457" y="9092"/>
                  <a:pt x="2120" y="9092"/>
                </a:cubicBezTo>
                <a:cubicBezTo>
                  <a:pt x="1930" y="9092"/>
                  <a:pt x="1738" y="9141"/>
                  <a:pt x="1564" y="9242"/>
                </a:cubicBezTo>
                <a:cubicBezTo>
                  <a:pt x="504" y="7489"/>
                  <a:pt x="445" y="5304"/>
                  <a:pt x="1410" y="3495"/>
                </a:cubicBezTo>
                <a:cubicBezTo>
                  <a:pt x="2372" y="1683"/>
                  <a:pt x="4220" y="515"/>
                  <a:pt x="6268" y="417"/>
                </a:cubicBezTo>
                <a:cubicBezTo>
                  <a:pt x="6307" y="417"/>
                  <a:pt x="6340" y="446"/>
                  <a:pt x="6340" y="485"/>
                </a:cubicBezTo>
                <a:lnTo>
                  <a:pt x="6340" y="2137"/>
                </a:lnTo>
                <a:cubicBezTo>
                  <a:pt x="4743" y="2216"/>
                  <a:pt x="3340" y="3217"/>
                  <a:pt x="2745" y="4695"/>
                </a:cubicBezTo>
                <a:cubicBezTo>
                  <a:pt x="2696" y="4803"/>
                  <a:pt x="2748" y="4927"/>
                  <a:pt x="2856" y="4973"/>
                </a:cubicBezTo>
                <a:cubicBezTo>
                  <a:pt x="2881" y="4983"/>
                  <a:pt x="2906" y="4988"/>
                  <a:pt x="2931" y="4988"/>
                </a:cubicBezTo>
                <a:cubicBezTo>
                  <a:pt x="3016" y="4988"/>
                  <a:pt x="3097" y="4935"/>
                  <a:pt x="3127" y="4852"/>
                </a:cubicBezTo>
                <a:cubicBezTo>
                  <a:pt x="3284" y="4463"/>
                  <a:pt x="3507" y="4103"/>
                  <a:pt x="3785" y="3789"/>
                </a:cubicBezTo>
                <a:lnTo>
                  <a:pt x="4720" y="3524"/>
                </a:lnTo>
                <a:cubicBezTo>
                  <a:pt x="4736" y="3520"/>
                  <a:pt x="4753" y="3517"/>
                  <a:pt x="4770" y="3517"/>
                </a:cubicBezTo>
                <a:cubicBezTo>
                  <a:pt x="4824" y="3517"/>
                  <a:pt x="4878" y="3541"/>
                  <a:pt x="4913" y="3586"/>
                </a:cubicBezTo>
                <a:lnTo>
                  <a:pt x="5155" y="3881"/>
                </a:lnTo>
                <a:cubicBezTo>
                  <a:pt x="5270" y="4021"/>
                  <a:pt x="5440" y="4100"/>
                  <a:pt x="5620" y="4100"/>
                </a:cubicBezTo>
                <a:lnTo>
                  <a:pt x="6595" y="4100"/>
                </a:lnTo>
                <a:cubicBezTo>
                  <a:pt x="6784" y="4100"/>
                  <a:pt x="6853" y="4352"/>
                  <a:pt x="6686" y="4447"/>
                </a:cubicBezTo>
                <a:lnTo>
                  <a:pt x="4328" y="5820"/>
                </a:lnTo>
                <a:cubicBezTo>
                  <a:pt x="4050" y="5981"/>
                  <a:pt x="3880" y="6278"/>
                  <a:pt x="3880" y="6596"/>
                </a:cubicBezTo>
                <a:lnTo>
                  <a:pt x="3880" y="6933"/>
                </a:lnTo>
                <a:cubicBezTo>
                  <a:pt x="3880" y="7168"/>
                  <a:pt x="3975" y="7394"/>
                  <a:pt x="4138" y="7561"/>
                </a:cubicBezTo>
                <a:lnTo>
                  <a:pt x="4616" y="8045"/>
                </a:lnTo>
                <a:cubicBezTo>
                  <a:pt x="4769" y="8202"/>
                  <a:pt x="4799" y="8444"/>
                  <a:pt x="4684" y="8634"/>
                </a:cubicBezTo>
                <a:cubicBezTo>
                  <a:pt x="4563" y="8840"/>
                  <a:pt x="4449" y="9020"/>
                  <a:pt x="4347" y="9183"/>
                </a:cubicBezTo>
                <a:cubicBezTo>
                  <a:pt x="3412" y="8490"/>
                  <a:pt x="2862" y="7394"/>
                  <a:pt x="2862" y="6229"/>
                </a:cubicBezTo>
                <a:cubicBezTo>
                  <a:pt x="2862" y="6069"/>
                  <a:pt x="2872" y="5909"/>
                  <a:pt x="2892" y="5752"/>
                </a:cubicBezTo>
                <a:cubicBezTo>
                  <a:pt x="2911" y="5601"/>
                  <a:pt x="2797" y="5518"/>
                  <a:pt x="2683" y="5518"/>
                </a:cubicBezTo>
                <a:cubicBezTo>
                  <a:pt x="2589" y="5518"/>
                  <a:pt x="2496" y="5575"/>
                  <a:pt x="2480" y="5699"/>
                </a:cubicBezTo>
                <a:cubicBezTo>
                  <a:pt x="2457" y="5876"/>
                  <a:pt x="2447" y="6053"/>
                  <a:pt x="2447" y="6229"/>
                </a:cubicBezTo>
                <a:cubicBezTo>
                  <a:pt x="2450" y="8411"/>
                  <a:pt x="4161" y="10207"/>
                  <a:pt x="6340" y="10321"/>
                </a:cubicBezTo>
                <a:lnTo>
                  <a:pt x="6340" y="11970"/>
                </a:lnTo>
                <a:cubicBezTo>
                  <a:pt x="6340" y="12101"/>
                  <a:pt x="6392" y="12228"/>
                  <a:pt x="6487" y="12320"/>
                </a:cubicBezTo>
                <a:cubicBezTo>
                  <a:pt x="6578" y="12405"/>
                  <a:pt x="6696" y="12454"/>
                  <a:pt x="6820" y="12454"/>
                </a:cubicBezTo>
                <a:lnTo>
                  <a:pt x="6843" y="12454"/>
                </a:lnTo>
                <a:cubicBezTo>
                  <a:pt x="10088" y="12297"/>
                  <a:pt x="12669" y="9677"/>
                  <a:pt x="12774" y="6432"/>
                </a:cubicBezTo>
                <a:cubicBezTo>
                  <a:pt x="14023" y="6406"/>
                  <a:pt x="14835" y="5107"/>
                  <a:pt x="14311" y="3972"/>
                </a:cubicBezTo>
                <a:lnTo>
                  <a:pt x="14308" y="3972"/>
                </a:lnTo>
                <a:cubicBezTo>
                  <a:pt x="14256" y="3858"/>
                  <a:pt x="14141" y="3779"/>
                  <a:pt x="14014" y="3769"/>
                </a:cubicBezTo>
                <a:cubicBezTo>
                  <a:pt x="13980" y="3768"/>
                  <a:pt x="13947" y="3767"/>
                  <a:pt x="13914" y="3767"/>
                </a:cubicBezTo>
                <a:cubicBezTo>
                  <a:pt x="13804" y="3767"/>
                  <a:pt x="13694" y="3777"/>
                  <a:pt x="13587" y="3797"/>
                </a:cubicBezTo>
                <a:lnTo>
                  <a:pt x="13587" y="3797"/>
                </a:lnTo>
                <a:cubicBezTo>
                  <a:pt x="13720" y="3883"/>
                  <a:pt x="13836" y="3999"/>
                  <a:pt x="13925" y="4139"/>
                </a:cubicBezTo>
                <a:cubicBezTo>
                  <a:pt x="14180" y="4548"/>
                  <a:pt x="14141" y="5078"/>
                  <a:pt x="13824" y="5444"/>
                </a:cubicBezTo>
                <a:cubicBezTo>
                  <a:pt x="13621" y="5739"/>
                  <a:pt x="13310" y="5938"/>
                  <a:pt x="12957" y="5997"/>
                </a:cubicBezTo>
                <a:lnTo>
                  <a:pt x="13595" y="5071"/>
                </a:lnTo>
                <a:cubicBezTo>
                  <a:pt x="13704" y="4909"/>
                  <a:pt x="13564" y="4742"/>
                  <a:pt x="13417" y="4742"/>
                </a:cubicBezTo>
                <a:cubicBezTo>
                  <a:pt x="13357" y="4742"/>
                  <a:pt x="13297" y="4770"/>
                  <a:pt x="13251" y="4836"/>
                </a:cubicBezTo>
                <a:lnTo>
                  <a:pt x="12617" y="5765"/>
                </a:lnTo>
                <a:cubicBezTo>
                  <a:pt x="12443" y="5703"/>
                  <a:pt x="12292" y="5600"/>
                  <a:pt x="12174" y="5471"/>
                </a:cubicBezTo>
                <a:lnTo>
                  <a:pt x="12174" y="5471"/>
                </a:lnTo>
                <a:cubicBezTo>
                  <a:pt x="12169" y="5729"/>
                  <a:pt x="12222" y="5987"/>
                  <a:pt x="12332" y="6226"/>
                </a:cubicBezTo>
                <a:cubicBezTo>
                  <a:pt x="12342" y="6246"/>
                  <a:pt x="12352" y="6262"/>
                  <a:pt x="12362" y="6278"/>
                </a:cubicBezTo>
                <a:cubicBezTo>
                  <a:pt x="12335" y="9363"/>
                  <a:pt x="9905" y="11895"/>
                  <a:pt x="6824" y="12042"/>
                </a:cubicBezTo>
                <a:cubicBezTo>
                  <a:pt x="6804" y="12042"/>
                  <a:pt x="6788" y="12035"/>
                  <a:pt x="6775" y="12022"/>
                </a:cubicBezTo>
                <a:cubicBezTo>
                  <a:pt x="6758" y="12009"/>
                  <a:pt x="6752" y="11990"/>
                  <a:pt x="6752" y="11970"/>
                </a:cubicBezTo>
                <a:lnTo>
                  <a:pt x="6752" y="10321"/>
                </a:lnTo>
                <a:cubicBezTo>
                  <a:pt x="8930" y="10210"/>
                  <a:pt x="10641" y="8411"/>
                  <a:pt x="10644" y="6229"/>
                </a:cubicBezTo>
                <a:cubicBezTo>
                  <a:pt x="10644" y="4139"/>
                  <a:pt x="8966" y="2245"/>
                  <a:pt x="6752" y="2134"/>
                </a:cubicBezTo>
                <a:lnTo>
                  <a:pt x="6752" y="485"/>
                </a:lnTo>
                <a:cubicBezTo>
                  <a:pt x="6752" y="351"/>
                  <a:pt x="6696" y="227"/>
                  <a:pt x="6601" y="135"/>
                </a:cubicBezTo>
                <a:cubicBezTo>
                  <a:pt x="6512" y="49"/>
                  <a:pt x="6394" y="1"/>
                  <a:pt x="627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8" name="Google Shape;2148;p112"/>
          <p:cNvGrpSpPr/>
          <p:nvPr/>
        </p:nvGrpSpPr>
        <p:grpSpPr>
          <a:xfrm>
            <a:off x="4790450" y="3827300"/>
            <a:ext cx="353800" cy="319600"/>
            <a:chOff x="4790450" y="3827300"/>
            <a:chExt cx="353800" cy="319600"/>
          </a:xfrm>
        </p:grpSpPr>
        <p:sp>
          <p:nvSpPr>
            <p:cNvPr id="2149" name="Google Shape;2149;p112"/>
            <p:cNvSpPr/>
            <p:nvPr/>
          </p:nvSpPr>
          <p:spPr>
            <a:xfrm>
              <a:off x="4790450" y="3827300"/>
              <a:ext cx="353800" cy="319600"/>
            </a:xfrm>
            <a:custGeom>
              <a:avLst/>
              <a:gdLst/>
              <a:ahLst/>
              <a:cxnLst/>
              <a:rect l="l" t="t" r="r" b="b"/>
              <a:pathLst>
                <a:path w="14152" h="12784" extrusionOk="0">
                  <a:moveTo>
                    <a:pt x="8215" y="1715"/>
                  </a:moveTo>
                  <a:cubicBezTo>
                    <a:pt x="8787" y="1882"/>
                    <a:pt x="9183" y="2405"/>
                    <a:pt x="9180" y="3004"/>
                  </a:cubicBezTo>
                  <a:cubicBezTo>
                    <a:pt x="9180" y="3210"/>
                    <a:pt x="9131" y="3416"/>
                    <a:pt x="9039" y="3602"/>
                  </a:cubicBezTo>
                  <a:cubicBezTo>
                    <a:pt x="8781" y="3478"/>
                    <a:pt x="8503" y="3403"/>
                    <a:pt x="8215" y="3377"/>
                  </a:cubicBezTo>
                  <a:lnTo>
                    <a:pt x="8215" y="1715"/>
                  </a:lnTo>
                  <a:close/>
                  <a:moveTo>
                    <a:pt x="5540" y="3182"/>
                  </a:moveTo>
                  <a:cubicBezTo>
                    <a:pt x="5973" y="3182"/>
                    <a:pt x="6402" y="3390"/>
                    <a:pt x="6664" y="3786"/>
                  </a:cubicBezTo>
                  <a:cubicBezTo>
                    <a:pt x="6429" y="3946"/>
                    <a:pt x="6223" y="4152"/>
                    <a:pt x="6059" y="4384"/>
                  </a:cubicBezTo>
                  <a:lnTo>
                    <a:pt x="4616" y="3553"/>
                  </a:lnTo>
                  <a:cubicBezTo>
                    <a:pt x="4878" y="3303"/>
                    <a:pt x="5210" y="3182"/>
                    <a:pt x="5540" y="3182"/>
                  </a:cubicBezTo>
                  <a:close/>
                  <a:moveTo>
                    <a:pt x="1241" y="410"/>
                  </a:moveTo>
                  <a:cubicBezTo>
                    <a:pt x="1264" y="410"/>
                    <a:pt x="1283" y="429"/>
                    <a:pt x="1283" y="452"/>
                  </a:cubicBezTo>
                  <a:lnTo>
                    <a:pt x="1283" y="4629"/>
                  </a:lnTo>
                  <a:cubicBezTo>
                    <a:pt x="1283" y="4649"/>
                    <a:pt x="1264" y="4669"/>
                    <a:pt x="1241" y="4669"/>
                  </a:cubicBezTo>
                  <a:lnTo>
                    <a:pt x="456" y="4669"/>
                  </a:lnTo>
                  <a:cubicBezTo>
                    <a:pt x="433" y="4669"/>
                    <a:pt x="413" y="4649"/>
                    <a:pt x="413" y="4629"/>
                  </a:cubicBezTo>
                  <a:lnTo>
                    <a:pt x="413" y="452"/>
                  </a:lnTo>
                  <a:cubicBezTo>
                    <a:pt x="413" y="429"/>
                    <a:pt x="433" y="410"/>
                    <a:pt x="456" y="410"/>
                  </a:cubicBezTo>
                  <a:close/>
                  <a:moveTo>
                    <a:pt x="11607" y="3910"/>
                  </a:moveTo>
                  <a:lnTo>
                    <a:pt x="11607" y="3910"/>
                  </a:lnTo>
                  <a:cubicBezTo>
                    <a:pt x="11803" y="4724"/>
                    <a:pt x="11218" y="5519"/>
                    <a:pt x="10380" y="5568"/>
                  </a:cubicBezTo>
                  <a:cubicBezTo>
                    <a:pt x="10361" y="5284"/>
                    <a:pt x="10285" y="5002"/>
                    <a:pt x="10164" y="4744"/>
                  </a:cubicBezTo>
                  <a:lnTo>
                    <a:pt x="11607" y="3910"/>
                  </a:lnTo>
                  <a:close/>
                  <a:moveTo>
                    <a:pt x="5634" y="5931"/>
                  </a:moveTo>
                  <a:cubicBezTo>
                    <a:pt x="5657" y="6216"/>
                    <a:pt x="5729" y="6497"/>
                    <a:pt x="5850" y="6756"/>
                  </a:cubicBezTo>
                  <a:lnTo>
                    <a:pt x="4410" y="7590"/>
                  </a:lnTo>
                  <a:cubicBezTo>
                    <a:pt x="4273" y="7011"/>
                    <a:pt x="4531" y="6409"/>
                    <a:pt x="5045" y="6108"/>
                  </a:cubicBezTo>
                  <a:cubicBezTo>
                    <a:pt x="5225" y="6007"/>
                    <a:pt x="5428" y="5944"/>
                    <a:pt x="5634" y="5931"/>
                  </a:cubicBezTo>
                  <a:close/>
                  <a:moveTo>
                    <a:pt x="8010" y="3781"/>
                  </a:moveTo>
                  <a:cubicBezTo>
                    <a:pt x="8521" y="3781"/>
                    <a:pt x="9023" y="3982"/>
                    <a:pt x="9399" y="4358"/>
                  </a:cubicBezTo>
                  <a:cubicBezTo>
                    <a:pt x="9961" y="4921"/>
                    <a:pt x="10132" y="5768"/>
                    <a:pt x="9827" y="6501"/>
                  </a:cubicBezTo>
                  <a:cubicBezTo>
                    <a:pt x="9520" y="7237"/>
                    <a:pt x="8803" y="7717"/>
                    <a:pt x="8009" y="7717"/>
                  </a:cubicBezTo>
                  <a:cubicBezTo>
                    <a:pt x="6923" y="7714"/>
                    <a:pt x="6043" y="6834"/>
                    <a:pt x="6043" y="5748"/>
                  </a:cubicBezTo>
                  <a:cubicBezTo>
                    <a:pt x="6043" y="4953"/>
                    <a:pt x="6520" y="4237"/>
                    <a:pt x="7256" y="3933"/>
                  </a:cubicBezTo>
                  <a:cubicBezTo>
                    <a:pt x="7500" y="3831"/>
                    <a:pt x="7756" y="3781"/>
                    <a:pt x="8010" y="3781"/>
                  </a:cubicBezTo>
                  <a:close/>
                  <a:moveTo>
                    <a:pt x="9958" y="7116"/>
                  </a:moveTo>
                  <a:lnTo>
                    <a:pt x="11401" y="7946"/>
                  </a:lnTo>
                  <a:cubicBezTo>
                    <a:pt x="11139" y="8197"/>
                    <a:pt x="10806" y="8318"/>
                    <a:pt x="10475" y="8318"/>
                  </a:cubicBezTo>
                  <a:cubicBezTo>
                    <a:pt x="10043" y="8318"/>
                    <a:pt x="9614" y="8111"/>
                    <a:pt x="9353" y="7714"/>
                  </a:cubicBezTo>
                  <a:cubicBezTo>
                    <a:pt x="9589" y="7554"/>
                    <a:pt x="9795" y="7348"/>
                    <a:pt x="9958" y="7116"/>
                  </a:cubicBezTo>
                  <a:close/>
                  <a:moveTo>
                    <a:pt x="6978" y="7897"/>
                  </a:moveTo>
                  <a:cubicBezTo>
                    <a:pt x="7237" y="8022"/>
                    <a:pt x="7515" y="8097"/>
                    <a:pt x="7803" y="8120"/>
                  </a:cubicBezTo>
                  <a:lnTo>
                    <a:pt x="7803" y="8908"/>
                  </a:lnTo>
                  <a:cubicBezTo>
                    <a:pt x="7578" y="8813"/>
                    <a:pt x="7341" y="8767"/>
                    <a:pt x="7101" y="8767"/>
                  </a:cubicBezTo>
                  <a:cubicBezTo>
                    <a:pt x="7093" y="8767"/>
                    <a:pt x="7085" y="8767"/>
                    <a:pt x="7076" y="8767"/>
                  </a:cubicBezTo>
                  <a:cubicBezTo>
                    <a:pt x="7001" y="8767"/>
                    <a:pt x="6932" y="8774"/>
                    <a:pt x="6867" y="8777"/>
                  </a:cubicBezTo>
                  <a:cubicBezTo>
                    <a:pt x="6847" y="8686"/>
                    <a:pt x="6838" y="8591"/>
                    <a:pt x="6838" y="8496"/>
                  </a:cubicBezTo>
                  <a:cubicBezTo>
                    <a:pt x="6838" y="8287"/>
                    <a:pt x="6887" y="8084"/>
                    <a:pt x="6978" y="7897"/>
                  </a:cubicBezTo>
                  <a:close/>
                  <a:moveTo>
                    <a:pt x="10593" y="9186"/>
                  </a:moveTo>
                  <a:cubicBezTo>
                    <a:pt x="11391" y="9186"/>
                    <a:pt x="11417" y="9667"/>
                    <a:pt x="12349" y="9667"/>
                  </a:cubicBezTo>
                  <a:cubicBezTo>
                    <a:pt x="12840" y="9667"/>
                    <a:pt x="13098" y="9523"/>
                    <a:pt x="13327" y="9399"/>
                  </a:cubicBezTo>
                  <a:cubicBezTo>
                    <a:pt x="13455" y="9320"/>
                    <a:pt x="13596" y="9261"/>
                    <a:pt x="13746" y="9222"/>
                  </a:cubicBezTo>
                  <a:lnTo>
                    <a:pt x="13746" y="10354"/>
                  </a:lnTo>
                  <a:cubicBezTo>
                    <a:pt x="13471" y="10403"/>
                    <a:pt x="13291" y="10501"/>
                    <a:pt x="13128" y="10593"/>
                  </a:cubicBezTo>
                  <a:cubicBezTo>
                    <a:pt x="12915" y="10707"/>
                    <a:pt x="12735" y="10805"/>
                    <a:pt x="12349" y="10805"/>
                  </a:cubicBezTo>
                  <a:cubicBezTo>
                    <a:pt x="12334" y="10806"/>
                    <a:pt x="12320" y="10806"/>
                    <a:pt x="12305" y="10806"/>
                  </a:cubicBezTo>
                  <a:cubicBezTo>
                    <a:pt x="12142" y="10806"/>
                    <a:pt x="11979" y="10774"/>
                    <a:pt x="11826" y="10717"/>
                  </a:cubicBezTo>
                  <a:cubicBezTo>
                    <a:pt x="11797" y="10705"/>
                    <a:pt x="11769" y="10700"/>
                    <a:pt x="11743" y="10700"/>
                  </a:cubicBezTo>
                  <a:cubicBezTo>
                    <a:pt x="11541" y="10700"/>
                    <a:pt x="11447" y="11013"/>
                    <a:pt x="11675" y="11103"/>
                  </a:cubicBezTo>
                  <a:cubicBezTo>
                    <a:pt x="11877" y="11179"/>
                    <a:pt x="12090" y="11221"/>
                    <a:pt x="12303" y="11221"/>
                  </a:cubicBezTo>
                  <a:cubicBezTo>
                    <a:pt x="12319" y="11221"/>
                    <a:pt x="12334" y="11221"/>
                    <a:pt x="12349" y="11221"/>
                  </a:cubicBezTo>
                  <a:cubicBezTo>
                    <a:pt x="12840" y="11221"/>
                    <a:pt x="13102" y="11080"/>
                    <a:pt x="13327" y="10956"/>
                  </a:cubicBezTo>
                  <a:cubicBezTo>
                    <a:pt x="13458" y="10877"/>
                    <a:pt x="13599" y="10815"/>
                    <a:pt x="13746" y="10779"/>
                  </a:cubicBezTo>
                  <a:lnTo>
                    <a:pt x="13746" y="11911"/>
                  </a:lnTo>
                  <a:cubicBezTo>
                    <a:pt x="13327" y="11980"/>
                    <a:pt x="13138" y="12146"/>
                    <a:pt x="12964" y="12235"/>
                  </a:cubicBezTo>
                  <a:cubicBezTo>
                    <a:pt x="12811" y="12310"/>
                    <a:pt x="12634" y="12362"/>
                    <a:pt x="12353" y="12362"/>
                  </a:cubicBezTo>
                  <a:cubicBezTo>
                    <a:pt x="11967" y="12362"/>
                    <a:pt x="11783" y="12264"/>
                    <a:pt x="11574" y="12146"/>
                  </a:cubicBezTo>
                  <a:lnTo>
                    <a:pt x="11564" y="12146"/>
                  </a:lnTo>
                  <a:cubicBezTo>
                    <a:pt x="11339" y="12022"/>
                    <a:pt x="11080" y="11881"/>
                    <a:pt x="10589" y="11881"/>
                  </a:cubicBezTo>
                  <a:cubicBezTo>
                    <a:pt x="10096" y="11881"/>
                    <a:pt x="9837" y="12022"/>
                    <a:pt x="9611" y="12146"/>
                  </a:cubicBezTo>
                  <a:cubicBezTo>
                    <a:pt x="9399" y="12261"/>
                    <a:pt x="9219" y="12362"/>
                    <a:pt x="8833" y="12362"/>
                  </a:cubicBezTo>
                  <a:cubicBezTo>
                    <a:pt x="8450" y="12362"/>
                    <a:pt x="8267" y="12261"/>
                    <a:pt x="8058" y="12146"/>
                  </a:cubicBezTo>
                  <a:cubicBezTo>
                    <a:pt x="7829" y="12022"/>
                    <a:pt x="7570" y="11881"/>
                    <a:pt x="7080" y="11881"/>
                  </a:cubicBezTo>
                  <a:cubicBezTo>
                    <a:pt x="6586" y="11881"/>
                    <a:pt x="6331" y="12022"/>
                    <a:pt x="6102" y="12146"/>
                  </a:cubicBezTo>
                  <a:cubicBezTo>
                    <a:pt x="5892" y="12261"/>
                    <a:pt x="5709" y="12362"/>
                    <a:pt x="5326" y="12362"/>
                  </a:cubicBezTo>
                  <a:cubicBezTo>
                    <a:pt x="4940" y="12362"/>
                    <a:pt x="4757" y="12261"/>
                    <a:pt x="4548" y="12146"/>
                  </a:cubicBezTo>
                  <a:cubicBezTo>
                    <a:pt x="4322" y="12022"/>
                    <a:pt x="4064" y="11881"/>
                    <a:pt x="3570" y="11881"/>
                  </a:cubicBezTo>
                  <a:cubicBezTo>
                    <a:pt x="3079" y="11881"/>
                    <a:pt x="2821" y="12022"/>
                    <a:pt x="2592" y="12146"/>
                  </a:cubicBezTo>
                  <a:cubicBezTo>
                    <a:pt x="2382" y="12261"/>
                    <a:pt x="2199" y="12362"/>
                    <a:pt x="1816" y="12362"/>
                  </a:cubicBezTo>
                  <a:cubicBezTo>
                    <a:pt x="1679" y="12362"/>
                    <a:pt x="1542" y="12346"/>
                    <a:pt x="1408" y="12310"/>
                  </a:cubicBezTo>
                  <a:cubicBezTo>
                    <a:pt x="1280" y="12271"/>
                    <a:pt x="1156" y="12215"/>
                    <a:pt x="1038" y="12146"/>
                  </a:cubicBezTo>
                  <a:cubicBezTo>
                    <a:pt x="874" y="12058"/>
                    <a:pt x="694" y="11960"/>
                    <a:pt x="420" y="11911"/>
                  </a:cubicBezTo>
                  <a:lnTo>
                    <a:pt x="420" y="10779"/>
                  </a:lnTo>
                  <a:cubicBezTo>
                    <a:pt x="567" y="10815"/>
                    <a:pt x="711" y="10877"/>
                    <a:pt x="842" y="10956"/>
                  </a:cubicBezTo>
                  <a:cubicBezTo>
                    <a:pt x="1067" y="11080"/>
                    <a:pt x="1326" y="11221"/>
                    <a:pt x="1816" y="11221"/>
                  </a:cubicBezTo>
                  <a:cubicBezTo>
                    <a:pt x="2745" y="11221"/>
                    <a:pt x="2781" y="10740"/>
                    <a:pt x="3573" y="10740"/>
                  </a:cubicBezTo>
                  <a:cubicBezTo>
                    <a:pt x="4365" y="10740"/>
                    <a:pt x="4401" y="11221"/>
                    <a:pt x="5330" y="11221"/>
                  </a:cubicBezTo>
                  <a:cubicBezTo>
                    <a:pt x="6259" y="11221"/>
                    <a:pt x="6295" y="10740"/>
                    <a:pt x="7086" y="10740"/>
                  </a:cubicBezTo>
                  <a:cubicBezTo>
                    <a:pt x="7874" y="10740"/>
                    <a:pt x="7910" y="11221"/>
                    <a:pt x="8839" y="11221"/>
                  </a:cubicBezTo>
                  <a:cubicBezTo>
                    <a:pt x="9772" y="11221"/>
                    <a:pt x="9804" y="10740"/>
                    <a:pt x="10596" y="10740"/>
                  </a:cubicBezTo>
                  <a:cubicBezTo>
                    <a:pt x="10668" y="10740"/>
                    <a:pt x="10740" y="10743"/>
                    <a:pt x="10812" y="10753"/>
                  </a:cubicBezTo>
                  <a:cubicBezTo>
                    <a:pt x="10820" y="10754"/>
                    <a:pt x="10828" y="10754"/>
                    <a:pt x="10836" y="10754"/>
                  </a:cubicBezTo>
                  <a:cubicBezTo>
                    <a:pt x="10940" y="10754"/>
                    <a:pt x="11029" y="10676"/>
                    <a:pt x="11044" y="10573"/>
                  </a:cubicBezTo>
                  <a:cubicBezTo>
                    <a:pt x="11057" y="10459"/>
                    <a:pt x="10975" y="10354"/>
                    <a:pt x="10861" y="10341"/>
                  </a:cubicBezTo>
                  <a:cubicBezTo>
                    <a:pt x="10773" y="10331"/>
                    <a:pt x="10684" y="10324"/>
                    <a:pt x="10596" y="10324"/>
                  </a:cubicBezTo>
                  <a:cubicBezTo>
                    <a:pt x="9667" y="10324"/>
                    <a:pt x="9631" y="10805"/>
                    <a:pt x="8839" y="10805"/>
                  </a:cubicBezTo>
                  <a:cubicBezTo>
                    <a:pt x="8038" y="10805"/>
                    <a:pt x="8022" y="10324"/>
                    <a:pt x="7086" y="10324"/>
                  </a:cubicBezTo>
                  <a:cubicBezTo>
                    <a:pt x="6157" y="10324"/>
                    <a:pt x="6121" y="10805"/>
                    <a:pt x="5330" y="10805"/>
                  </a:cubicBezTo>
                  <a:cubicBezTo>
                    <a:pt x="4538" y="10805"/>
                    <a:pt x="4502" y="10324"/>
                    <a:pt x="3573" y="10324"/>
                  </a:cubicBezTo>
                  <a:cubicBezTo>
                    <a:pt x="2644" y="10324"/>
                    <a:pt x="2608" y="10805"/>
                    <a:pt x="1816" y="10805"/>
                  </a:cubicBezTo>
                  <a:cubicBezTo>
                    <a:pt x="1430" y="10805"/>
                    <a:pt x="1250" y="10707"/>
                    <a:pt x="1041" y="10593"/>
                  </a:cubicBezTo>
                  <a:cubicBezTo>
                    <a:pt x="878" y="10501"/>
                    <a:pt x="694" y="10403"/>
                    <a:pt x="423" y="10354"/>
                  </a:cubicBezTo>
                  <a:lnTo>
                    <a:pt x="423" y="9222"/>
                  </a:lnTo>
                  <a:cubicBezTo>
                    <a:pt x="570" y="9261"/>
                    <a:pt x="711" y="9320"/>
                    <a:pt x="842" y="9399"/>
                  </a:cubicBezTo>
                  <a:cubicBezTo>
                    <a:pt x="1071" y="9523"/>
                    <a:pt x="1326" y="9667"/>
                    <a:pt x="1820" y="9667"/>
                  </a:cubicBezTo>
                  <a:cubicBezTo>
                    <a:pt x="2310" y="9667"/>
                    <a:pt x="2569" y="9523"/>
                    <a:pt x="2798" y="9399"/>
                  </a:cubicBezTo>
                  <a:cubicBezTo>
                    <a:pt x="3007" y="9284"/>
                    <a:pt x="3190" y="9186"/>
                    <a:pt x="3573" y="9186"/>
                  </a:cubicBezTo>
                  <a:cubicBezTo>
                    <a:pt x="3959" y="9186"/>
                    <a:pt x="4142" y="9284"/>
                    <a:pt x="4352" y="9399"/>
                  </a:cubicBezTo>
                  <a:cubicBezTo>
                    <a:pt x="4577" y="9523"/>
                    <a:pt x="4836" y="9667"/>
                    <a:pt x="5326" y="9667"/>
                  </a:cubicBezTo>
                  <a:cubicBezTo>
                    <a:pt x="5820" y="9667"/>
                    <a:pt x="6079" y="9523"/>
                    <a:pt x="6304" y="9399"/>
                  </a:cubicBezTo>
                  <a:cubicBezTo>
                    <a:pt x="6517" y="9284"/>
                    <a:pt x="6697" y="9186"/>
                    <a:pt x="7083" y="9186"/>
                  </a:cubicBezTo>
                  <a:cubicBezTo>
                    <a:pt x="7878" y="9186"/>
                    <a:pt x="7907" y="9667"/>
                    <a:pt x="8839" y="9667"/>
                  </a:cubicBezTo>
                  <a:cubicBezTo>
                    <a:pt x="9330" y="9667"/>
                    <a:pt x="9589" y="9523"/>
                    <a:pt x="9814" y="9399"/>
                  </a:cubicBezTo>
                  <a:cubicBezTo>
                    <a:pt x="10027" y="9284"/>
                    <a:pt x="10207" y="9186"/>
                    <a:pt x="10593" y="9186"/>
                  </a:cubicBezTo>
                  <a:close/>
                  <a:moveTo>
                    <a:pt x="456" y="1"/>
                  </a:moveTo>
                  <a:cubicBezTo>
                    <a:pt x="204" y="1"/>
                    <a:pt x="1" y="204"/>
                    <a:pt x="1" y="456"/>
                  </a:cubicBezTo>
                  <a:lnTo>
                    <a:pt x="1" y="4633"/>
                  </a:lnTo>
                  <a:cubicBezTo>
                    <a:pt x="1" y="4885"/>
                    <a:pt x="204" y="5087"/>
                    <a:pt x="456" y="5087"/>
                  </a:cubicBezTo>
                  <a:lnTo>
                    <a:pt x="1244" y="5087"/>
                  </a:lnTo>
                  <a:cubicBezTo>
                    <a:pt x="1496" y="5087"/>
                    <a:pt x="1699" y="4885"/>
                    <a:pt x="1699" y="4633"/>
                  </a:cubicBezTo>
                  <a:lnTo>
                    <a:pt x="1699" y="4240"/>
                  </a:lnTo>
                  <a:lnTo>
                    <a:pt x="2844" y="4240"/>
                  </a:lnTo>
                  <a:cubicBezTo>
                    <a:pt x="2392" y="5784"/>
                    <a:pt x="2654" y="7446"/>
                    <a:pt x="3560" y="8774"/>
                  </a:cubicBezTo>
                  <a:cubicBezTo>
                    <a:pt x="3073" y="8777"/>
                    <a:pt x="2817" y="8915"/>
                    <a:pt x="2592" y="9039"/>
                  </a:cubicBezTo>
                  <a:cubicBezTo>
                    <a:pt x="2379" y="9157"/>
                    <a:pt x="2199" y="9255"/>
                    <a:pt x="1813" y="9255"/>
                  </a:cubicBezTo>
                  <a:cubicBezTo>
                    <a:pt x="1430" y="9255"/>
                    <a:pt x="1247" y="9157"/>
                    <a:pt x="1038" y="9039"/>
                  </a:cubicBezTo>
                  <a:cubicBezTo>
                    <a:pt x="865" y="8947"/>
                    <a:pt x="668" y="8839"/>
                    <a:pt x="371" y="8794"/>
                  </a:cubicBezTo>
                  <a:cubicBezTo>
                    <a:pt x="355" y="8791"/>
                    <a:pt x="340" y="8790"/>
                    <a:pt x="324" y="8790"/>
                  </a:cubicBezTo>
                  <a:cubicBezTo>
                    <a:pt x="248" y="8790"/>
                    <a:pt x="173" y="8817"/>
                    <a:pt x="115" y="8869"/>
                  </a:cubicBezTo>
                  <a:cubicBezTo>
                    <a:pt x="43" y="8931"/>
                    <a:pt x="4" y="9019"/>
                    <a:pt x="4" y="9114"/>
                  </a:cubicBezTo>
                  <a:lnTo>
                    <a:pt x="4" y="11996"/>
                  </a:lnTo>
                  <a:cubicBezTo>
                    <a:pt x="4" y="12160"/>
                    <a:pt x="122" y="12294"/>
                    <a:pt x="282" y="12317"/>
                  </a:cubicBezTo>
                  <a:cubicBezTo>
                    <a:pt x="515" y="12343"/>
                    <a:pt x="652" y="12415"/>
                    <a:pt x="838" y="12516"/>
                  </a:cubicBezTo>
                  <a:cubicBezTo>
                    <a:pt x="1146" y="12686"/>
                    <a:pt x="1385" y="12781"/>
                    <a:pt x="1816" y="12781"/>
                  </a:cubicBezTo>
                  <a:cubicBezTo>
                    <a:pt x="2307" y="12781"/>
                    <a:pt x="2565" y="12640"/>
                    <a:pt x="2791" y="12516"/>
                  </a:cubicBezTo>
                  <a:cubicBezTo>
                    <a:pt x="3004" y="12402"/>
                    <a:pt x="3184" y="12303"/>
                    <a:pt x="3570" y="12303"/>
                  </a:cubicBezTo>
                  <a:cubicBezTo>
                    <a:pt x="3952" y="12303"/>
                    <a:pt x="4136" y="12402"/>
                    <a:pt x="4345" y="12516"/>
                  </a:cubicBezTo>
                  <a:cubicBezTo>
                    <a:pt x="4574" y="12640"/>
                    <a:pt x="4832" y="12781"/>
                    <a:pt x="5323" y="12781"/>
                  </a:cubicBezTo>
                  <a:cubicBezTo>
                    <a:pt x="5817" y="12781"/>
                    <a:pt x="6072" y="12640"/>
                    <a:pt x="6301" y="12516"/>
                  </a:cubicBezTo>
                  <a:cubicBezTo>
                    <a:pt x="6510" y="12402"/>
                    <a:pt x="6694" y="12303"/>
                    <a:pt x="7076" y="12303"/>
                  </a:cubicBezTo>
                  <a:cubicBezTo>
                    <a:pt x="7462" y="12303"/>
                    <a:pt x="7645" y="12402"/>
                    <a:pt x="7855" y="12516"/>
                  </a:cubicBezTo>
                  <a:cubicBezTo>
                    <a:pt x="8084" y="12640"/>
                    <a:pt x="8342" y="12781"/>
                    <a:pt x="8833" y="12781"/>
                  </a:cubicBezTo>
                  <a:cubicBezTo>
                    <a:pt x="9324" y="12781"/>
                    <a:pt x="9582" y="12640"/>
                    <a:pt x="9811" y="12516"/>
                  </a:cubicBezTo>
                  <a:cubicBezTo>
                    <a:pt x="10020" y="12402"/>
                    <a:pt x="10203" y="12303"/>
                    <a:pt x="10586" y="12303"/>
                  </a:cubicBezTo>
                  <a:cubicBezTo>
                    <a:pt x="10972" y="12303"/>
                    <a:pt x="11155" y="12402"/>
                    <a:pt x="11365" y="12516"/>
                  </a:cubicBezTo>
                  <a:cubicBezTo>
                    <a:pt x="11574" y="12631"/>
                    <a:pt x="11816" y="12765"/>
                    <a:pt x="12251" y="12781"/>
                  </a:cubicBezTo>
                  <a:cubicBezTo>
                    <a:pt x="12288" y="12782"/>
                    <a:pt x="12323" y="12783"/>
                    <a:pt x="12358" y="12783"/>
                  </a:cubicBezTo>
                  <a:cubicBezTo>
                    <a:pt x="12710" y="12783"/>
                    <a:pt x="12947" y="12709"/>
                    <a:pt x="13144" y="12608"/>
                  </a:cubicBezTo>
                  <a:cubicBezTo>
                    <a:pt x="13393" y="12487"/>
                    <a:pt x="13547" y="12356"/>
                    <a:pt x="13874" y="12317"/>
                  </a:cubicBezTo>
                  <a:cubicBezTo>
                    <a:pt x="14034" y="12294"/>
                    <a:pt x="14152" y="12160"/>
                    <a:pt x="14152" y="11996"/>
                  </a:cubicBezTo>
                  <a:lnTo>
                    <a:pt x="14152" y="9114"/>
                  </a:lnTo>
                  <a:cubicBezTo>
                    <a:pt x="14152" y="8934"/>
                    <a:pt x="14009" y="8793"/>
                    <a:pt x="13837" y="8793"/>
                  </a:cubicBezTo>
                  <a:cubicBezTo>
                    <a:pt x="13821" y="8793"/>
                    <a:pt x="13805" y="8794"/>
                    <a:pt x="13789" y="8797"/>
                  </a:cubicBezTo>
                  <a:lnTo>
                    <a:pt x="13789" y="8790"/>
                  </a:lnTo>
                  <a:cubicBezTo>
                    <a:pt x="13488" y="8836"/>
                    <a:pt x="13295" y="8941"/>
                    <a:pt x="13121" y="9036"/>
                  </a:cubicBezTo>
                  <a:cubicBezTo>
                    <a:pt x="12912" y="9150"/>
                    <a:pt x="12729" y="9252"/>
                    <a:pt x="12346" y="9252"/>
                  </a:cubicBezTo>
                  <a:cubicBezTo>
                    <a:pt x="12268" y="9252"/>
                    <a:pt x="12189" y="9245"/>
                    <a:pt x="12114" y="9235"/>
                  </a:cubicBezTo>
                  <a:cubicBezTo>
                    <a:pt x="13465" y="7629"/>
                    <a:pt x="13759" y="5382"/>
                    <a:pt x="12873" y="3478"/>
                  </a:cubicBezTo>
                  <a:cubicBezTo>
                    <a:pt x="11985" y="1579"/>
                    <a:pt x="10080" y="364"/>
                    <a:pt x="7983" y="364"/>
                  </a:cubicBezTo>
                  <a:cubicBezTo>
                    <a:pt x="7977" y="364"/>
                    <a:pt x="7972" y="364"/>
                    <a:pt x="7966" y="364"/>
                  </a:cubicBezTo>
                  <a:lnTo>
                    <a:pt x="6700" y="364"/>
                  </a:lnTo>
                  <a:cubicBezTo>
                    <a:pt x="6422" y="364"/>
                    <a:pt x="6422" y="779"/>
                    <a:pt x="6700" y="779"/>
                  </a:cubicBezTo>
                  <a:lnTo>
                    <a:pt x="7966" y="779"/>
                  </a:lnTo>
                  <a:cubicBezTo>
                    <a:pt x="7970" y="779"/>
                    <a:pt x="7974" y="779"/>
                    <a:pt x="7978" y="779"/>
                  </a:cubicBezTo>
                  <a:cubicBezTo>
                    <a:pt x="9315" y="779"/>
                    <a:pt x="10596" y="1315"/>
                    <a:pt x="11532" y="2268"/>
                  </a:cubicBezTo>
                  <a:cubicBezTo>
                    <a:pt x="13403" y="4136"/>
                    <a:pt x="13468" y="7148"/>
                    <a:pt x="11682" y="9098"/>
                  </a:cubicBezTo>
                  <a:cubicBezTo>
                    <a:pt x="11646" y="9075"/>
                    <a:pt x="11607" y="9055"/>
                    <a:pt x="11568" y="9036"/>
                  </a:cubicBezTo>
                  <a:cubicBezTo>
                    <a:pt x="11339" y="8908"/>
                    <a:pt x="11080" y="8767"/>
                    <a:pt x="10589" y="8767"/>
                  </a:cubicBezTo>
                  <a:cubicBezTo>
                    <a:pt x="10099" y="8767"/>
                    <a:pt x="9840" y="8908"/>
                    <a:pt x="9611" y="9036"/>
                  </a:cubicBezTo>
                  <a:cubicBezTo>
                    <a:pt x="9402" y="9150"/>
                    <a:pt x="9219" y="9248"/>
                    <a:pt x="8836" y="9248"/>
                  </a:cubicBezTo>
                  <a:cubicBezTo>
                    <a:pt x="8548" y="9248"/>
                    <a:pt x="8375" y="9196"/>
                    <a:pt x="8218" y="9121"/>
                  </a:cubicBezTo>
                  <a:lnTo>
                    <a:pt x="8218" y="8123"/>
                  </a:lnTo>
                  <a:cubicBezTo>
                    <a:pt x="8486" y="8100"/>
                    <a:pt x="8751" y="8031"/>
                    <a:pt x="8996" y="7917"/>
                  </a:cubicBezTo>
                  <a:cubicBezTo>
                    <a:pt x="9147" y="8156"/>
                    <a:pt x="9353" y="8355"/>
                    <a:pt x="9598" y="8496"/>
                  </a:cubicBezTo>
                  <a:cubicBezTo>
                    <a:pt x="9874" y="8654"/>
                    <a:pt x="10178" y="8731"/>
                    <a:pt x="10478" y="8731"/>
                  </a:cubicBezTo>
                  <a:cubicBezTo>
                    <a:pt x="10955" y="8731"/>
                    <a:pt x="11424" y="8538"/>
                    <a:pt x="11767" y="8169"/>
                  </a:cubicBezTo>
                  <a:cubicBezTo>
                    <a:pt x="11918" y="8005"/>
                    <a:pt x="11878" y="7740"/>
                    <a:pt x="11685" y="7629"/>
                  </a:cubicBezTo>
                  <a:lnTo>
                    <a:pt x="10171" y="6756"/>
                  </a:lnTo>
                  <a:cubicBezTo>
                    <a:pt x="10285" y="6510"/>
                    <a:pt x="10357" y="6249"/>
                    <a:pt x="10383" y="5984"/>
                  </a:cubicBezTo>
                  <a:cubicBezTo>
                    <a:pt x="11535" y="5931"/>
                    <a:pt x="12326" y="4806"/>
                    <a:pt x="11986" y="3704"/>
                  </a:cubicBezTo>
                  <a:cubicBezTo>
                    <a:pt x="11937" y="3552"/>
                    <a:pt x="11799" y="3461"/>
                    <a:pt x="11653" y="3461"/>
                  </a:cubicBezTo>
                  <a:cubicBezTo>
                    <a:pt x="11595" y="3461"/>
                    <a:pt x="11535" y="3476"/>
                    <a:pt x="11479" y="3507"/>
                  </a:cubicBezTo>
                  <a:lnTo>
                    <a:pt x="9961" y="4384"/>
                  </a:lnTo>
                  <a:cubicBezTo>
                    <a:pt x="9808" y="4165"/>
                    <a:pt x="9618" y="3972"/>
                    <a:pt x="9399" y="3815"/>
                  </a:cubicBezTo>
                  <a:cubicBezTo>
                    <a:pt x="9723" y="3193"/>
                    <a:pt x="9647" y="2441"/>
                    <a:pt x="9209" y="1898"/>
                  </a:cubicBezTo>
                  <a:cubicBezTo>
                    <a:pt x="8960" y="1591"/>
                    <a:pt x="8614" y="1375"/>
                    <a:pt x="8231" y="1286"/>
                  </a:cubicBezTo>
                  <a:cubicBezTo>
                    <a:pt x="8205" y="1281"/>
                    <a:pt x="8179" y="1278"/>
                    <a:pt x="8154" y="1278"/>
                  </a:cubicBezTo>
                  <a:cubicBezTo>
                    <a:pt x="7966" y="1278"/>
                    <a:pt x="7806" y="1431"/>
                    <a:pt x="7806" y="1627"/>
                  </a:cubicBezTo>
                  <a:lnTo>
                    <a:pt x="7806" y="3377"/>
                  </a:lnTo>
                  <a:cubicBezTo>
                    <a:pt x="7538" y="3400"/>
                    <a:pt x="7276" y="3468"/>
                    <a:pt x="7031" y="3583"/>
                  </a:cubicBezTo>
                  <a:cubicBezTo>
                    <a:pt x="6704" y="3069"/>
                    <a:pt x="6141" y="2767"/>
                    <a:pt x="5546" y="2767"/>
                  </a:cubicBezTo>
                  <a:cubicBezTo>
                    <a:pt x="5456" y="2767"/>
                    <a:pt x="5365" y="2774"/>
                    <a:pt x="5274" y="2788"/>
                  </a:cubicBezTo>
                  <a:cubicBezTo>
                    <a:pt x="4885" y="2850"/>
                    <a:pt x="4525" y="3040"/>
                    <a:pt x="4257" y="3331"/>
                  </a:cubicBezTo>
                  <a:cubicBezTo>
                    <a:pt x="4106" y="3494"/>
                    <a:pt x="4145" y="3756"/>
                    <a:pt x="4338" y="3867"/>
                  </a:cubicBezTo>
                  <a:lnTo>
                    <a:pt x="5853" y="4744"/>
                  </a:lnTo>
                  <a:cubicBezTo>
                    <a:pt x="5738" y="4986"/>
                    <a:pt x="5666" y="5248"/>
                    <a:pt x="5640" y="5516"/>
                  </a:cubicBezTo>
                  <a:cubicBezTo>
                    <a:pt x="4489" y="5568"/>
                    <a:pt x="3697" y="6694"/>
                    <a:pt x="4041" y="7793"/>
                  </a:cubicBezTo>
                  <a:cubicBezTo>
                    <a:pt x="4070" y="7894"/>
                    <a:pt x="4145" y="7976"/>
                    <a:pt x="4244" y="8012"/>
                  </a:cubicBezTo>
                  <a:cubicBezTo>
                    <a:pt x="4285" y="8028"/>
                    <a:pt x="4329" y="8037"/>
                    <a:pt x="4373" y="8037"/>
                  </a:cubicBezTo>
                  <a:cubicBezTo>
                    <a:pt x="4433" y="8037"/>
                    <a:pt x="4493" y="8021"/>
                    <a:pt x="4548" y="7989"/>
                  </a:cubicBezTo>
                  <a:lnTo>
                    <a:pt x="6062" y="7116"/>
                  </a:lnTo>
                  <a:cubicBezTo>
                    <a:pt x="6216" y="7335"/>
                    <a:pt x="6406" y="7528"/>
                    <a:pt x="6622" y="7685"/>
                  </a:cubicBezTo>
                  <a:cubicBezTo>
                    <a:pt x="6432" y="8048"/>
                    <a:pt x="6376" y="8466"/>
                    <a:pt x="6461" y="8866"/>
                  </a:cubicBezTo>
                  <a:cubicBezTo>
                    <a:pt x="6337" y="8911"/>
                    <a:pt x="6216" y="8970"/>
                    <a:pt x="6098" y="9036"/>
                  </a:cubicBezTo>
                  <a:cubicBezTo>
                    <a:pt x="5889" y="9150"/>
                    <a:pt x="5706" y="9252"/>
                    <a:pt x="5323" y="9252"/>
                  </a:cubicBezTo>
                  <a:cubicBezTo>
                    <a:pt x="4937" y="9252"/>
                    <a:pt x="4754" y="9150"/>
                    <a:pt x="4544" y="9036"/>
                  </a:cubicBezTo>
                  <a:cubicBezTo>
                    <a:pt x="4414" y="8960"/>
                    <a:pt x="4276" y="8898"/>
                    <a:pt x="4132" y="8849"/>
                  </a:cubicBezTo>
                  <a:cubicBezTo>
                    <a:pt x="3118" y="7587"/>
                    <a:pt x="2785" y="5905"/>
                    <a:pt x="3243" y="4351"/>
                  </a:cubicBezTo>
                  <a:cubicBezTo>
                    <a:pt x="3321" y="4088"/>
                    <a:pt x="3127" y="3825"/>
                    <a:pt x="2852" y="3825"/>
                  </a:cubicBezTo>
                  <a:cubicBezTo>
                    <a:pt x="2850" y="3825"/>
                    <a:pt x="2848" y="3825"/>
                    <a:pt x="2847" y="3825"/>
                  </a:cubicBezTo>
                  <a:lnTo>
                    <a:pt x="1699" y="3825"/>
                  </a:lnTo>
                  <a:lnTo>
                    <a:pt x="1699" y="783"/>
                  </a:lnTo>
                  <a:lnTo>
                    <a:pt x="5735" y="783"/>
                  </a:lnTo>
                  <a:cubicBezTo>
                    <a:pt x="5850" y="783"/>
                    <a:pt x="5941" y="688"/>
                    <a:pt x="5941" y="573"/>
                  </a:cubicBezTo>
                  <a:cubicBezTo>
                    <a:pt x="5941" y="459"/>
                    <a:pt x="5850" y="367"/>
                    <a:pt x="5735" y="367"/>
                  </a:cubicBezTo>
                  <a:lnTo>
                    <a:pt x="1692" y="367"/>
                  </a:lnTo>
                  <a:cubicBezTo>
                    <a:pt x="1650" y="155"/>
                    <a:pt x="1463" y="1"/>
                    <a:pt x="1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2"/>
            <p:cNvSpPr/>
            <p:nvPr/>
          </p:nvSpPr>
          <p:spPr>
            <a:xfrm>
              <a:off x="4963750" y="3950825"/>
              <a:ext cx="47050" cy="40400"/>
            </a:xfrm>
            <a:custGeom>
              <a:avLst/>
              <a:gdLst/>
              <a:ahLst/>
              <a:cxnLst/>
              <a:rect l="l" t="t" r="r" b="b"/>
              <a:pathLst>
                <a:path w="1882" h="1616" extrusionOk="0">
                  <a:moveTo>
                    <a:pt x="1079" y="417"/>
                  </a:moveTo>
                  <a:cubicBezTo>
                    <a:pt x="1174" y="417"/>
                    <a:pt x="1272" y="453"/>
                    <a:pt x="1351" y="532"/>
                  </a:cubicBezTo>
                  <a:cubicBezTo>
                    <a:pt x="1600" y="778"/>
                    <a:pt x="1423" y="1200"/>
                    <a:pt x="1077" y="1200"/>
                  </a:cubicBezTo>
                  <a:cubicBezTo>
                    <a:pt x="861" y="1200"/>
                    <a:pt x="687" y="1023"/>
                    <a:pt x="687" y="807"/>
                  </a:cubicBezTo>
                  <a:cubicBezTo>
                    <a:pt x="687" y="573"/>
                    <a:pt x="879" y="417"/>
                    <a:pt x="1079" y="417"/>
                  </a:cubicBezTo>
                  <a:close/>
                  <a:moveTo>
                    <a:pt x="1070" y="1"/>
                  </a:moveTo>
                  <a:cubicBezTo>
                    <a:pt x="873" y="1"/>
                    <a:pt x="671" y="74"/>
                    <a:pt x="507" y="238"/>
                  </a:cubicBezTo>
                  <a:cubicBezTo>
                    <a:pt x="0" y="748"/>
                    <a:pt x="360" y="1615"/>
                    <a:pt x="1077" y="1615"/>
                  </a:cubicBezTo>
                  <a:cubicBezTo>
                    <a:pt x="1521" y="1612"/>
                    <a:pt x="1881" y="1252"/>
                    <a:pt x="1881" y="807"/>
                  </a:cubicBezTo>
                  <a:cubicBezTo>
                    <a:pt x="1881" y="322"/>
                    <a:pt x="1484" y="1"/>
                    <a:pt x="1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112"/>
          <p:cNvGrpSpPr/>
          <p:nvPr/>
        </p:nvGrpSpPr>
        <p:grpSpPr>
          <a:xfrm>
            <a:off x="4027075" y="3810050"/>
            <a:ext cx="345850" cy="353875"/>
            <a:chOff x="4027075" y="3810050"/>
            <a:chExt cx="345850" cy="353875"/>
          </a:xfrm>
        </p:grpSpPr>
        <p:sp>
          <p:nvSpPr>
            <p:cNvPr id="2152" name="Google Shape;2152;p112"/>
            <p:cNvSpPr/>
            <p:nvPr/>
          </p:nvSpPr>
          <p:spPr>
            <a:xfrm>
              <a:off x="4027075" y="3810050"/>
              <a:ext cx="345850" cy="353875"/>
            </a:xfrm>
            <a:custGeom>
              <a:avLst/>
              <a:gdLst/>
              <a:ahLst/>
              <a:cxnLst/>
              <a:rect l="l" t="t" r="r" b="b"/>
              <a:pathLst>
                <a:path w="13834" h="14155" extrusionOk="0">
                  <a:moveTo>
                    <a:pt x="7488" y="1774"/>
                  </a:moveTo>
                  <a:cubicBezTo>
                    <a:pt x="7563" y="1774"/>
                    <a:pt x="7622" y="1833"/>
                    <a:pt x="7622" y="1911"/>
                  </a:cubicBezTo>
                  <a:lnTo>
                    <a:pt x="7622" y="2411"/>
                  </a:lnTo>
                  <a:lnTo>
                    <a:pt x="6820" y="2411"/>
                  </a:lnTo>
                  <a:lnTo>
                    <a:pt x="6820" y="1911"/>
                  </a:lnTo>
                  <a:cubicBezTo>
                    <a:pt x="6820" y="1833"/>
                    <a:pt x="6879" y="1774"/>
                    <a:pt x="6955" y="1774"/>
                  </a:cubicBezTo>
                  <a:close/>
                  <a:moveTo>
                    <a:pt x="10916" y="1774"/>
                  </a:moveTo>
                  <a:cubicBezTo>
                    <a:pt x="10991" y="1774"/>
                    <a:pt x="11053" y="1833"/>
                    <a:pt x="11053" y="1911"/>
                  </a:cubicBezTo>
                  <a:lnTo>
                    <a:pt x="11053" y="2411"/>
                  </a:lnTo>
                  <a:lnTo>
                    <a:pt x="10252" y="2411"/>
                  </a:lnTo>
                  <a:lnTo>
                    <a:pt x="10252" y="1911"/>
                  </a:lnTo>
                  <a:cubicBezTo>
                    <a:pt x="10252" y="1833"/>
                    <a:pt x="10314" y="1774"/>
                    <a:pt x="10389" y="1774"/>
                  </a:cubicBezTo>
                  <a:close/>
                  <a:moveTo>
                    <a:pt x="2618" y="413"/>
                  </a:moveTo>
                  <a:cubicBezTo>
                    <a:pt x="2999" y="413"/>
                    <a:pt x="3374" y="561"/>
                    <a:pt x="3654" y="841"/>
                  </a:cubicBezTo>
                  <a:cubicBezTo>
                    <a:pt x="4073" y="1263"/>
                    <a:pt x="4200" y="1891"/>
                    <a:pt x="3971" y="2441"/>
                  </a:cubicBezTo>
                  <a:cubicBezTo>
                    <a:pt x="3746" y="2987"/>
                    <a:pt x="3212" y="3344"/>
                    <a:pt x="2617" y="3347"/>
                  </a:cubicBezTo>
                  <a:cubicBezTo>
                    <a:pt x="1809" y="3344"/>
                    <a:pt x="1152" y="2690"/>
                    <a:pt x="1152" y="1878"/>
                  </a:cubicBezTo>
                  <a:cubicBezTo>
                    <a:pt x="1152" y="1286"/>
                    <a:pt x="1508" y="750"/>
                    <a:pt x="2058" y="524"/>
                  </a:cubicBezTo>
                  <a:cubicBezTo>
                    <a:pt x="2239" y="449"/>
                    <a:pt x="2429" y="413"/>
                    <a:pt x="2618" y="413"/>
                  </a:cubicBezTo>
                  <a:close/>
                  <a:moveTo>
                    <a:pt x="7622" y="2827"/>
                  </a:moveTo>
                  <a:lnTo>
                    <a:pt x="7622" y="3468"/>
                  </a:lnTo>
                  <a:lnTo>
                    <a:pt x="6820" y="3468"/>
                  </a:lnTo>
                  <a:lnTo>
                    <a:pt x="6820" y="2827"/>
                  </a:lnTo>
                  <a:close/>
                  <a:moveTo>
                    <a:pt x="11053" y="2827"/>
                  </a:moveTo>
                  <a:lnTo>
                    <a:pt x="11053" y="3468"/>
                  </a:lnTo>
                  <a:lnTo>
                    <a:pt x="10252" y="3468"/>
                  </a:lnTo>
                  <a:lnTo>
                    <a:pt x="10252" y="2827"/>
                  </a:lnTo>
                  <a:close/>
                  <a:moveTo>
                    <a:pt x="7622" y="3883"/>
                  </a:moveTo>
                  <a:lnTo>
                    <a:pt x="7622" y="4521"/>
                  </a:lnTo>
                  <a:lnTo>
                    <a:pt x="6820" y="4521"/>
                  </a:lnTo>
                  <a:lnTo>
                    <a:pt x="6820" y="3883"/>
                  </a:lnTo>
                  <a:close/>
                  <a:moveTo>
                    <a:pt x="11053" y="3883"/>
                  </a:moveTo>
                  <a:lnTo>
                    <a:pt x="11053" y="4521"/>
                  </a:lnTo>
                  <a:lnTo>
                    <a:pt x="10252" y="4521"/>
                  </a:lnTo>
                  <a:lnTo>
                    <a:pt x="10252" y="3883"/>
                  </a:lnTo>
                  <a:close/>
                  <a:moveTo>
                    <a:pt x="1099" y="7485"/>
                  </a:moveTo>
                  <a:lnTo>
                    <a:pt x="1099" y="11165"/>
                  </a:lnTo>
                  <a:lnTo>
                    <a:pt x="416" y="11165"/>
                  </a:lnTo>
                  <a:lnTo>
                    <a:pt x="416" y="7485"/>
                  </a:lnTo>
                  <a:close/>
                  <a:moveTo>
                    <a:pt x="13418" y="7485"/>
                  </a:moveTo>
                  <a:lnTo>
                    <a:pt x="13418" y="11165"/>
                  </a:lnTo>
                  <a:lnTo>
                    <a:pt x="12735" y="11165"/>
                  </a:lnTo>
                  <a:lnTo>
                    <a:pt x="12735" y="7485"/>
                  </a:lnTo>
                  <a:close/>
                  <a:moveTo>
                    <a:pt x="13418" y="4937"/>
                  </a:moveTo>
                  <a:lnTo>
                    <a:pt x="13418" y="5562"/>
                  </a:lnTo>
                  <a:lnTo>
                    <a:pt x="11501" y="5562"/>
                  </a:lnTo>
                  <a:cubicBezTo>
                    <a:pt x="11227" y="5562"/>
                    <a:pt x="11227" y="5977"/>
                    <a:pt x="11501" y="5977"/>
                  </a:cubicBezTo>
                  <a:lnTo>
                    <a:pt x="12319" y="5977"/>
                  </a:lnTo>
                  <a:lnTo>
                    <a:pt x="12319" y="12601"/>
                  </a:lnTo>
                  <a:cubicBezTo>
                    <a:pt x="12319" y="12640"/>
                    <a:pt x="12290" y="12670"/>
                    <a:pt x="12251" y="12670"/>
                  </a:cubicBezTo>
                  <a:lnTo>
                    <a:pt x="1580" y="12670"/>
                  </a:lnTo>
                  <a:cubicBezTo>
                    <a:pt x="1544" y="12670"/>
                    <a:pt x="1511" y="12640"/>
                    <a:pt x="1511" y="12601"/>
                  </a:cubicBezTo>
                  <a:lnTo>
                    <a:pt x="1511" y="5977"/>
                  </a:lnTo>
                  <a:lnTo>
                    <a:pt x="10536" y="5977"/>
                  </a:lnTo>
                  <a:cubicBezTo>
                    <a:pt x="10651" y="5977"/>
                    <a:pt x="10743" y="5885"/>
                    <a:pt x="10743" y="5771"/>
                  </a:cubicBezTo>
                  <a:cubicBezTo>
                    <a:pt x="10743" y="5656"/>
                    <a:pt x="10651" y="5562"/>
                    <a:pt x="10536" y="5562"/>
                  </a:cubicBezTo>
                  <a:lnTo>
                    <a:pt x="416" y="5562"/>
                  </a:lnTo>
                  <a:lnTo>
                    <a:pt x="416" y="4937"/>
                  </a:lnTo>
                  <a:close/>
                  <a:moveTo>
                    <a:pt x="4495" y="13085"/>
                  </a:moveTo>
                  <a:lnTo>
                    <a:pt x="4495" y="13671"/>
                  </a:lnTo>
                  <a:cubicBezTo>
                    <a:pt x="4495" y="13710"/>
                    <a:pt x="4465" y="13739"/>
                    <a:pt x="4426" y="13739"/>
                  </a:cubicBezTo>
                  <a:lnTo>
                    <a:pt x="2597" y="13739"/>
                  </a:lnTo>
                  <a:cubicBezTo>
                    <a:pt x="2558" y="13739"/>
                    <a:pt x="2529" y="13710"/>
                    <a:pt x="2529" y="13671"/>
                  </a:cubicBezTo>
                  <a:lnTo>
                    <a:pt x="2529" y="13085"/>
                  </a:lnTo>
                  <a:close/>
                  <a:moveTo>
                    <a:pt x="11305" y="13085"/>
                  </a:moveTo>
                  <a:lnTo>
                    <a:pt x="11305" y="13671"/>
                  </a:lnTo>
                  <a:cubicBezTo>
                    <a:pt x="11302" y="13710"/>
                    <a:pt x="11272" y="13739"/>
                    <a:pt x="11233" y="13739"/>
                  </a:cubicBezTo>
                  <a:lnTo>
                    <a:pt x="9408" y="13739"/>
                  </a:lnTo>
                  <a:cubicBezTo>
                    <a:pt x="9369" y="13739"/>
                    <a:pt x="9339" y="13710"/>
                    <a:pt x="9339" y="13671"/>
                  </a:cubicBezTo>
                  <a:lnTo>
                    <a:pt x="9339" y="13085"/>
                  </a:lnTo>
                  <a:close/>
                  <a:moveTo>
                    <a:pt x="2617" y="1"/>
                  </a:moveTo>
                  <a:cubicBezTo>
                    <a:pt x="1619" y="1"/>
                    <a:pt x="795" y="779"/>
                    <a:pt x="740" y="1777"/>
                  </a:cubicBezTo>
                  <a:cubicBezTo>
                    <a:pt x="684" y="2771"/>
                    <a:pt x="1420" y="3638"/>
                    <a:pt x="2411" y="3749"/>
                  </a:cubicBezTo>
                  <a:lnTo>
                    <a:pt x="2411" y="4521"/>
                  </a:lnTo>
                  <a:lnTo>
                    <a:pt x="344" y="4521"/>
                  </a:lnTo>
                  <a:cubicBezTo>
                    <a:pt x="154" y="4521"/>
                    <a:pt x="0" y="4678"/>
                    <a:pt x="0" y="4868"/>
                  </a:cubicBezTo>
                  <a:lnTo>
                    <a:pt x="0" y="5634"/>
                  </a:lnTo>
                  <a:cubicBezTo>
                    <a:pt x="0" y="5823"/>
                    <a:pt x="154" y="5977"/>
                    <a:pt x="344" y="5977"/>
                  </a:cubicBezTo>
                  <a:lnTo>
                    <a:pt x="1099" y="5977"/>
                  </a:lnTo>
                  <a:lnTo>
                    <a:pt x="1099" y="7070"/>
                  </a:lnTo>
                  <a:lnTo>
                    <a:pt x="344" y="7070"/>
                  </a:lnTo>
                  <a:cubicBezTo>
                    <a:pt x="154" y="7070"/>
                    <a:pt x="0" y="7227"/>
                    <a:pt x="0" y="7416"/>
                  </a:cubicBezTo>
                  <a:lnTo>
                    <a:pt x="0" y="11234"/>
                  </a:lnTo>
                  <a:cubicBezTo>
                    <a:pt x="0" y="11423"/>
                    <a:pt x="154" y="11580"/>
                    <a:pt x="344" y="11580"/>
                  </a:cubicBezTo>
                  <a:lnTo>
                    <a:pt x="1099" y="11580"/>
                  </a:lnTo>
                  <a:lnTo>
                    <a:pt x="1099" y="12601"/>
                  </a:lnTo>
                  <a:cubicBezTo>
                    <a:pt x="1099" y="12869"/>
                    <a:pt x="1315" y="13085"/>
                    <a:pt x="1580" y="13085"/>
                  </a:cubicBezTo>
                  <a:lnTo>
                    <a:pt x="2113" y="13085"/>
                  </a:lnTo>
                  <a:lnTo>
                    <a:pt x="2113" y="13671"/>
                  </a:lnTo>
                  <a:cubicBezTo>
                    <a:pt x="2113" y="13939"/>
                    <a:pt x="2329" y="14155"/>
                    <a:pt x="2597" y="14155"/>
                  </a:cubicBezTo>
                  <a:lnTo>
                    <a:pt x="4426" y="14155"/>
                  </a:lnTo>
                  <a:cubicBezTo>
                    <a:pt x="4691" y="14155"/>
                    <a:pt x="4907" y="13939"/>
                    <a:pt x="4910" y="13671"/>
                  </a:cubicBezTo>
                  <a:lnTo>
                    <a:pt x="4910" y="13085"/>
                  </a:lnTo>
                  <a:lnTo>
                    <a:pt x="8924" y="13085"/>
                  </a:lnTo>
                  <a:lnTo>
                    <a:pt x="8924" y="13671"/>
                  </a:lnTo>
                  <a:cubicBezTo>
                    <a:pt x="8921" y="13939"/>
                    <a:pt x="9140" y="14155"/>
                    <a:pt x="9405" y="14155"/>
                  </a:cubicBezTo>
                  <a:lnTo>
                    <a:pt x="11233" y="14155"/>
                  </a:lnTo>
                  <a:cubicBezTo>
                    <a:pt x="11501" y="14155"/>
                    <a:pt x="11717" y="13939"/>
                    <a:pt x="11717" y="13671"/>
                  </a:cubicBezTo>
                  <a:lnTo>
                    <a:pt x="11717" y="13085"/>
                  </a:lnTo>
                  <a:lnTo>
                    <a:pt x="12251" y="13085"/>
                  </a:lnTo>
                  <a:cubicBezTo>
                    <a:pt x="12515" y="13085"/>
                    <a:pt x="12735" y="12869"/>
                    <a:pt x="12735" y="12601"/>
                  </a:cubicBezTo>
                  <a:lnTo>
                    <a:pt x="12735" y="11580"/>
                  </a:lnTo>
                  <a:lnTo>
                    <a:pt x="13487" y="11580"/>
                  </a:lnTo>
                  <a:cubicBezTo>
                    <a:pt x="13677" y="11580"/>
                    <a:pt x="13830" y="11423"/>
                    <a:pt x="13830" y="11234"/>
                  </a:cubicBezTo>
                  <a:lnTo>
                    <a:pt x="13830" y="7416"/>
                  </a:lnTo>
                  <a:cubicBezTo>
                    <a:pt x="13830" y="7227"/>
                    <a:pt x="13677" y="7070"/>
                    <a:pt x="13487" y="7070"/>
                  </a:cubicBezTo>
                  <a:lnTo>
                    <a:pt x="12735" y="7070"/>
                  </a:lnTo>
                  <a:lnTo>
                    <a:pt x="12735" y="5977"/>
                  </a:lnTo>
                  <a:lnTo>
                    <a:pt x="13487" y="5977"/>
                  </a:lnTo>
                  <a:cubicBezTo>
                    <a:pt x="13677" y="5977"/>
                    <a:pt x="13834" y="5823"/>
                    <a:pt x="13834" y="5634"/>
                  </a:cubicBezTo>
                  <a:lnTo>
                    <a:pt x="13834" y="4868"/>
                  </a:lnTo>
                  <a:cubicBezTo>
                    <a:pt x="13834" y="4675"/>
                    <a:pt x="13677" y="4521"/>
                    <a:pt x="13487" y="4521"/>
                  </a:cubicBezTo>
                  <a:lnTo>
                    <a:pt x="11472" y="4521"/>
                  </a:lnTo>
                  <a:lnTo>
                    <a:pt x="11472" y="3883"/>
                  </a:lnTo>
                  <a:lnTo>
                    <a:pt x="11819" y="3883"/>
                  </a:lnTo>
                  <a:cubicBezTo>
                    <a:pt x="11933" y="3883"/>
                    <a:pt x="12028" y="3789"/>
                    <a:pt x="12028" y="3674"/>
                  </a:cubicBezTo>
                  <a:cubicBezTo>
                    <a:pt x="12028" y="3560"/>
                    <a:pt x="11933" y="3468"/>
                    <a:pt x="11819" y="3468"/>
                  </a:cubicBezTo>
                  <a:lnTo>
                    <a:pt x="11472" y="3468"/>
                  </a:lnTo>
                  <a:lnTo>
                    <a:pt x="11472" y="2827"/>
                  </a:lnTo>
                  <a:lnTo>
                    <a:pt x="11819" y="2827"/>
                  </a:lnTo>
                  <a:cubicBezTo>
                    <a:pt x="11933" y="2827"/>
                    <a:pt x="12028" y="2735"/>
                    <a:pt x="12028" y="2621"/>
                  </a:cubicBezTo>
                  <a:cubicBezTo>
                    <a:pt x="12028" y="2506"/>
                    <a:pt x="11933" y="2411"/>
                    <a:pt x="11819" y="2411"/>
                  </a:cubicBezTo>
                  <a:lnTo>
                    <a:pt x="11472" y="2411"/>
                  </a:lnTo>
                  <a:lnTo>
                    <a:pt x="11472" y="1911"/>
                  </a:lnTo>
                  <a:cubicBezTo>
                    <a:pt x="11469" y="1604"/>
                    <a:pt x="11223" y="1358"/>
                    <a:pt x="10919" y="1358"/>
                  </a:cubicBezTo>
                  <a:lnTo>
                    <a:pt x="10864" y="1358"/>
                  </a:lnTo>
                  <a:lnTo>
                    <a:pt x="10864" y="482"/>
                  </a:lnTo>
                  <a:cubicBezTo>
                    <a:pt x="10864" y="343"/>
                    <a:pt x="10760" y="273"/>
                    <a:pt x="10656" y="273"/>
                  </a:cubicBezTo>
                  <a:cubicBezTo>
                    <a:pt x="10552" y="273"/>
                    <a:pt x="10448" y="343"/>
                    <a:pt x="10448" y="482"/>
                  </a:cubicBezTo>
                  <a:lnTo>
                    <a:pt x="10448" y="1358"/>
                  </a:lnTo>
                  <a:lnTo>
                    <a:pt x="10389" y="1358"/>
                  </a:lnTo>
                  <a:cubicBezTo>
                    <a:pt x="10085" y="1358"/>
                    <a:pt x="9840" y="1604"/>
                    <a:pt x="9840" y="1911"/>
                  </a:cubicBezTo>
                  <a:lnTo>
                    <a:pt x="9840" y="2411"/>
                  </a:lnTo>
                  <a:lnTo>
                    <a:pt x="9490" y="2411"/>
                  </a:lnTo>
                  <a:cubicBezTo>
                    <a:pt x="9215" y="2411"/>
                    <a:pt x="9215" y="2827"/>
                    <a:pt x="9490" y="2827"/>
                  </a:cubicBezTo>
                  <a:lnTo>
                    <a:pt x="9840" y="2827"/>
                  </a:lnTo>
                  <a:lnTo>
                    <a:pt x="9840" y="3468"/>
                  </a:lnTo>
                  <a:lnTo>
                    <a:pt x="9490" y="3468"/>
                  </a:lnTo>
                  <a:cubicBezTo>
                    <a:pt x="9215" y="3468"/>
                    <a:pt x="9215" y="3883"/>
                    <a:pt x="9490" y="3883"/>
                  </a:cubicBezTo>
                  <a:lnTo>
                    <a:pt x="9840" y="3883"/>
                  </a:lnTo>
                  <a:lnTo>
                    <a:pt x="9840" y="4521"/>
                  </a:lnTo>
                  <a:lnTo>
                    <a:pt x="8037" y="4521"/>
                  </a:lnTo>
                  <a:lnTo>
                    <a:pt x="8037" y="3883"/>
                  </a:lnTo>
                  <a:lnTo>
                    <a:pt x="8384" y="3883"/>
                  </a:lnTo>
                  <a:cubicBezTo>
                    <a:pt x="8499" y="3883"/>
                    <a:pt x="8593" y="3789"/>
                    <a:pt x="8593" y="3674"/>
                  </a:cubicBezTo>
                  <a:cubicBezTo>
                    <a:pt x="8593" y="3560"/>
                    <a:pt x="8499" y="3468"/>
                    <a:pt x="8384" y="3468"/>
                  </a:cubicBezTo>
                  <a:lnTo>
                    <a:pt x="8037" y="3468"/>
                  </a:lnTo>
                  <a:lnTo>
                    <a:pt x="8037" y="2827"/>
                  </a:lnTo>
                  <a:lnTo>
                    <a:pt x="8384" y="2827"/>
                  </a:lnTo>
                  <a:cubicBezTo>
                    <a:pt x="8499" y="2827"/>
                    <a:pt x="8593" y="2735"/>
                    <a:pt x="8593" y="2621"/>
                  </a:cubicBezTo>
                  <a:cubicBezTo>
                    <a:pt x="8593" y="2506"/>
                    <a:pt x="8499" y="2415"/>
                    <a:pt x="8384" y="2415"/>
                  </a:cubicBezTo>
                  <a:lnTo>
                    <a:pt x="8037" y="2415"/>
                  </a:lnTo>
                  <a:lnTo>
                    <a:pt x="8037" y="1911"/>
                  </a:lnTo>
                  <a:cubicBezTo>
                    <a:pt x="8034" y="1607"/>
                    <a:pt x="7789" y="1358"/>
                    <a:pt x="7485" y="1358"/>
                  </a:cubicBezTo>
                  <a:lnTo>
                    <a:pt x="7429" y="1358"/>
                  </a:lnTo>
                  <a:lnTo>
                    <a:pt x="7429" y="482"/>
                  </a:lnTo>
                  <a:cubicBezTo>
                    <a:pt x="7422" y="349"/>
                    <a:pt x="7321" y="283"/>
                    <a:pt x="7220" y="283"/>
                  </a:cubicBezTo>
                  <a:cubicBezTo>
                    <a:pt x="7119" y="283"/>
                    <a:pt x="7018" y="349"/>
                    <a:pt x="7013" y="482"/>
                  </a:cubicBezTo>
                  <a:lnTo>
                    <a:pt x="7013" y="1358"/>
                  </a:lnTo>
                  <a:lnTo>
                    <a:pt x="6955" y="1358"/>
                  </a:lnTo>
                  <a:cubicBezTo>
                    <a:pt x="6650" y="1358"/>
                    <a:pt x="6405" y="1607"/>
                    <a:pt x="6405" y="1911"/>
                  </a:cubicBezTo>
                  <a:lnTo>
                    <a:pt x="6405" y="2415"/>
                  </a:lnTo>
                  <a:lnTo>
                    <a:pt x="6055" y="2415"/>
                  </a:lnTo>
                  <a:cubicBezTo>
                    <a:pt x="5780" y="2415"/>
                    <a:pt x="5780" y="2827"/>
                    <a:pt x="6055" y="2827"/>
                  </a:cubicBezTo>
                  <a:lnTo>
                    <a:pt x="6405" y="2827"/>
                  </a:lnTo>
                  <a:lnTo>
                    <a:pt x="6405" y="3468"/>
                  </a:lnTo>
                  <a:lnTo>
                    <a:pt x="6055" y="3468"/>
                  </a:lnTo>
                  <a:cubicBezTo>
                    <a:pt x="5780" y="3468"/>
                    <a:pt x="5780" y="3883"/>
                    <a:pt x="6055" y="3883"/>
                  </a:cubicBezTo>
                  <a:lnTo>
                    <a:pt x="6405" y="3883"/>
                  </a:lnTo>
                  <a:lnTo>
                    <a:pt x="6405" y="4521"/>
                  </a:lnTo>
                  <a:lnTo>
                    <a:pt x="2826" y="4521"/>
                  </a:lnTo>
                  <a:lnTo>
                    <a:pt x="2826" y="3749"/>
                  </a:lnTo>
                  <a:cubicBezTo>
                    <a:pt x="3818" y="3638"/>
                    <a:pt x="4550" y="2771"/>
                    <a:pt x="4495" y="1777"/>
                  </a:cubicBezTo>
                  <a:cubicBezTo>
                    <a:pt x="4442" y="779"/>
                    <a:pt x="3615" y="1"/>
                    <a:pt x="26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2"/>
            <p:cNvSpPr/>
            <p:nvPr/>
          </p:nvSpPr>
          <p:spPr>
            <a:xfrm>
              <a:off x="4071000" y="3851850"/>
              <a:ext cx="27250" cy="24525"/>
            </a:xfrm>
            <a:custGeom>
              <a:avLst/>
              <a:gdLst/>
              <a:ahLst/>
              <a:cxnLst/>
              <a:rect l="l" t="t" r="r" b="b"/>
              <a:pathLst>
                <a:path w="1090" h="981" extrusionOk="0">
                  <a:moveTo>
                    <a:pt x="860" y="0"/>
                  </a:moveTo>
                  <a:cubicBezTo>
                    <a:pt x="807" y="0"/>
                    <a:pt x="754" y="20"/>
                    <a:pt x="713" y="59"/>
                  </a:cubicBezTo>
                  <a:lnTo>
                    <a:pt x="154" y="622"/>
                  </a:lnTo>
                  <a:cubicBezTo>
                    <a:pt x="0" y="772"/>
                    <a:pt x="138" y="981"/>
                    <a:pt x="299" y="981"/>
                  </a:cubicBezTo>
                  <a:cubicBezTo>
                    <a:pt x="348" y="981"/>
                    <a:pt x="399" y="962"/>
                    <a:pt x="445" y="916"/>
                  </a:cubicBezTo>
                  <a:lnTo>
                    <a:pt x="1007" y="354"/>
                  </a:lnTo>
                  <a:cubicBezTo>
                    <a:pt x="1089" y="272"/>
                    <a:pt x="1089" y="141"/>
                    <a:pt x="1007" y="59"/>
                  </a:cubicBezTo>
                  <a:cubicBezTo>
                    <a:pt x="966" y="20"/>
                    <a:pt x="913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12"/>
            <p:cNvSpPr/>
            <p:nvPr/>
          </p:nvSpPr>
          <p:spPr>
            <a:xfrm>
              <a:off x="409632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78" y="1"/>
                  </a:moveTo>
                  <a:cubicBezTo>
                    <a:pt x="305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5" y="4799"/>
                    <a:pt x="678" y="4799"/>
                  </a:cubicBezTo>
                  <a:lnTo>
                    <a:pt x="694" y="4799"/>
                  </a:lnTo>
                  <a:cubicBezTo>
                    <a:pt x="1067" y="4799"/>
                    <a:pt x="1371" y="4495"/>
                    <a:pt x="1371" y="4122"/>
                  </a:cubicBezTo>
                  <a:lnTo>
                    <a:pt x="1371" y="3507"/>
                  </a:lnTo>
                  <a:cubicBezTo>
                    <a:pt x="1365" y="3375"/>
                    <a:pt x="1264" y="3309"/>
                    <a:pt x="1164" y="3309"/>
                  </a:cubicBezTo>
                  <a:cubicBezTo>
                    <a:pt x="1063" y="3309"/>
                    <a:pt x="963" y="3375"/>
                    <a:pt x="956" y="3507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4" y="4384"/>
                  </a:cubicBezTo>
                  <a:lnTo>
                    <a:pt x="678" y="4384"/>
                  </a:lnTo>
                  <a:cubicBezTo>
                    <a:pt x="534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4" y="416"/>
                    <a:pt x="678" y="416"/>
                  </a:cubicBezTo>
                  <a:lnTo>
                    <a:pt x="694" y="416"/>
                  </a:lnTo>
                  <a:cubicBezTo>
                    <a:pt x="838" y="416"/>
                    <a:pt x="956" y="534"/>
                    <a:pt x="956" y="678"/>
                  </a:cubicBezTo>
                  <a:lnTo>
                    <a:pt x="956" y="2539"/>
                  </a:lnTo>
                  <a:cubicBezTo>
                    <a:pt x="963" y="2672"/>
                    <a:pt x="1063" y="2738"/>
                    <a:pt x="1164" y="2738"/>
                  </a:cubicBezTo>
                  <a:cubicBezTo>
                    <a:pt x="1264" y="2738"/>
                    <a:pt x="1365" y="2672"/>
                    <a:pt x="1371" y="2539"/>
                  </a:cubicBezTo>
                  <a:lnTo>
                    <a:pt x="1371" y="678"/>
                  </a:lnTo>
                  <a:cubicBezTo>
                    <a:pt x="1371" y="305"/>
                    <a:pt x="1067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12"/>
            <p:cNvSpPr/>
            <p:nvPr/>
          </p:nvSpPr>
          <p:spPr>
            <a:xfrm>
              <a:off x="415397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94" y="416"/>
                  </a:moveTo>
                  <a:cubicBezTo>
                    <a:pt x="838" y="416"/>
                    <a:pt x="956" y="534"/>
                    <a:pt x="956" y="678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4" y="4384"/>
                  </a:cubicBezTo>
                  <a:lnTo>
                    <a:pt x="678" y="4384"/>
                  </a:lnTo>
                  <a:cubicBezTo>
                    <a:pt x="534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4" y="416"/>
                    <a:pt x="678" y="416"/>
                  </a:cubicBezTo>
                  <a:close/>
                  <a:moveTo>
                    <a:pt x="678" y="1"/>
                  </a:moveTo>
                  <a:cubicBezTo>
                    <a:pt x="305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5" y="4799"/>
                    <a:pt x="678" y="4799"/>
                  </a:cubicBezTo>
                  <a:lnTo>
                    <a:pt x="694" y="4799"/>
                  </a:lnTo>
                  <a:cubicBezTo>
                    <a:pt x="1067" y="4799"/>
                    <a:pt x="1372" y="4495"/>
                    <a:pt x="1372" y="4122"/>
                  </a:cubicBezTo>
                  <a:lnTo>
                    <a:pt x="1372" y="678"/>
                  </a:lnTo>
                  <a:cubicBezTo>
                    <a:pt x="1372" y="305"/>
                    <a:pt x="1067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12"/>
            <p:cNvSpPr/>
            <p:nvPr/>
          </p:nvSpPr>
          <p:spPr>
            <a:xfrm>
              <a:off x="4211650" y="3986525"/>
              <a:ext cx="34275" cy="120000"/>
            </a:xfrm>
            <a:custGeom>
              <a:avLst/>
              <a:gdLst/>
              <a:ahLst/>
              <a:cxnLst/>
              <a:rect l="l" t="t" r="r" b="b"/>
              <a:pathLst>
                <a:path w="1371" h="4800" extrusionOk="0">
                  <a:moveTo>
                    <a:pt x="694" y="416"/>
                  </a:moveTo>
                  <a:cubicBezTo>
                    <a:pt x="838" y="416"/>
                    <a:pt x="955" y="534"/>
                    <a:pt x="955" y="678"/>
                  </a:cubicBezTo>
                  <a:lnTo>
                    <a:pt x="955" y="4122"/>
                  </a:lnTo>
                  <a:cubicBezTo>
                    <a:pt x="955" y="4266"/>
                    <a:pt x="838" y="4384"/>
                    <a:pt x="694" y="4384"/>
                  </a:cubicBezTo>
                  <a:lnTo>
                    <a:pt x="677" y="4384"/>
                  </a:lnTo>
                  <a:cubicBezTo>
                    <a:pt x="533" y="4384"/>
                    <a:pt x="416" y="4266"/>
                    <a:pt x="416" y="4122"/>
                  </a:cubicBezTo>
                  <a:lnTo>
                    <a:pt x="416" y="678"/>
                  </a:lnTo>
                  <a:cubicBezTo>
                    <a:pt x="416" y="534"/>
                    <a:pt x="533" y="416"/>
                    <a:pt x="677" y="416"/>
                  </a:cubicBezTo>
                  <a:close/>
                  <a:moveTo>
                    <a:pt x="677" y="1"/>
                  </a:moveTo>
                  <a:cubicBezTo>
                    <a:pt x="304" y="1"/>
                    <a:pt x="0" y="305"/>
                    <a:pt x="0" y="678"/>
                  </a:cubicBezTo>
                  <a:lnTo>
                    <a:pt x="0" y="4122"/>
                  </a:lnTo>
                  <a:cubicBezTo>
                    <a:pt x="0" y="4495"/>
                    <a:pt x="304" y="4799"/>
                    <a:pt x="677" y="4799"/>
                  </a:cubicBezTo>
                  <a:lnTo>
                    <a:pt x="694" y="4799"/>
                  </a:lnTo>
                  <a:cubicBezTo>
                    <a:pt x="1066" y="4799"/>
                    <a:pt x="1371" y="4495"/>
                    <a:pt x="1371" y="4122"/>
                  </a:cubicBezTo>
                  <a:lnTo>
                    <a:pt x="1371" y="678"/>
                  </a:lnTo>
                  <a:cubicBezTo>
                    <a:pt x="1371" y="305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12"/>
            <p:cNvSpPr/>
            <p:nvPr/>
          </p:nvSpPr>
          <p:spPr>
            <a:xfrm>
              <a:off x="4269375" y="3986525"/>
              <a:ext cx="34300" cy="120000"/>
            </a:xfrm>
            <a:custGeom>
              <a:avLst/>
              <a:gdLst/>
              <a:ahLst/>
              <a:cxnLst/>
              <a:rect l="l" t="t" r="r" b="b"/>
              <a:pathLst>
                <a:path w="1372" h="4800" extrusionOk="0">
                  <a:moveTo>
                    <a:pt x="691" y="416"/>
                  </a:moveTo>
                  <a:cubicBezTo>
                    <a:pt x="838" y="416"/>
                    <a:pt x="956" y="534"/>
                    <a:pt x="956" y="678"/>
                  </a:cubicBezTo>
                  <a:lnTo>
                    <a:pt x="956" y="4122"/>
                  </a:lnTo>
                  <a:cubicBezTo>
                    <a:pt x="956" y="4266"/>
                    <a:pt x="838" y="4384"/>
                    <a:pt x="691" y="4384"/>
                  </a:cubicBezTo>
                  <a:lnTo>
                    <a:pt x="678" y="4384"/>
                  </a:lnTo>
                  <a:cubicBezTo>
                    <a:pt x="530" y="4384"/>
                    <a:pt x="416" y="4266"/>
                    <a:pt x="413" y="4122"/>
                  </a:cubicBezTo>
                  <a:lnTo>
                    <a:pt x="413" y="678"/>
                  </a:lnTo>
                  <a:cubicBezTo>
                    <a:pt x="413" y="534"/>
                    <a:pt x="530" y="416"/>
                    <a:pt x="678" y="416"/>
                  </a:cubicBezTo>
                  <a:close/>
                  <a:moveTo>
                    <a:pt x="678" y="1"/>
                  </a:moveTo>
                  <a:cubicBezTo>
                    <a:pt x="301" y="1"/>
                    <a:pt x="1" y="305"/>
                    <a:pt x="1" y="678"/>
                  </a:cubicBezTo>
                  <a:lnTo>
                    <a:pt x="1" y="4122"/>
                  </a:lnTo>
                  <a:cubicBezTo>
                    <a:pt x="1" y="4495"/>
                    <a:pt x="301" y="4799"/>
                    <a:pt x="678" y="4799"/>
                  </a:cubicBezTo>
                  <a:lnTo>
                    <a:pt x="691" y="4799"/>
                  </a:lnTo>
                  <a:cubicBezTo>
                    <a:pt x="1067" y="4799"/>
                    <a:pt x="1368" y="4495"/>
                    <a:pt x="1371" y="4122"/>
                  </a:cubicBezTo>
                  <a:lnTo>
                    <a:pt x="1371" y="678"/>
                  </a:lnTo>
                  <a:cubicBezTo>
                    <a:pt x="1368" y="305"/>
                    <a:pt x="1067" y="1"/>
                    <a:pt x="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112"/>
          <p:cNvGrpSpPr/>
          <p:nvPr/>
        </p:nvGrpSpPr>
        <p:grpSpPr>
          <a:xfrm>
            <a:off x="3256975" y="3810050"/>
            <a:ext cx="331950" cy="353950"/>
            <a:chOff x="3256975" y="3810050"/>
            <a:chExt cx="331950" cy="353950"/>
          </a:xfrm>
        </p:grpSpPr>
        <p:sp>
          <p:nvSpPr>
            <p:cNvPr id="2159" name="Google Shape;2159;p112"/>
            <p:cNvSpPr/>
            <p:nvPr/>
          </p:nvSpPr>
          <p:spPr>
            <a:xfrm>
              <a:off x="3256975" y="3810050"/>
              <a:ext cx="331950" cy="353950"/>
            </a:xfrm>
            <a:custGeom>
              <a:avLst/>
              <a:gdLst/>
              <a:ahLst/>
              <a:cxnLst/>
              <a:rect l="l" t="t" r="r" b="b"/>
              <a:pathLst>
                <a:path w="13278" h="14158" extrusionOk="0">
                  <a:moveTo>
                    <a:pt x="2127" y="413"/>
                  </a:moveTo>
                  <a:lnTo>
                    <a:pt x="2127" y="1191"/>
                  </a:lnTo>
                  <a:lnTo>
                    <a:pt x="916" y="1191"/>
                  </a:lnTo>
                  <a:lnTo>
                    <a:pt x="916" y="485"/>
                  </a:lnTo>
                  <a:cubicBezTo>
                    <a:pt x="916" y="446"/>
                    <a:pt x="949" y="413"/>
                    <a:pt x="988" y="413"/>
                  </a:cubicBezTo>
                  <a:close/>
                  <a:moveTo>
                    <a:pt x="3749" y="416"/>
                  </a:moveTo>
                  <a:lnTo>
                    <a:pt x="3749" y="1191"/>
                  </a:lnTo>
                  <a:lnTo>
                    <a:pt x="2542" y="1191"/>
                  </a:lnTo>
                  <a:lnTo>
                    <a:pt x="2542" y="416"/>
                  </a:lnTo>
                  <a:close/>
                  <a:moveTo>
                    <a:pt x="5306" y="416"/>
                  </a:moveTo>
                  <a:cubicBezTo>
                    <a:pt x="5342" y="416"/>
                    <a:pt x="5371" y="446"/>
                    <a:pt x="5375" y="485"/>
                  </a:cubicBezTo>
                  <a:lnTo>
                    <a:pt x="5371" y="482"/>
                  </a:lnTo>
                  <a:lnTo>
                    <a:pt x="5371" y="1191"/>
                  </a:lnTo>
                  <a:lnTo>
                    <a:pt x="4168" y="1191"/>
                  </a:lnTo>
                  <a:lnTo>
                    <a:pt x="4168" y="416"/>
                  </a:lnTo>
                  <a:close/>
                  <a:moveTo>
                    <a:pt x="9110" y="413"/>
                  </a:moveTo>
                  <a:lnTo>
                    <a:pt x="9110" y="1191"/>
                  </a:lnTo>
                  <a:lnTo>
                    <a:pt x="7903" y="1191"/>
                  </a:lnTo>
                  <a:lnTo>
                    <a:pt x="7903" y="485"/>
                  </a:lnTo>
                  <a:cubicBezTo>
                    <a:pt x="7900" y="446"/>
                    <a:pt x="7933" y="413"/>
                    <a:pt x="7972" y="413"/>
                  </a:cubicBezTo>
                  <a:close/>
                  <a:moveTo>
                    <a:pt x="10736" y="413"/>
                  </a:moveTo>
                  <a:lnTo>
                    <a:pt x="10736" y="1191"/>
                  </a:lnTo>
                  <a:lnTo>
                    <a:pt x="9526" y="1191"/>
                  </a:lnTo>
                  <a:lnTo>
                    <a:pt x="9526" y="413"/>
                  </a:lnTo>
                  <a:close/>
                  <a:moveTo>
                    <a:pt x="12290" y="416"/>
                  </a:moveTo>
                  <a:cubicBezTo>
                    <a:pt x="12326" y="416"/>
                    <a:pt x="12359" y="446"/>
                    <a:pt x="12359" y="485"/>
                  </a:cubicBezTo>
                  <a:lnTo>
                    <a:pt x="12359" y="1191"/>
                  </a:lnTo>
                  <a:lnTo>
                    <a:pt x="11148" y="1191"/>
                  </a:lnTo>
                  <a:lnTo>
                    <a:pt x="11148" y="416"/>
                  </a:lnTo>
                  <a:close/>
                  <a:moveTo>
                    <a:pt x="10736" y="1607"/>
                  </a:moveTo>
                  <a:lnTo>
                    <a:pt x="10736" y="2382"/>
                  </a:lnTo>
                  <a:lnTo>
                    <a:pt x="9526" y="2382"/>
                  </a:lnTo>
                  <a:lnTo>
                    <a:pt x="9526" y="1607"/>
                  </a:lnTo>
                  <a:close/>
                  <a:moveTo>
                    <a:pt x="2127" y="1607"/>
                  </a:moveTo>
                  <a:lnTo>
                    <a:pt x="2127" y="2385"/>
                  </a:lnTo>
                  <a:lnTo>
                    <a:pt x="916" y="2385"/>
                  </a:lnTo>
                  <a:lnTo>
                    <a:pt x="916" y="1607"/>
                  </a:lnTo>
                  <a:close/>
                  <a:moveTo>
                    <a:pt x="3749" y="1607"/>
                  </a:moveTo>
                  <a:lnTo>
                    <a:pt x="3749" y="2385"/>
                  </a:lnTo>
                  <a:lnTo>
                    <a:pt x="2542" y="2385"/>
                  </a:lnTo>
                  <a:lnTo>
                    <a:pt x="2542" y="1607"/>
                  </a:lnTo>
                  <a:close/>
                  <a:moveTo>
                    <a:pt x="5371" y="1607"/>
                  </a:moveTo>
                  <a:lnTo>
                    <a:pt x="5371" y="2385"/>
                  </a:lnTo>
                  <a:lnTo>
                    <a:pt x="4168" y="2385"/>
                  </a:lnTo>
                  <a:lnTo>
                    <a:pt x="4164" y="1607"/>
                  </a:lnTo>
                  <a:close/>
                  <a:moveTo>
                    <a:pt x="9110" y="1607"/>
                  </a:moveTo>
                  <a:lnTo>
                    <a:pt x="9110" y="2385"/>
                  </a:lnTo>
                  <a:lnTo>
                    <a:pt x="7903" y="2385"/>
                  </a:lnTo>
                  <a:lnTo>
                    <a:pt x="7903" y="1607"/>
                  </a:lnTo>
                  <a:close/>
                  <a:moveTo>
                    <a:pt x="12359" y="1607"/>
                  </a:moveTo>
                  <a:lnTo>
                    <a:pt x="12359" y="2385"/>
                  </a:lnTo>
                  <a:lnTo>
                    <a:pt x="11148" y="2385"/>
                  </a:lnTo>
                  <a:lnTo>
                    <a:pt x="11148" y="1607"/>
                  </a:lnTo>
                  <a:close/>
                  <a:moveTo>
                    <a:pt x="2127" y="2801"/>
                  </a:moveTo>
                  <a:lnTo>
                    <a:pt x="2127" y="3576"/>
                  </a:lnTo>
                  <a:lnTo>
                    <a:pt x="988" y="3576"/>
                  </a:lnTo>
                  <a:cubicBezTo>
                    <a:pt x="949" y="3576"/>
                    <a:pt x="919" y="3547"/>
                    <a:pt x="916" y="3511"/>
                  </a:cubicBezTo>
                  <a:lnTo>
                    <a:pt x="916" y="2801"/>
                  </a:lnTo>
                  <a:close/>
                  <a:moveTo>
                    <a:pt x="3749" y="2801"/>
                  </a:moveTo>
                  <a:lnTo>
                    <a:pt x="3749" y="3576"/>
                  </a:lnTo>
                  <a:lnTo>
                    <a:pt x="2542" y="3576"/>
                  </a:lnTo>
                  <a:lnTo>
                    <a:pt x="2542" y="2801"/>
                  </a:lnTo>
                  <a:close/>
                  <a:moveTo>
                    <a:pt x="9110" y="2801"/>
                  </a:moveTo>
                  <a:lnTo>
                    <a:pt x="9110" y="3576"/>
                  </a:lnTo>
                  <a:lnTo>
                    <a:pt x="7972" y="3576"/>
                  </a:lnTo>
                  <a:cubicBezTo>
                    <a:pt x="7933" y="3576"/>
                    <a:pt x="7903" y="3547"/>
                    <a:pt x="7903" y="3511"/>
                  </a:cubicBezTo>
                  <a:lnTo>
                    <a:pt x="7903" y="2801"/>
                  </a:lnTo>
                  <a:close/>
                  <a:moveTo>
                    <a:pt x="10736" y="2797"/>
                  </a:moveTo>
                  <a:lnTo>
                    <a:pt x="10736" y="3576"/>
                  </a:lnTo>
                  <a:lnTo>
                    <a:pt x="9526" y="3576"/>
                  </a:lnTo>
                  <a:lnTo>
                    <a:pt x="9526" y="2797"/>
                  </a:lnTo>
                  <a:close/>
                  <a:moveTo>
                    <a:pt x="5375" y="2801"/>
                  </a:moveTo>
                  <a:lnTo>
                    <a:pt x="5375" y="3511"/>
                  </a:lnTo>
                  <a:cubicBezTo>
                    <a:pt x="5375" y="3545"/>
                    <a:pt x="5345" y="3576"/>
                    <a:pt x="5308" y="3576"/>
                  </a:cubicBezTo>
                  <a:cubicBezTo>
                    <a:pt x="5306" y="3576"/>
                    <a:pt x="5305" y="3576"/>
                    <a:pt x="5303" y="3576"/>
                  </a:cubicBezTo>
                  <a:lnTo>
                    <a:pt x="5303" y="3579"/>
                  </a:lnTo>
                  <a:lnTo>
                    <a:pt x="4168" y="3579"/>
                  </a:lnTo>
                  <a:lnTo>
                    <a:pt x="4168" y="2801"/>
                  </a:lnTo>
                  <a:close/>
                  <a:moveTo>
                    <a:pt x="12359" y="2801"/>
                  </a:moveTo>
                  <a:lnTo>
                    <a:pt x="12359" y="3511"/>
                  </a:lnTo>
                  <a:cubicBezTo>
                    <a:pt x="12359" y="3547"/>
                    <a:pt x="12326" y="3576"/>
                    <a:pt x="12290" y="3576"/>
                  </a:cubicBezTo>
                  <a:lnTo>
                    <a:pt x="12290" y="3579"/>
                  </a:lnTo>
                  <a:lnTo>
                    <a:pt x="11148" y="3579"/>
                  </a:lnTo>
                  <a:lnTo>
                    <a:pt x="11148" y="2801"/>
                  </a:lnTo>
                  <a:close/>
                  <a:moveTo>
                    <a:pt x="3687" y="5512"/>
                  </a:moveTo>
                  <a:lnTo>
                    <a:pt x="3687" y="6222"/>
                  </a:lnTo>
                  <a:lnTo>
                    <a:pt x="3392" y="6226"/>
                  </a:lnTo>
                  <a:lnTo>
                    <a:pt x="416" y="6226"/>
                  </a:lnTo>
                  <a:lnTo>
                    <a:pt x="416" y="5512"/>
                  </a:lnTo>
                  <a:close/>
                  <a:moveTo>
                    <a:pt x="3141" y="6638"/>
                  </a:moveTo>
                  <a:cubicBezTo>
                    <a:pt x="2988" y="7110"/>
                    <a:pt x="2553" y="7429"/>
                    <a:pt x="2059" y="7429"/>
                  </a:cubicBezTo>
                  <a:cubicBezTo>
                    <a:pt x="2056" y="7429"/>
                    <a:pt x="2054" y="7429"/>
                    <a:pt x="2051" y="7429"/>
                  </a:cubicBezTo>
                  <a:lnTo>
                    <a:pt x="2051" y="7433"/>
                  </a:lnTo>
                  <a:cubicBezTo>
                    <a:pt x="1554" y="7433"/>
                    <a:pt x="1116" y="7112"/>
                    <a:pt x="965" y="6638"/>
                  </a:cubicBezTo>
                  <a:close/>
                  <a:moveTo>
                    <a:pt x="12313" y="6638"/>
                  </a:moveTo>
                  <a:cubicBezTo>
                    <a:pt x="12160" y="7110"/>
                    <a:pt x="11725" y="7429"/>
                    <a:pt x="11231" y="7429"/>
                  </a:cubicBezTo>
                  <a:cubicBezTo>
                    <a:pt x="11228" y="7429"/>
                    <a:pt x="11226" y="7429"/>
                    <a:pt x="11223" y="7429"/>
                  </a:cubicBezTo>
                  <a:lnTo>
                    <a:pt x="11223" y="7433"/>
                  </a:lnTo>
                  <a:cubicBezTo>
                    <a:pt x="10726" y="7433"/>
                    <a:pt x="10288" y="7112"/>
                    <a:pt x="10137" y="6638"/>
                  </a:cubicBezTo>
                  <a:close/>
                  <a:moveTo>
                    <a:pt x="7488" y="11348"/>
                  </a:moveTo>
                  <a:lnTo>
                    <a:pt x="7488" y="13743"/>
                  </a:lnTo>
                  <a:lnTo>
                    <a:pt x="5787" y="13743"/>
                  </a:lnTo>
                  <a:lnTo>
                    <a:pt x="5787" y="11348"/>
                  </a:lnTo>
                  <a:close/>
                  <a:moveTo>
                    <a:pt x="988" y="1"/>
                  </a:moveTo>
                  <a:cubicBezTo>
                    <a:pt x="720" y="1"/>
                    <a:pt x="504" y="217"/>
                    <a:pt x="504" y="485"/>
                  </a:cubicBezTo>
                  <a:lnTo>
                    <a:pt x="504" y="3511"/>
                  </a:lnTo>
                  <a:cubicBezTo>
                    <a:pt x="504" y="3776"/>
                    <a:pt x="720" y="3991"/>
                    <a:pt x="988" y="3991"/>
                  </a:cubicBezTo>
                  <a:lnTo>
                    <a:pt x="5303" y="3991"/>
                  </a:lnTo>
                  <a:cubicBezTo>
                    <a:pt x="5571" y="3991"/>
                    <a:pt x="5787" y="3776"/>
                    <a:pt x="5787" y="3511"/>
                  </a:cubicBezTo>
                  <a:lnTo>
                    <a:pt x="5787" y="2340"/>
                  </a:lnTo>
                  <a:lnTo>
                    <a:pt x="6075" y="2340"/>
                  </a:lnTo>
                  <a:cubicBezTo>
                    <a:pt x="6271" y="2340"/>
                    <a:pt x="6431" y="2500"/>
                    <a:pt x="6431" y="2696"/>
                  </a:cubicBezTo>
                  <a:lnTo>
                    <a:pt x="6431" y="4253"/>
                  </a:lnTo>
                  <a:lnTo>
                    <a:pt x="6248" y="4253"/>
                  </a:lnTo>
                  <a:cubicBezTo>
                    <a:pt x="6058" y="4253"/>
                    <a:pt x="5905" y="4407"/>
                    <a:pt x="5905" y="4597"/>
                  </a:cubicBezTo>
                  <a:lnTo>
                    <a:pt x="5905" y="6863"/>
                  </a:lnTo>
                  <a:lnTo>
                    <a:pt x="5120" y="5856"/>
                  </a:lnTo>
                  <a:cubicBezTo>
                    <a:pt x="5025" y="5735"/>
                    <a:pt x="4881" y="5663"/>
                    <a:pt x="4724" y="5663"/>
                  </a:cubicBezTo>
                  <a:lnTo>
                    <a:pt x="4102" y="5663"/>
                  </a:lnTo>
                  <a:lnTo>
                    <a:pt x="4102" y="5467"/>
                  </a:lnTo>
                  <a:cubicBezTo>
                    <a:pt x="4102" y="5264"/>
                    <a:pt x="3939" y="5100"/>
                    <a:pt x="3736" y="5100"/>
                  </a:cubicBezTo>
                  <a:lnTo>
                    <a:pt x="370" y="5100"/>
                  </a:lnTo>
                  <a:cubicBezTo>
                    <a:pt x="167" y="5100"/>
                    <a:pt x="0" y="5264"/>
                    <a:pt x="0" y="5467"/>
                  </a:cubicBezTo>
                  <a:lnTo>
                    <a:pt x="0" y="6275"/>
                  </a:lnTo>
                  <a:cubicBezTo>
                    <a:pt x="0" y="6477"/>
                    <a:pt x="167" y="6641"/>
                    <a:pt x="370" y="6641"/>
                  </a:cubicBezTo>
                  <a:lnTo>
                    <a:pt x="534" y="6641"/>
                  </a:lnTo>
                  <a:cubicBezTo>
                    <a:pt x="697" y="7348"/>
                    <a:pt x="1328" y="7848"/>
                    <a:pt x="2051" y="7848"/>
                  </a:cubicBezTo>
                  <a:cubicBezTo>
                    <a:pt x="2777" y="7848"/>
                    <a:pt x="3406" y="7348"/>
                    <a:pt x="3569" y="6641"/>
                  </a:cubicBezTo>
                  <a:lnTo>
                    <a:pt x="3736" y="6641"/>
                  </a:lnTo>
                  <a:cubicBezTo>
                    <a:pt x="3939" y="6641"/>
                    <a:pt x="4102" y="6477"/>
                    <a:pt x="4102" y="6275"/>
                  </a:cubicBezTo>
                  <a:lnTo>
                    <a:pt x="4102" y="6078"/>
                  </a:lnTo>
                  <a:lnTo>
                    <a:pt x="4724" y="6078"/>
                  </a:lnTo>
                  <a:cubicBezTo>
                    <a:pt x="4753" y="6078"/>
                    <a:pt x="4776" y="6088"/>
                    <a:pt x="4792" y="6111"/>
                  </a:cubicBezTo>
                  <a:lnTo>
                    <a:pt x="5905" y="7537"/>
                  </a:lnTo>
                  <a:lnTo>
                    <a:pt x="5905" y="8734"/>
                  </a:lnTo>
                  <a:cubicBezTo>
                    <a:pt x="5905" y="8849"/>
                    <a:pt x="5996" y="8944"/>
                    <a:pt x="6111" y="8944"/>
                  </a:cubicBezTo>
                  <a:cubicBezTo>
                    <a:pt x="6225" y="8944"/>
                    <a:pt x="6317" y="8849"/>
                    <a:pt x="6317" y="8734"/>
                  </a:cubicBezTo>
                  <a:lnTo>
                    <a:pt x="6317" y="4669"/>
                  </a:lnTo>
                  <a:lnTo>
                    <a:pt x="6961" y="4669"/>
                  </a:lnTo>
                  <a:lnTo>
                    <a:pt x="6961" y="10933"/>
                  </a:lnTo>
                  <a:lnTo>
                    <a:pt x="6317" y="10933"/>
                  </a:lnTo>
                  <a:lnTo>
                    <a:pt x="6317" y="9703"/>
                  </a:lnTo>
                  <a:cubicBezTo>
                    <a:pt x="6317" y="9565"/>
                    <a:pt x="6213" y="9497"/>
                    <a:pt x="6109" y="9497"/>
                  </a:cubicBezTo>
                  <a:cubicBezTo>
                    <a:pt x="6006" y="9497"/>
                    <a:pt x="5903" y="9565"/>
                    <a:pt x="5905" y="9703"/>
                  </a:cubicBezTo>
                  <a:lnTo>
                    <a:pt x="5905" y="10933"/>
                  </a:lnTo>
                  <a:lnTo>
                    <a:pt x="5721" y="10933"/>
                  </a:lnTo>
                  <a:cubicBezTo>
                    <a:pt x="5528" y="10933"/>
                    <a:pt x="5375" y="11086"/>
                    <a:pt x="5375" y="11279"/>
                  </a:cubicBezTo>
                  <a:lnTo>
                    <a:pt x="5375" y="13814"/>
                  </a:lnTo>
                  <a:cubicBezTo>
                    <a:pt x="5375" y="14004"/>
                    <a:pt x="5528" y="14158"/>
                    <a:pt x="5721" y="14158"/>
                  </a:cubicBezTo>
                  <a:lnTo>
                    <a:pt x="7560" y="14158"/>
                  </a:lnTo>
                  <a:cubicBezTo>
                    <a:pt x="7750" y="14158"/>
                    <a:pt x="7907" y="14004"/>
                    <a:pt x="7907" y="13814"/>
                  </a:cubicBezTo>
                  <a:lnTo>
                    <a:pt x="7907" y="11279"/>
                  </a:lnTo>
                  <a:cubicBezTo>
                    <a:pt x="7907" y="11086"/>
                    <a:pt x="7750" y="10933"/>
                    <a:pt x="7560" y="10933"/>
                  </a:cubicBezTo>
                  <a:lnTo>
                    <a:pt x="7377" y="10933"/>
                  </a:lnTo>
                  <a:lnTo>
                    <a:pt x="7377" y="7537"/>
                  </a:lnTo>
                  <a:lnTo>
                    <a:pt x="8486" y="6111"/>
                  </a:lnTo>
                  <a:cubicBezTo>
                    <a:pt x="8502" y="6088"/>
                    <a:pt x="8528" y="6078"/>
                    <a:pt x="8554" y="6078"/>
                  </a:cubicBezTo>
                  <a:lnTo>
                    <a:pt x="9179" y="6078"/>
                  </a:lnTo>
                  <a:lnTo>
                    <a:pt x="9179" y="6275"/>
                  </a:lnTo>
                  <a:cubicBezTo>
                    <a:pt x="9179" y="6477"/>
                    <a:pt x="9343" y="6641"/>
                    <a:pt x="9545" y="6641"/>
                  </a:cubicBezTo>
                  <a:lnTo>
                    <a:pt x="9712" y="6641"/>
                  </a:lnTo>
                  <a:cubicBezTo>
                    <a:pt x="9872" y="7348"/>
                    <a:pt x="10504" y="7848"/>
                    <a:pt x="11227" y="7848"/>
                  </a:cubicBezTo>
                  <a:cubicBezTo>
                    <a:pt x="11953" y="7848"/>
                    <a:pt x="12581" y="7348"/>
                    <a:pt x="12745" y="6641"/>
                  </a:cubicBezTo>
                  <a:lnTo>
                    <a:pt x="12911" y="6641"/>
                  </a:lnTo>
                  <a:cubicBezTo>
                    <a:pt x="13114" y="6641"/>
                    <a:pt x="13278" y="6477"/>
                    <a:pt x="13278" y="6275"/>
                  </a:cubicBezTo>
                  <a:lnTo>
                    <a:pt x="13278" y="5467"/>
                  </a:lnTo>
                  <a:cubicBezTo>
                    <a:pt x="13278" y="5264"/>
                    <a:pt x="13114" y="5100"/>
                    <a:pt x="12911" y="5100"/>
                  </a:cubicBezTo>
                  <a:lnTo>
                    <a:pt x="12483" y="5100"/>
                  </a:lnTo>
                  <a:cubicBezTo>
                    <a:pt x="12482" y="5100"/>
                    <a:pt x="12481" y="5100"/>
                    <a:pt x="12480" y="5100"/>
                  </a:cubicBezTo>
                  <a:cubicBezTo>
                    <a:pt x="12208" y="5100"/>
                    <a:pt x="12209" y="5512"/>
                    <a:pt x="12483" y="5512"/>
                  </a:cubicBezTo>
                  <a:lnTo>
                    <a:pt x="12859" y="5512"/>
                  </a:lnTo>
                  <a:lnTo>
                    <a:pt x="12859" y="6222"/>
                  </a:lnTo>
                  <a:lnTo>
                    <a:pt x="9588" y="6222"/>
                  </a:lnTo>
                  <a:lnTo>
                    <a:pt x="9588" y="5512"/>
                  </a:lnTo>
                  <a:lnTo>
                    <a:pt x="11515" y="5512"/>
                  </a:lnTo>
                  <a:cubicBezTo>
                    <a:pt x="11629" y="5512"/>
                    <a:pt x="11721" y="5421"/>
                    <a:pt x="11721" y="5306"/>
                  </a:cubicBezTo>
                  <a:cubicBezTo>
                    <a:pt x="11721" y="5192"/>
                    <a:pt x="11629" y="5097"/>
                    <a:pt x="11515" y="5097"/>
                  </a:cubicBezTo>
                  <a:lnTo>
                    <a:pt x="9539" y="5097"/>
                  </a:lnTo>
                  <a:cubicBezTo>
                    <a:pt x="9336" y="5097"/>
                    <a:pt x="9172" y="5264"/>
                    <a:pt x="9172" y="5467"/>
                  </a:cubicBezTo>
                  <a:lnTo>
                    <a:pt x="9172" y="5663"/>
                  </a:lnTo>
                  <a:lnTo>
                    <a:pt x="8548" y="5663"/>
                  </a:lnTo>
                  <a:cubicBezTo>
                    <a:pt x="8544" y="5663"/>
                    <a:pt x="8541" y="5663"/>
                    <a:pt x="8538" y="5663"/>
                  </a:cubicBezTo>
                  <a:cubicBezTo>
                    <a:pt x="8388" y="5663"/>
                    <a:pt x="8245" y="5734"/>
                    <a:pt x="8152" y="5856"/>
                  </a:cubicBezTo>
                  <a:lnTo>
                    <a:pt x="7370" y="6860"/>
                  </a:lnTo>
                  <a:lnTo>
                    <a:pt x="7370" y="4597"/>
                  </a:lnTo>
                  <a:cubicBezTo>
                    <a:pt x="7370" y="4407"/>
                    <a:pt x="7216" y="4253"/>
                    <a:pt x="7027" y="4253"/>
                  </a:cubicBezTo>
                  <a:lnTo>
                    <a:pt x="6843" y="4253"/>
                  </a:lnTo>
                  <a:lnTo>
                    <a:pt x="6843" y="2696"/>
                  </a:lnTo>
                  <a:cubicBezTo>
                    <a:pt x="6843" y="2497"/>
                    <a:pt x="7004" y="2340"/>
                    <a:pt x="7200" y="2340"/>
                  </a:cubicBezTo>
                  <a:lnTo>
                    <a:pt x="7485" y="2340"/>
                  </a:lnTo>
                  <a:lnTo>
                    <a:pt x="7485" y="3511"/>
                  </a:lnTo>
                  <a:cubicBezTo>
                    <a:pt x="7488" y="3776"/>
                    <a:pt x="7704" y="3991"/>
                    <a:pt x="7969" y="3991"/>
                  </a:cubicBezTo>
                  <a:lnTo>
                    <a:pt x="12287" y="3991"/>
                  </a:lnTo>
                  <a:cubicBezTo>
                    <a:pt x="12555" y="3991"/>
                    <a:pt x="12771" y="3776"/>
                    <a:pt x="12771" y="3511"/>
                  </a:cubicBezTo>
                  <a:lnTo>
                    <a:pt x="12771" y="485"/>
                  </a:lnTo>
                  <a:cubicBezTo>
                    <a:pt x="12771" y="217"/>
                    <a:pt x="12555" y="1"/>
                    <a:pt x="12287" y="1"/>
                  </a:cubicBezTo>
                  <a:lnTo>
                    <a:pt x="7972" y="1"/>
                  </a:lnTo>
                  <a:cubicBezTo>
                    <a:pt x="7704" y="1"/>
                    <a:pt x="7488" y="217"/>
                    <a:pt x="7488" y="485"/>
                  </a:cubicBezTo>
                  <a:lnTo>
                    <a:pt x="7488" y="1924"/>
                  </a:lnTo>
                  <a:lnTo>
                    <a:pt x="7200" y="1924"/>
                  </a:lnTo>
                  <a:cubicBezTo>
                    <a:pt x="6987" y="1924"/>
                    <a:pt x="6781" y="2012"/>
                    <a:pt x="6637" y="2169"/>
                  </a:cubicBezTo>
                  <a:cubicBezTo>
                    <a:pt x="6490" y="2012"/>
                    <a:pt x="6287" y="1924"/>
                    <a:pt x="6071" y="1924"/>
                  </a:cubicBezTo>
                  <a:lnTo>
                    <a:pt x="5787" y="1924"/>
                  </a:lnTo>
                  <a:lnTo>
                    <a:pt x="5787" y="485"/>
                  </a:lnTo>
                  <a:cubicBezTo>
                    <a:pt x="5787" y="217"/>
                    <a:pt x="5568" y="1"/>
                    <a:pt x="5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12"/>
            <p:cNvSpPr/>
            <p:nvPr/>
          </p:nvSpPr>
          <p:spPr>
            <a:xfrm>
              <a:off x="3532400" y="4022600"/>
              <a:ext cx="10400" cy="18900"/>
            </a:xfrm>
            <a:custGeom>
              <a:avLst/>
              <a:gdLst/>
              <a:ahLst/>
              <a:cxnLst/>
              <a:rect l="l" t="t" r="r" b="b"/>
              <a:pathLst>
                <a:path w="416" h="756" extrusionOk="0">
                  <a:moveTo>
                    <a:pt x="206" y="0"/>
                  </a:moveTo>
                  <a:cubicBezTo>
                    <a:pt x="92" y="0"/>
                    <a:pt x="0" y="95"/>
                    <a:pt x="0" y="210"/>
                  </a:cubicBezTo>
                  <a:lnTo>
                    <a:pt x="0" y="550"/>
                  </a:lnTo>
                  <a:cubicBezTo>
                    <a:pt x="0" y="664"/>
                    <a:pt x="92" y="756"/>
                    <a:pt x="206" y="756"/>
                  </a:cubicBezTo>
                  <a:cubicBezTo>
                    <a:pt x="321" y="756"/>
                    <a:pt x="416" y="664"/>
                    <a:pt x="413" y="550"/>
                  </a:cubicBezTo>
                  <a:lnTo>
                    <a:pt x="413" y="210"/>
                  </a:lnTo>
                  <a:cubicBezTo>
                    <a:pt x="416" y="95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12"/>
            <p:cNvSpPr/>
            <p:nvPr/>
          </p:nvSpPr>
          <p:spPr>
            <a:xfrm>
              <a:off x="3568275" y="4014025"/>
              <a:ext cx="19675" cy="15400"/>
            </a:xfrm>
            <a:custGeom>
              <a:avLst/>
              <a:gdLst/>
              <a:ahLst/>
              <a:cxnLst/>
              <a:rect l="l" t="t" r="r" b="b"/>
              <a:pathLst>
                <a:path w="787" h="616" extrusionOk="0">
                  <a:moveTo>
                    <a:pt x="298" y="0"/>
                  </a:moveTo>
                  <a:cubicBezTo>
                    <a:pt x="137" y="0"/>
                    <a:pt x="0" y="208"/>
                    <a:pt x="149" y="356"/>
                  </a:cubicBezTo>
                  <a:lnTo>
                    <a:pt x="342" y="553"/>
                  </a:lnTo>
                  <a:cubicBezTo>
                    <a:pt x="387" y="597"/>
                    <a:pt x="438" y="616"/>
                    <a:pt x="486" y="616"/>
                  </a:cubicBezTo>
                  <a:cubicBezTo>
                    <a:pt x="648" y="616"/>
                    <a:pt x="787" y="409"/>
                    <a:pt x="636" y="258"/>
                  </a:cubicBezTo>
                  <a:lnTo>
                    <a:pt x="443" y="65"/>
                  </a:lnTo>
                  <a:cubicBezTo>
                    <a:pt x="397" y="20"/>
                    <a:pt x="347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12"/>
            <p:cNvSpPr/>
            <p:nvPr/>
          </p:nvSpPr>
          <p:spPr>
            <a:xfrm>
              <a:off x="3487175" y="4013950"/>
              <a:ext cx="19725" cy="15450"/>
            </a:xfrm>
            <a:custGeom>
              <a:avLst/>
              <a:gdLst/>
              <a:ahLst/>
              <a:cxnLst/>
              <a:rect l="l" t="t" r="r" b="b"/>
              <a:pathLst>
                <a:path w="789" h="618" extrusionOk="0">
                  <a:moveTo>
                    <a:pt x="489" y="0"/>
                  </a:moveTo>
                  <a:cubicBezTo>
                    <a:pt x="440" y="0"/>
                    <a:pt x="390" y="19"/>
                    <a:pt x="344" y="65"/>
                  </a:cubicBezTo>
                  <a:lnTo>
                    <a:pt x="347" y="68"/>
                  </a:lnTo>
                  <a:lnTo>
                    <a:pt x="151" y="261"/>
                  </a:lnTo>
                  <a:cubicBezTo>
                    <a:pt x="0" y="409"/>
                    <a:pt x="139" y="617"/>
                    <a:pt x="300" y="617"/>
                  </a:cubicBezTo>
                  <a:cubicBezTo>
                    <a:pt x="349" y="617"/>
                    <a:pt x="400" y="598"/>
                    <a:pt x="445" y="552"/>
                  </a:cubicBezTo>
                  <a:lnTo>
                    <a:pt x="638" y="359"/>
                  </a:lnTo>
                  <a:cubicBezTo>
                    <a:pt x="789" y="209"/>
                    <a:pt x="651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12"/>
            <p:cNvSpPr/>
            <p:nvPr/>
          </p:nvSpPr>
          <p:spPr>
            <a:xfrm>
              <a:off x="3303100" y="4022600"/>
              <a:ext cx="10400" cy="18900"/>
            </a:xfrm>
            <a:custGeom>
              <a:avLst/>
              <a:gdLst/>
              <a:ahLst/>
              <a:cxnLst/>
              <a:rect l="l" t="t" r="r" b="b"/>
              <a:pathLst>
                <a:path w="416" h="756" extrusionOk="0">
                  <a:moveTo>
                    <a:pt x="206" y="0"/>
                  </a:moveTo>
                  <a:cubicBezTo>
                    <a:pt x="92" y="0"/>
                    <a:pt x="0" y="95"/>
                    <a:pt x="0" y="210"/>
                  </a:cubicBezTo>
                  <a:lnTo>
                    <a:pt x="0" y="550"/>
                  </a:lnTo>
                  <a:cubicBezTo>
                    <a:pt x="0" y="664"/>
                    <a:pt x="92" y="756"/>
                    <a:pt x="206" y="756"/>
                  </a:cubicBezTo>
                  <a:cubicBezTo>
                    <a:pt x="321" y="756"/>
                    <a:pt x="412" y="664"/>
                    <a:pt x="412" y="550"/>
                  </a:cubicBezTo>
                  <a:lnTo>
                    <a:pt x="412" y="210"/>
                  </a:lnTo>
                  <a:cubicBezTo>
                    <a:pt x="416" y="95"/>
                    <a:pt x="321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12"/>
            <p:cNvSpPr/>
            <p:nvPr/>
          </p:nvSpPr>
          <p:spPr>
            <a:xfrm>
              <a:off x="3257925" y="4014025"/>
              <a:ext cx="19675" cy="15400"/>
            </a:xfrm>
            <a:custGeom>
              <a:avLst/>
              <a:gdLst/>
              <a:ahLst/>
              <a:cxnLst/>
              <a:rect l="l" t="t" r="r" b="b"/>
              <a:pathLst>
                <a:path w="787" h="616" extrusionOk="0">
                  <a:moveTo>
                    <a:pt x="489" y="0"/>
                  </a:moveTo>
                  <a:cubicBezTo>
                    <a:pt x="440" y="0"/>
                    <a:pt x="390" y="20"/>
                    <a:pt x="345" y="65"/>
                  </a:cubicBezTo>
                  <a:lnTo>
                    <a:pt x="149" y="258"/>
                  </a:lnTo>
                  <a:cubicBezTo>
                    <a:pt x="0" y="409"/>
                    <a:pt x="138" y="616"/>
                    <a:pt x="299" y="616"/>
                  </a:cubicBezTo>
                  <a:cubicBezTo>
                    <a:pt x="347" y="616"/>
                    <a:pt x="398" y="597"/>
                    <a:pt x="443" y="553"/>
                  </a:cubicBezTo>
                  <a:lnTo>
                    <a:pt x="636" y="356"/>
                  </a:lnTo>
                  <a:cubicBezTo>
                    <a:pt x="787" y="208"/>
                    <a:pt x="648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12"/>
            <p:cNvSpPr/>
            <p:nvPr/>
          </p:nvSpPr>
          <p:spPr>
            <a:xfrm>
              <a:off x="3338900" y="4014025"/>
              <a:ext cx="19750" cy="15400"/>
            </a:xfrm>
            <a:custGeom>
              <a:avLst/>
              <a:gdLst/>
              <a:ahLst/>
              <a:cxnLst/>
              <a:rect l="l" t="t" r="r" b="b"/>
              <a:pathLst>
                <a:path w="790" h="616" extrusionOk="0">
                  <a:moveTo>
                    <a:pt x="300" y="0"/>
                  </a:moveTo>
                  <a:cubicBezTo>
                    <a:pt x="139" y="0"/>
                    <a:pt x="1" y="208"/>
                    <a:pt x="151" y="356"/>
                  </a:cubicBezTo>
                  <a:lnTo>
                    <a:pt x="344" y="553"/>
                  </a:lnTo>
                  <a:cubicBezTo>
                    <a:pt x="390" y="597"/>
                    <a:pt x="440" y="616"/>
                    <a:pt x="489" y="616"/>
                  </a:cubicBezTo>
                  <a:cubicBezTo>
                    <a:pt x="651" y="616"/>
                    <a:pt x="790" y="409"/>
                    <a:pt x="639" y="258"/>
                  </a:cubicBezTo>
                  <a:lnTo>
                    <a:pt x="446" y="65"/>
                  </a:lnTo>
                  <a:cubicBezTo>
                    <a:pt x="400" y="20"/>
                    <a:pt x="349" y="0"/>
                    <a:pt x="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112"/>
          <p:cNvGrpSpPr/>
          <p:nvPr/>
        </p:nvGrpSpPr>
        <p:grpSpPr>
          <a:xfrm>
            <a:off x="2539775" y="3809975"/>
            <a:ext cx="325250" cy="353950"/>
            <a:chOff x="2539775" y="3809975"/>
            <a:chExt cx="325250" cy="353950"/>
          </a:xfrm>
        </p:grpSpPr>
        <p:sp>
          <p:nvSpPr>
            <p:cNvPr id="2167" name="Google Shape;2167;p112"/>
            <p:cNvSpPr/>
            <p:nvPr/>
          </p:nvSpPr>
          <p:spPr>
            <a:xfrm>
              <a:off x="2573475" y="3877350"/>
              <a:ext cx="90300" cy="86925"/>
            </a:xfrm>
            <a:custGeom>
              <a:avLst/>
              <a:gdLst/>
              <a:ahLst/>
              <a:cxnLst/>
              <a:rect l="l" t="t" r="r" b="b"/>
              <a:pathLst>
                <a:path w="3612" h="3477" extrusionOk="0">
                  <a:moveTo>
                    <a:pt x="1739" y="413"/>
                  </a:moveTo>
                  <a:lnTo>
                    <a:pt x="1739" y="413"/>
                  </a:lnTo>
                  <a:cubicBezTo>
                    <a:pt x="2272" y="414"/>
                    <a:pt x="2755" y="737"/>
                    <a:pt x="2958" y="1231"/>
                  </a:cubicBezTo>
                  <a:cubicBezTo>
                    <a:pt x="3164" y="1725"/>
                    <a:pt x="3049" y="2294"/>
                    <a:pt x="2673" y="2673"/>
                  </a:cubicBezTo>
                  <a:cubicBezTo>
                    <a:pt x="2419" y="2927"/>
                    <a:pt x="2080" y="3061"/>
                    <a:pt x="1736" y="3061"/>
                  </a:cubicBezTo>
                  <a:cubicBezTo>
                    <a:pt x="1566" y="3061"/>
                    <a:pt x="1394" y="3028"/>
                    <a:pt x="1230" y="2961"/>
                  </a:cubicBezTo>
                  <a:cubicBezTo>
                    <a:pt x="736" y="2755"/>
                    <a:pt x="413" y="2271"/>
                    <a:pt x="413" y="1738"/>
                  </a:cubicBezTo>
                  <a:cubicBezTo>
                    <a:pt x="416" y="1006"/>
                    <a:pt x="1007" y="414"/>
                    <a:pt x="1739" y="413"/>
                  </a:cubicBezTo>
                  <a:close/>
                  <a:moveTo>
                    <a:pt x="1735" y="1"/>
                  </a:moveTo>
                  <a:cubicBezTo>
                    <a:pt x="776" y="1"/>
                    <a:pt x="0" y="778"/>
                    <a:pt x="0" y="1738"/>
                  </a:cubicBezTo>
                  <a:cubicBezTo>
                    <a:pt x="0" y="2441"/>
                    <a:pt x="422" y="3072"/>
                    <a:pt x="1070" y="3344"/>
                  </a:cubicBezTo>
                  <a:cubicBezTo>
                    <a:pt x="1286" y="3433"/>
                    <a:pt x="1512" y="3476"/>
                    <a:pt x="1736" y="3476"/>
                  </a:cubicBezTo>
                  <a:cubicBezTo>
                    <a:pt x="2188" y="3476"/>
                    <a:pt x="2632" y="3300"/>
                    <a:pt x="2964" y="2968"/>
                  </a:cubicBezTo>
                  <a:cubicBezTo>
                    <a:pt x="3461" y="2470"/>
                    <a:pt x="3612" y="1725"/>
                    <a:pt x="3344" y="1074"/>
                  </a:cubicBezTo>
                  <a:cubicBezTo>
                    <a:pt x="3075" y="423"/>
                    <a:pt x="2441" y="1"/>
                    <a:pt x="1741" y="1"/>
                  </a:cubicBezTo>
                  <a:cubicBezTo>
                    <a:pt x="1739" y="1"/>
                    <a:pt x="1737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12"/>
            <p:cNvSpPr/>
            <p:nvPr/>
          </p:nvSpPr>
          <p:spPr>
            <a:xfrm>
              <a:off x="2596950" y="3904175"/>
              <a:ext cx="10400" cy="21050"/>
            </a:xfrm>
            <a:custGeom>
              <a:avLst/>
              <a:gdLst/>
              <a:ahLst/>
              <a:cxnLst/>
              <a:rect l="l" t="t" r="r" b="b"/>
              <a:pathLst>
                <a:path w="416" h="842" extrusionOk="0">
                  <a:moveTo>
                    <a:pt x="208" y="1"/>
                  </a:moveTo>
                  <a:cubicBezTo>
                    <a:pt x="104" y="1"/>
                    <a:pt x="0" y="69"/>
                    <a:pt x="0" y="207"/>
                  </a:cubicBezTo>
                  <a:lnTo>
                    <a:pt x="0" y="635"/>
                  </a:lnTo>
                  <a:cubicBezTo>
                    <a:pt x="0" y="750"/>
                    <a:pt x="92" y="841"/>
                    <a:pt x="206" y="841"/>
                  </a:cubicBezTo>
                  <a:cubicBezTo>
                    <a:pt x="321" y="841"/>
                    <a:pt x="416" y="750"/>
                    <a:pt x="416" y="635"/>
                  </a:cubicBezTo>
                  <a:lnTo>
                    <a:pt x="416" y="207"/>
                  </a:lnTo>
                  <a:cubicBezTo>
                    <a:pt x="416" y="69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12"/>
            <p:cNvSpPr/>
            <p:nvPr/>
          </p:nvSpPr>
          <p:spPr>
            <a:xfrm>
              <a:off x="2628175" y="3903925"/>
              <a:ext cx="10675" cy="21300"/>
            </a:xfrm>
            <a:custGeom>
              <a:avLst/>
              <a:gdLst/>
              <a:ahLst/>
              <a:cxnLst/>
              <a:rect l="l" t="t" r="r" b="b"/>
              <a:pathLst>
                <a:path w="427" h="852" extrusionOk="0">
                  <a:moveTo>
                    <a:pt x="213" y="1"/>
                  </a:moveTo>
                  <a:cubicBezTo>
                    <a:pt x="96" y="1"/>
                    <a:pt x="1" y="99"/>
                    <a:pt x="7" y="217"/>
                  </a:cubicBezTo>
                  <a:lnTo>
                    <a:pt x="7" y="645"/>
                  </a:lnTo>
                  <a:cubicBezTo>
                    <a:pt x="7" y="760"/>
                    <a:pt x="99" y="851"/>
                    <a:pt x="217" y="851"/>
                  </a:cubicBezTo>
                  <a:cubicBezTo>
                    <a:pt x="331" y="851"/>
                    <a:pt x="423" y="760"/>
                    <a:pt x="423" y="645"/>
                  </a:cubicBezTo>
                  <a:lnTo>
                    <a:pt x="423" y="217"/>
                  </a:lnTo>
                  <a:cubicBezTo>
                    <a:pt x="426" y="99"/>
                    <a:pt x="334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12"/>
            <p:cNvSpPr/>
            <p:nvPr/>
          </p:nvSpPr>
          <p:spPr>
            <a:xfrm>
              <a:off x="2607750" y="3931175"/>
              <a:ext cx="18500" cy="10400"/>
            </a:xfrm>
            <a:custGeom>
              <a:avLst/>
              <a:gdLst/>
              <a:ahLst/>
              <a:cxnLst/>
              <a:rect l="l" t="t" r="r" b="b"/>
              <a:pathLst>
                <a:path w="740" h="416" extrusionOk="0">
                  <a:moveTo>
                    <a:pt x="275" y="0"/>
                  </a:moveTo>
                  <a:cubicBezTo>
                    <a:pt x="0" y="0"/>
                    <a:pt x="0" y="416"/>
                    <a:pt x="275" y="416"/>
                  </a:cubicBezTo>
                  <a:lnTo>
                    <a:pt x="533" y="416"/>
                  </a:lnTo>
                  <a:cubicBezTo>
                    <a:pt x="648" y="416"/>
                    <a:pt x="739" y="324"/>
                    <a:pt x="739" y="210"/>
                  </a:cubicBezTo>
                  <a:cubicBezTo>
                    <a:pt x="739" y="92"/>
                    <a:pt x="64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12"/>
            <p:cNvSpPr/>
            <p:nvPr/>
          </p:nvSpPr>
          <p:spPr>
            <a:xfrm>
              <a:off x="2573475" y="3977175"/>
              <a:ext cx="90400" cy="86900"/>
            </a:xfrm>
            <a:custGeom>
              <a:avLst/>
              <a:gdLst/>
              <a:ahLst/>
              <a:cxnLst/>
              <a:rect l="l" t="t" r="r" b="b"/>
              <a:pathLst>
                <a:path w="3616" h="3476" extrusionOk="0">
                  <a:moveTo>
                    <a:pt x="1741" y="417"/>
                  </a:moveTo>
                  <a:cubicBezTo>
                    <a:pt x="2274" y="417"/>
                    <a:pt x="2758" y="738"/>
                    <a:pt x="2961" y="1235"/>
                  </a:cubicBezTo>
                  <a:cubicBezTo>
                    <a:pt x="3167" y="1729"/>
                    <a:pt x="3052" y="2298"/>
                    <a:pt x="2673" y="2674"/>
                  </a:cubicBezTo>
                  <a:cubicBezTo>
                    <a:pt x="2421" y="2928"/>
                    <a:pt x="2083" y="3063"/>
                    <a:pt x="1739" y="3063"/>
                  </a:cubicBezTo>
                  <a:cubicBezTo>
                    <a:pt x="1569" y="3063"/>
                    <a:pt x="1397" y="3030"/>
                    <a:pt x="1234" y="2962"/>
                  </a:cubicBezTo>
                  <a:cubicBezTo>
                    <a:pt x="736" y="2756"/>
                    <a:pt x="416" y="2275"/>
                    <a:pt x="416" y="1739"/>
                  </a:cubicBezTo>
                  <a:cubicBezTo>
                    <a:pt x="416" y="1009"/>
                    <a:pt x="1008" y="417"/>
                    <a:pt x="1741" y="417"/>
                  </a:cubicBezTo>
                  <a:close/>
                  <a:moveTo>
                    <a:pt x="1740" y="0"/>
                  </a:moveTo>
                  <a:cubicBezTo>
                    <a:pt x="1515" y="0"/>
                    <a:pt x="1289" y="44"/>
                    <a:pt x="1073" y="133"/>
                  </a:cubicBezTo>
                  <a:cubicBezTo>
                    <a:pt x="426" y="404"/>
                    <a:pt x="0" y="1035"/>
                    <a:pt x="0" y="1739"/>
                  </a:cubicBezTo>
                  <a:cubicBezTo>
                    <a:pt x="0" y="2700"/>
                    <a:pt x="779" y="3476"/>
                    <a:pt x="1741" y="3476"/>
                  </a:cubicBezTo>
                  <a:cubicBezTo>
                    <a:pt x="2441" y="3476"/>
                    <a:pt x="3075" y="3054"/>
                    <a:pt x="3344" y="2403"/>
                  </a:cubicBezTo>
                  <a:cubicBezTo>
                    <a:pt x="3615" y="1755"/>
                    <a:pt x="3465" y="1006"/>
                    <a:pt x="2967" y="509"/>
                  </a:cubicBezTo>
                  <a:cubicBezTo>
                    <a:pt x="2635" y="176"/>
                    <a:pt x="2191" y="0"/>
                    <a:pt x="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12"/>
            <p:cNvSpPr/>
            <p:nvPr/>
          </p:nvSpPr>
          <p:spPr>
            <a:xfrm>
              <a:off x="2596950" y="4004025"/>
              <a:ext cx="10400" cy="21125"/>
            </a:xfrm>
            <a:custGeom>
              <a:avLst/>
              <a:gdLst/>
              <a:ahLst/>
              <a:cxnLst/>
              <a:rect l="l" t="t" r="r" b="b"/>
              <a:pathLst>
                <a:path w="416" h="845" extrusionOk="0">
                  <a:moveTo>
                    <a:pt x="208" y="1"/>
                  </a:moveTo>
                  <a:cubicBezTo>
                    <a:pt x="104" y="1"/>
                    <a:pt x="0" y="69"/>
                    <a:pt x="0" y="207"/>
                  </a:cubicBezTo>
                  <a:lnTo>
                    <a:pt x="0" y="635"/>
                  </a:lnTo>
                  <a:cubicBezTo>
                    <a:pt x="0" y="750"/>
                    <a:pt x="92" y="845"/>
                    <a:pt x="206" y="845"/>
                  </a:cubicBezTo>
                  <a:cubicBezTo>
                    <a:pt x="321" y="845"/>
                    <a:pt x="416" y="750"/>
                    <a:pt x="416" y="635"/>
                  </a:cubicBezTo>
                  <a:lnTo>
                    <a:pt x="416" y="207"/>
                  </a:lnTo>
                  <a:cubicBezTo>
                    <a:pt x="416" y="69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12"/>
            <p:cNvSpPr/>
            <p:nvPr/>
          </p:nvSpPr>
          <p:spPr>
            <a:xfrm>
              <a:off x="2628350" y="4004225"/>
              <a:ext cx="10400" cy="20925"/>
            </a:xfrm>
            <a:custGeom>
              <a:avLst/>
              <a:gdLst/>
              <a:ahLst/>
              <a:cxnLst/>
              <a:rect l="l" t="t" r="r" b="b"/>
              <a:pathLst>
                <a:path w="416" h="837" extrusionOk="0">
                  <a:moveTo>
                    <a:pt x="208" y="0"/>
                  </a:moveTo>
                  <a:cubicBezTo>
                    <a:pt x="108" y="0"/>
                    <a:pt x="7" y="66"/>
                    <a:pt x="0" y="199"/>
                  </a:cubicBezTo>
                  <a:lnTo>
                    <a:pt x="0" y="627"/>
                  </a:lnTo>
                  <a:cubicBezTo>
                    <a:pt x="0" y="742"/>
                    <a:pt x="92" y="837"/>
                    <a:pt x="210" y="837"/>
                  </a:cubicBezTo>
                  <a:cubicBezTo>
                    <a:pt x="324" y="837"/>
                    <a:pt x="416" y="742"/>
                    <a:pt x="416" y="627"/>
                  </a:cubicBezTo>
                  <a:lnTo>
                    <a:pt x="416" y="199"/>
                  </a:lnTo>
                  <a:cubicBezTo>
                    <a:pt x="409" y="66"/>
                    <a:pt x="309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12"/>
            <p:cNvSpPr/>
            <p:nvPr/>
          </p:nvSpPr>
          <p:spPr>
            <a:xfrm>
              <a:off x="2607750" y="4031100"/>
              <a:ext cx="18500" cy="10325"/>
            </a:xfrm>
            <a:custGeom>
              <a:avLst/>
              <a:gdLst/>
              <a:ahLst/>
              <a:cxnLst/>
              <a:rect l="l" t="t" r="r" b="b"/>
              <a:pathLst>
                <a:path w="740" h="413" extrusionOk="0">
                  <a:moveTo>
                    <a:pt x="275" y="0"/>
                  </a:moveTo>
                  <a:cubicBezTo>
                    <a:pt x="0" y="0"/>
                    <a:pt x="0" y="413"/>
                    <a:pt x="275" y="413"/>
                  </a:cubicBezTo>
                  <a:lnTo>
                    <a:pt x="533" y="413"/>
                  </a:lnTo>
                  <a:cubicBezTo>
                    <a:pt x="648" y="413"/>
                    <a:pt x="739" y="321"/>
                    <a:pt x="739" y="207"/>
                  </a:cubicBezTo>
                  <a:cubicBezTo>
                    <a:pt x="739" y="92"/>
                    <a:pt x="648" y="0"/>
                    <a:pt x="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12"/>
            <p:cNvSpPr/>
            <p:nvPr/>
          </p:nvSpPr>
          <p:spPr>
            <a:xfrm>
              <a:off x="2592450" y="3831225"/>
              <a:ext cx="49000" cy="34475"/>
            </a:xfrm>
            <a:custGeom>
              <a:avLst/>
              <a:gdLst/>
              <a:ahLst/>
              <a:cxnLst/>
              <a:rect l="l" t="t" r="r" b="b"/>
              <a:pathLst>
                <a:path w="1960" h="1379" extrusionOk="0">
                  <a:moveTo>
                    <a:pt x="1544" y="416"/>
                  </a:moveTo>
                  <a:lnTo>
                    <a:pt x="1544" y="963"/>
                  </a:lnTo>
                  <a:lnTo>
                    <a:pt x="413" y="963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8"/>
                  </a:cubicBezTo>
                  <a:lnTo>
                    <a:pt x="0" y="1031"/>
                  </a:lnTo>
                  <a:cubicBezTo>
                    <a:pt x="0" y="1221"/>
                    <a:pt x="154" y="1375"/>
                    <a:pt x="344" y="1378"/>
                  </a:cubicBezTo>
                  <a:lnTo>
                    <a:pt x="1613" y="1378"/>
                  </a:lnTo>
                  <a:cubicBezTo>
                    <a:pt x="1803" y="1375"/>
                    <a:pt x="1960" y="1221"/>
                    <a:pt x="1960" y="1031"/>
                  </a:cubicBezTo>
                  <a:lnTo>
                    <a:pt x="1960" y="348"/>
                  </a:lnTo>
                  <a:cubicBezTo>
                    <a:pt x="1960" y="155"/>
                    <a:pt x="1803" y="1"/>
                    <a:pt x="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12"/>
            <p:cNvSpPr/>
            <p:nvPr/>
          </p:nvSpPr>
          <p:spPr>
            <a:xfrm>
              <a:off x="2539775" y="3809975"/>
              <a:ext cx="325250" cy="353950"/>
            </a:xfrm>
            <a:custGeom>
              <a:avLst/>
              <a:gdLst/>
              <a:ahLst/>
              <a:cxnLst/>
              <a:rect l="l" t="t" r="r" b="b"/>
              <a:pathLst>
                <a:path w="13010" h="14158" extrusionOk="0">
                  <a:moveTo>
                    <a:pt x="7865" y="416"/>
                  </a:moveTo>
                  <a:cubicBezTo>
                    <a:pt x="7963" y="416"/>
                    <a:pt x="8061" y="481"/>
                    <a:pt x="8061" y="612"/>
                  </a:cubicBezTo>
                  <a:lnTo>
                    <a:pt x="8061" y="1221"/>
                  </a:lnTo>
                  <a:lnTo>
                    <a:pt x="7668" y="1221"/>
                  </a:lnTo>
                  <a:lnTo>
                    <a:pt x="7668" y="612"/>
                  </a:lnTo>
                  <a:cubicBezTo>
                    <a:pt x="7668" y="481"/>
                    <a:pt x="7766" y="416"/>
                    <a:pt x="7865" y="416"/>
                  </a:cubicBezTo>
                  <a:close/>
                  <a:moveTo>
                    <a:pt x="9641" y="426"/>
                  </a:moveTo>
                  <a:cubicBezTo>
                    <a:pt x="9736" y="426"/>
                    <a:pt x="9832" y="488"/>
                    <a:pt x="9837" y="612"/>
                  </a:cubicBezTo>
                  <a:lnTo>
                    <a:pt x="9837" y="1221"/>
                  </a:lnTo>
                  <a:lnTo>
                    <a:pt x="9444" y="1221"/>
                  </a:lnTo>
                  <a:lnTo>
                    <a:pt x="9444" y="612"/>
                  </a:lnTo>
                  <a:cubicBezTo>
                    <a:pt x="9449" y="488"/>
                    <a:pt x="9545" y="426"/>
                    <a:pt x="9641" y="426"/>
                  </a:cubicBezTo>
                  <a:close/>
                  <a:moveTo>
                    <a:pt x="10341" y="1633"/>
                  </a:moveTo>
                  <a:lnTo>
                    <a:pt x="10341" y="2382"/>
                  </a:lnTo>
                  <a:cubicBezTo>
                    <a:pt x="10341" y="3144"/>
                    <a:pt x="9722" y="3762"/>
                    <a:pt x="8960" y="3762"/>
                  </a:cubicBezTo>
                  <a:lnTo>
                    <a:pt x="8545" y="3762"/>
                  </a:lnTo>
                  <a:cubicBezTo>
                    <a:pt x="7786" y="3762"/>
                    <a:pt x="7168" y="3144"/>
                    <a:pt x="7164" y="2385"/>
                  </a:cubicBezTo>
                  <a:lnTo>
                    <a:pt x="7164" y="1633"/>
                  </a:lnTo>
                  <a:close/>
                  <a:moveTo>
                    <a:pt x="9386" y="4129"/>
                  </a:moveTo>
                  <a:lnTo>
                    <a:pt x="9386" y="4436"/>
                  </a:lnTo>
                  <a:cubicBezTo>
                    <a:pt x="9382" y="4685"/>
                    <a:pt x="9183" y="4884"/>
                    <a:pt x="8934" y="4887"/>
                  </a:cubicBezTo>
                  <a:lnTo>
                    <a:pt x="8574" y="4887"/>
                  </a:lnTo>
                  <a:cubicBezTo>
                    <a:pt x="8329" y="4884"/>
                    <a:pt x="8126" y="4685"/>
                    <a:pt x="8126" y="4436"/>
                  </a:cubicBezTo>
                  <a:lnTo>
                    <a:pt x="8123" y="4436"/>
                  </a:lnTo>
                  <a:lnTo>
                    <a:pt x="8123" y="4129"/>
                  </a:lnTo>
                  <a:cubicBezTo>
                    <a:pt x="8260" y="4161"/>
                    <a:pt x="8404" y="4181"/>
                    <a:pt x="8545" y="4181"/>
                  </a:cubicBezTo>
                  <a:lnTo>
                    <a:pt x="8960" y="4181"/>
                  </a:lnTo>
                  <a:cubicBezTo>
                    <a:pt x="9104" y="4181"/>
                    <a:pt x="9245" y="4161"/>
                    <a:pt x="9386" y="4129"/>
                  </a:cubicBezTo>
                  <a:close/>
                  <a:moveTo>
                    <a:pt x="6575" y="6098"/>
                  </a:moveTo>
                  <a:cubicBezTo>
                    <a:pt x="6829" y="6098"/>
                    <a:pt x="7072" y="6155"/>
                    <a:pt x="7289" y="6265"/>
                  </a:cubicBezTo>
                  <a:lnTo>
                    <a:pt x="7289" y="6268"/>
                  </a:lnTo>
                  <a:cubicBezTo>
                    <a:pt x="7577" y="6412"/>
                    <a:pt x="7779" y="6631"/>
                    <a:pt x="7861" y="6863"/>
                  </a:cubicBezTo>
                  <a:cubicBezTo>
                    <a:pt x="7317" y="6567"/>
                    <a:pt x="6655" y="6429"/>
                    <a:pt x="6026" y="6429"/>
                  </a:cubicBezTo>
                  <a:cubicBezTo>
                    <a:pt x="5834" y="6429"/>
                    <a:pt x="5645" y="6442"/>
                    <a:pt x="5464" y="6467"/>
                  </a:cubicBezTo>
                  <a:cubicBezTo>
                    <a:pt x="5827" y="6215"/>
                    <a:pt x="6212" y="6098"/>
                    <a:pt x="6575" y="6098"/>
                  </a:cubicBezTo>
                  <a:close/>
                  <a:moveTo>
                    <a:pt x="10938" y="6099"/>
                  </a:moveTo>
                  <a:cubicBezTo>
                    <a:pt x="11280" y="6099"/>
                    <a:pt x="11661" y="6204"/>
                    <a:pt x="12042" y="6467"/>
                  </a:cubicBezTo>
                  <a:cubicBezTo>
                    <a:pt x="11860" y="6442"/>
                    <a:pt x="11671" y="6429"/>
                    <a:pt x="11479" y="6429"/>
                  </a:cubicBezTo>
                  <a:cubicBezTo>
                    <a:pt x="10849" y="6429"/>
                    <a:pt x="10185" y="6567"/>
                    <a:pt x="9644" y="6863"/>
                  </a:cubicBezTo>
                  <a:cubicBezTo>
                    <a:pt x="9726" y="6631"/>
                    <a:pt x="9932" y="6415"/>
                    <a:pt x="10216" y="6268"/>
                  </a:cubicBezTo>
                  <a:cubicBezTo>
                    <a:pt x="10421" y="6164"/>
                    <a:pt x="10668" y="6099"/>
                    <a:pt x="10938" y="6099"/>
                  </a:cubicBezTo>
                  <a:close/>
                  <a:moveTo>
                    <a:pt x="6025" y="6846"/>
                  </a:moveTo>
                  <a:cubicBezTo>
                    <a:pt x="6648" y="6846"/>
                    <a:pt x="7330" y="6994"/>
                    <a:pt x="7851" y="7341"/>
                  </a:cubicBezTo>
                  <a:cubicBezTo>
                    <a:pt x="7730" y="7711"/>
                    <a:pt x="7443" y="7905"/>
                    <a:pt x="7123" y="7905"/>
                  </a:cubicBezTo>
                  <a:cubicBezTo>
                    <a:pt x="6987" y="7905"/>
                    <a:pt x="6845" y="7870"/>
                    <a:pt x="6707" y="7799"/>
                  </a:cubicBezTo>
                  <a:cubicBezTo>
                    <a:pt x="6291" y="7586"/>
                    <a:pt x="5830" y="7151"/>
                    <a:pt x="5339" y="6909"/>
                  </a:cubicBezTo>
                  <a:lnTo>
                    <a:pt x="5342" y="6909"/>
                  </a:lnTo>
                  <a:cubicBezTo>
                    <a:pt x="5553" y="6868"/>
                    <a:pt x="5784" y="6846"/>
                    <a:pt x="6025" y="6846"/>
                  </a:cubicBezTo>
                  <a:close/>
                  <a:moveTo>
                    <a:pt x="8192" y="7612"/>
                  </a:moveTo>
                  <a:cubicBezTo>
                    <a:pt x="8332" y="7750"/>
                    <a:pt x="8450" y="7910"/>
                    <a:pt x="8545" y="8083"/>
                  </a:cubicBezTo>
                  <a:lnTo>
                    <a:pt x="8545" y="11240"/>
                  </a:lnTo>
                  <a:cubicBezTo>
                    <a:pt x="8545" y="12620"/>
                    <a:pt x="7426" y="13742"/>
                    <a:pt x="6043" y="13742"/>
                  </a:cubicBezTo>
                  <a:lnTo>
                    <a:pt x="6043" y="13746"/>
                  </a:lnTo>
                  <a:lnTo>
                    <a:pt x="5794" y="13746"/>
                  </a:lnTo>
                  <a:cubicBezTo>
                    <a:pt x="4410" y="13742"/>
                    <a:pt x="3292" y="12620"/>
                    <a:pt x="3292" y="11240"/>
                  </a:cubicBezTo>
                  <a:lnTo>
                    <a:pt x="3292" y="11014"/>
                  </a:lnTo>
                  <a:lnTo>
                    <a:pt x="5683" y="11014"/>
                  </a:lnTo>
                  <a:cubicBezTo>
                    <a:pt x="5951" y="11014"/>
                    <a:pt x="6167" y="10795"/>
                    <a:pt x="6170" y="10530"/>
                  </a:cubicBezTo>
                  <a:lnTo>
                    <a:pt x="6170" y="7952"/>
                  </a:lnTo>
                  <a:cubicBezTo>
                    <a:pt x="6281" y="8031"/>
                    <a:pt x="6399" y="8103"/>
                    <a:pt x="6520" y="8165"/>
                  </a:cubicBezTo>
                  <a:cubicBezTo>
                    <a:pt x="6718" y="8265"/>
                    <a:pt x="6923" y="8314"/>
                    <a:pt x="7121" y="8314"/>
                  </a:cubicBezTo>
                  <a:cubicBezTo>
                    <a:pt x="7570" y="8314"/>
                    <a:pt x="7983" y="8066"/>
                    <a:pt x="8192" y="7612"/>
                  </a:cubicBezTo>
                  <a:close/>
                  <a:moveTo>
                    <a:pt x="485" y="0"/>
                  </a:moveTo>
                  <a:cubicBezTo>
                    <a:pt x="217" y="0"/>
                    <a:pt x="1" y="220"/>
                    <a:pt x="1" y="488"/>
                  </a:cubicBezTo>
                  <a:lnTo>
                    <a:pt x="1" y="7795"/>
                  </a:lnTo>
                  <a:cubicBezTo>
                    <a:pt x="1" y="7910"/>
                    <a:pt x="92" y="8001"/>
                    <a:pt x="207" y="8001"/>
                  </a:cubicBezTo>
                  <a:cubicBezTo>
                    <a:pt x="321" y="8001"/>
                    <a:pt x="416" y="7910"/>
                    <a:pt x="416" y="7795"/>
                  </a:cubicBezTo>
                  <a:lnTo>
                    <a:pt x="416" y="488"/>
                  </a:lnTo>
                  <a:cubicBezTo>
                    <a:pt x="416" y="449"/>
                    <a:pt x="446" y="416"/>
                    <a:pt x="485" y="416"/>
                  </a:cubicBezTo>
                  <a:lnTo>
                    <a:pt x="5686" y="416"/>
                  </a:lnTo>
                  <a:cubicBezTo>
                    <a:pt x="5722" y="416"/>
                    <a:pt x="5755" y="449"/>
                    <a:pt x="5755" y="488"/>
                  </a:cubicBezTo>
                  <a:lnTo>
                    <a:pt x="5755" y="5843"/>
                  </a:lnTo>
                  <a:cubicBezTo>
                    <a:pt x="5365" y="5996"/>
                    <a:pt x="4992" y="6261"/>
                    <a:pt x="4665" y="6624"/>
                  </a:cubicBezTo>
                  <a:cubicBezTo>
                    <a:pt x="4499" y="6811"/>
                    <a:pt x="4593" y="7105"/>
                    <a:pt x="4839" y="7158"/>
                  </a:cubicBezTo>
                  <a:cubicBezTo>
                    <a:pt x="5133" y="7223"/>
                    <a:pt x="5447" y="7439"/>
                    <a:pt x="5755" y="7658"/>
                  </a:cubicBezTo>
                  <a:lnTo>
                    <a:pt x="5755" y="10530"/>
                  </a:lnTo>
                  <a:cubicBezTo>
                    <a:pt x="5755" y="10569"/>
                    <a:pt x="5722" y="10599"/>
                    <a:pt x="5686" y="10599"/>
                  </a:cubicBezTo>
                  <a:lnTo>
                    <a:pt x="485" y="10599"/>
                  </a:lnTo>
                  <a:cubicBezTo>
                    <a:pt x="446" y="10599"/>
                    <a:pt x="416" y="10569"/>
                    <a:pt x="416" y="10530"/>
                  </a:cubicBezTo>
                  <a:lnTo>
                    <a:pt x="416" y="8764"/>
                  </a:lnTo>
                  <a:cubicBezTo>
                    <a:pt x="416" y="8625"/>
                    <a:pt x="312" y="8555"/>
                    <a:pt x="209" y="8555"/>
                  </a:cubicBezTo>
                  <a:cubicBezTo>
                    <a:pt x="105" y="8555"/>
                    <a:pt x="1" y="8625"/>
                    <a:pt x="1" y="8764"/>
                  </a:cubicBezTo>
                  <a:lnTo>
                    <a:pt x="1" y="10530"/>
                  </a:lnTo>
                  <a:cubicBezTo>
                    <a:pt x="1" y="10798"/>
                    <a:pt x="217" y="11014"/>
                    <a:pt x="485" y="11014"/>
                  </a:cubicBezTo>
                  <a:lnTo>
                    <a:pt x="2876" y="11014"/>
                  </a:lnTo>
                  <a:lnTo>
                    <a:pt x="2876" y="11240"/>
                  </a:lnTo>
                  <a:cubicBezTo>
                    <a:pt x="2879" y="12849"/>
                    <a:pt x="4185" y="14154"/>
                    <a:pt x="5794" y="14158"/>
                  </a:cubicBezTo>
                  <a:lnTo>
                    <a:pt x="6043" y="14158"/>
                  </a:lnTo>
                  <a:cubicBezTo>
                    <a:pt x="7655" y="14154"/>
                    <a:pt x="8957" y="12849"/>
                    <a:pt x="8960" y="11240"/>
                  </a:cubicBezTo>
                  <a:lnTo>
                    <a:pt x="8960" y="8093"/>
                  </a:lnTo>
                  <a:cubicBezTo>
                    <a:pt x="9055" y="7916"/>
                    <a:pt x="9176" y="7753"/>
                    <a:pt x="9317" y="7612"/>
                  </a:cubicBezTo>
                  <a:cubicBezTo>
                    <a:pt x="9428" y="7871"/>
                    <a:pt x="9628" y="8077"/>
                    <a:pt x="9880" y="8201"/>
                  </a:cubicBezTo>
                  <a:cubicBezTo>
                    <a:pt x="10042" y="8280"/>
                    <a:pt x="10209" y="8316"/>
                    <a:pt x="10377" y="8316"/>
                  </a:cubicBezTo>
                  <a:cubicBezTo>
                    <a:pt x="10620" y="8316"/>
                    <a:pt x="10865" y="8241"/>
                    <a:pt x="11096" y="8109"/>
                  </a:cubicBezTo>
                  <a:cubicBezTo>
                    <a:pt x="11204" y="8054"/>
                    <a:pt x="11244" y="7923"/>
                    <a:pt x="11185" y="7818"/>
                  </a:cubicBezTo>
                  <a:cubicBezTo>
                    <a:pt x="11147" y="7753"/>
                    <a:pt x="11077" y="7716"/>
                    <a:pt x="11006" y="7716"/>
                  </a:cubicBezTo>
                  <a:cubicBezTo>
                    <a:pt x="10967" y="7716"/>
                    <a:pt x="10928" y="7727"/>
                    <a:pt x="10894" y="7750"/>
                  </a:cubicBezTo>
                  <a:cubicBezTo>
                    <a:pt x="10711" y="7854"/>
                    <a:pt x="10537" y="7901"/>
                    <a:pt x="10380" y="7901"/>
                  </a:cubicBezTo>
                  <a:cubicBezTo>
                    <a:pt x="10037" y="7901"/>
                    <a:pt x="9771" y="7679"/>
                    <a:pt x="9657" y="7341"/>
                  </a:cubicBezTo>
                  <a:cubicBezTo>
                    <a:pt x="10173" y="6996"/>
                    <a:pt x="10857" y="6843"/>
                    <a:pt x="11489" y="6843"/>
                  </a:cubicBezTo>
                  <a:cubicBezTo>
                    <a:pt x="11727" y="6843"/>
                    <a:pt x="11958" y="6865"/>
                    <a:pt x="12169" y="6906"/>
                  </a:cubicBezTo>
                  <a:cubicBezTo>
                    <a:pt x="11996" y="6994"/>
                    <a:pt x="11829" y="7095"/>
                    <a:pt x="11672" y="7210"/>
                  </a:cubicBezTo>
                  <a:cubicBezTo>
                    <a:pt x="11487" y="7339"/>
                    <a:pt x="11614" y="7591"/>
                    <a:pt x="11790" y="7591"/>
                  </a:cubicBezTo>
                  <a:cubicBezTo>
                    <a:pt x="11829" y="7591"/>
                    <a:pt x="11870" y="7578"/>
                    <a:pt x="11911" y="7550"/>
                  </a:cubicBezTo>
                  <a:cubicBezTo>
                    <a:pt x="12143" y="7387"/>
                    <a:pt x="12415" y="7213"/>
                    <a:pt x="12670" y="7161"/>
                  </a:cubicBezTo>
                  <a:cubicBezTo>
                    <a:pt x="12915" y="7105"/>
                    <a:pt x="13010" y="6811"/>
                    <a:pt x="12846" y="6624"/>
                  </a:cubicBezTo>
                  <a:lnTo>
                    <a:pt x="12843" y="6624"/>
                  </a:lnTo>
                  <a:cubicBezTo>
                    <a:pt x="12248" y="5967"/>
                    <a:pt x="11564" y="5683"/>
                    <a:pt x="10935" y="5683"/>
                  </a:cubicBezTo>
                  <a:cubicBezTo>
                    <a:pt x="10613" y="5683"/>
                    <a:pt x="10306" y="5757"/>
                    <a:pt x="10033" y="5895"/>
                  </a:cubicBezTo>
                  <a:cubicBezTo>
                    <a:pt x="9480" y="6173"/>
                    <a:pt x="9157" y="6670"/>
                    <a:pt x="9196" y="7164"/>
                  </a:cubicBezTo>
                  <a:cubicBezTo>
                    <a:pt x="9111" y="7233"/>
                    <a:pt x="9032" y="7308"/>
                    <a:pt x="8960" y="7387"/>
                  </a:cubicBezTo>
                  <a:lnTo>
                    <a:pt x="8960" y="5300"/>
                  </a:lnTo>
                  <a:cubicBezTo>
                    <a:pt x="9428" y="5286"/>
                    <a:pt x="9798" y="4904"/>
                    <a:pt x="9798" y="4436"/>
                  </a:cubicBezTo>
                  <a:lnTo>
                    <a:pt x="9798" y="3968"/>
                  </a:lnTo>
                  <a:cubicBezTo>
                    <a:pt x="10387" y="3657"/>
                    <a:pt x="10753" y="3049"/>
                    <a:pt x="10756" y="2382"/>
                  </a:cubicBezTo>
                  <a:lnTo>
                    <a:pt x="10756" y="1633"/>
                  </a:lnTo>
                  <a:cubicBezTo>
                    <a:pt x="10753" y="1404"/>
                    <a:pt x="10570" y="1221"/>
                    <a:pt x="10344" y="1217"/>
                  </a:cubicBezTo>
                  <a:lnTo>
                    <a:pt x="10252" y="1217"/>
                  </a:lnTo>
                  <a:lnTo>
                    <a:pt x="10252" y="612"/>
                  </a:lnTo>
                  <a:cubicBezTo>
                    <a:pt x="10243" y="282"/>
                    <a:pt x="9971" y="17"/>
                    <a:pt x="9641" y="17"/>
                  </a:cubicBezTo>
                  <a:cubicBezTo>
                    <a:pt x="9310" y="17"/>
                    <a:pt x="9039" y="282"/>
                    <a:pt x="9029" y="612"/>
                  </a:cubicBezTo>
                  <a:lnTo>
                    <a:pt x="9029" y="1217"/>
                  </a:lnTo>
                  <a:lnTo>
                    <a:pt x="8476" y="1217"/>
                  </a:lnTo>
                  <a:lnTo>
                    <a:pt x="8476" y="612"/>
                  </a:lnTo>
                  <a:cubicBezTo>
                    <a:pt x="8466" y="282"/>
                    <a:pt x="8198" y="17"/>
                    <a:pt x="7865" y="17"/>
                  </a:cubicBezTo>
                  <a:cubicBezTo>
                    <a:pt x="7534" y="17"/>
                    <a:pt x="7263" y="282"/>
                    <a:pt x="7253" y="612"/>
                  </a:cubicBezTo>
                  <a:lnTo>
                    <a:pt x="7253" y="1217"/>
                  </a:lnTo>
                  <a:lnTo>
                    <a:pt x="7164" y="1217"/>
                  </a:lnTo>
                  <a:cubicBezTo>
                    <a:pt x="6936" y="1221"/>
                    <a:pt x="6752" y="1404"/>
                    <a:pt x="6752" y="1633"/>
                  </a:cubicBezTo>
                  <a:lnTo>
                    <a:pt x="6752" y="2385"/>
                  </a:lnTo>
                  <a:cubicBezTo>
                    <a:pt x="6752" y="3049"/>
                    <a:pt x="7119" y="3661"/>
                    <a:pt x="7707" y="3972"/>
                  </a:cubicBezTo>
                  <a:lnTo>
                    <a:pt x="7707" y="4436"/>
                  </a:lnTo>
                  <a:cubicBezTo>
                    <a:pt x="7707" y="4904"/>
                    <a:pt x="8077" y="5286"/>
                    <a:pt x="8545" y="5303"/>
                  </a:cubicBezTo>
                  <a:lnTo>
                    <a:pt x="8545" y="7383"/>
                  </a:lnTo>
                  <a:cubicBezTo>
                    <a:pt x="8473" y="7308"/>
                    <a:pt x="8394" y="7233"/>
                    <a:pt x="8313" y="7167"/>
                  </a:cubicBezTo>
                  <a:cubicBezTo>
                    <a:pt x="8355" y="6677"/>
                    <a:pt x="8028" y="6173"/>
                    <a:pt x="7475" y="5895"/>
                  </a:cubicBezTo>
                  <a:cubicBezTo>
                    <a:pt x="7192" y="5756"/>
                    <a:pt x="6884" y="5685"/>
                    <a:pt x="6572" y="5685"/>
                  </a:cubicBezTo>
                  <a:cubicBezTo>
                    <a:pt x="6437" y="5685"/>
                    <a:pt x="6301" y="5698"/>
                    <a:pt x="6167" y="5725"/>
                  </a:cubicBezTo>
                  <a:lnTo>
                    <a:pt x="6167" y="488"/>
                  </a:lnTo>
                  <a:cubicBezTo>
                    <a:pt x="6167" y="220"/>
                    <a:pt x="5951" y="0"/>
                    <a:pt x="5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12"/>
            <p:cNvSpPr/>
            <p:nvPr/>
          </p:nvSpPr>
          <p:spPr>
            <a:xfrm>
              <a:off x="2745125" y="3872200"/>
              <a:ext cx="25550" cy="10425"/>
            </a:xfrm>
            <a:custGeom>
              <a:avLst/>
              <a:gdLst/>
              <a:ahLst/>
              <a:cxnLst/>
              <a:rect l="l" t="t" r="r" b="b"/>
              <a:pathLst>
                <a:path w="1022" h="417" extrusionOk="0">
                  <a:moveTo>
                    <a:pt x="265" y="1"/>
                  </a:moveTo>
                  <a:cubicBezTo>
                    <a:pt x="1" y="14"/>
                    <a:pt x="1" y="406"/>
                    <a:pt x="265" y="416"/>
                  </a:cubicBezTo>
                  <a:lnTo>
                    <a:pt x="812" y="416"/>
                  </a:lnTo>
                  <a:cubicBezTo>
                    <a:pt x="926" y="416"/>
                    <a:pt x="1021" y="325"/>
                    <a:pt x="1021" y="210"/>
                  </a:cubicBezTo>
                  <a:cubicBezTo>
                    <a:pt x="1021" y="96"/>
                    <a:pt x="926" y="1"/>
                    <a:pt x="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112"/>
          <p:cNvGrpSpPr/>
          <p:nvPr/>
        </p:nvGrpSpPr>
        <p:grpSpPr>
          <a:xfrm>
            <a:off x="1756850" y="3828550"/>
            <a:ext cx="358125" cy="316825"/>
            <a:chOff x="1756850" y="3828550"/>
            <a:chExt cx="358125" cy="316825"/>
          </a:xfrm>
        </p:grpSpPr>
        <p:sp>
          <p:nvSpPr>
            <p:cNvPr id="2179" name="Google Shape;2179;p112"/>
            <p:cNvSpPr/>
            <p:nvPr/>
          </p:nvSpPr>
          <p:spPr>
            <a:xfrm>
              <a:off x="1879750" y="3944575"/>
              <a:ext cx="56200" cy="10425"/>
            </a:xfrm>
            <a:custGeom>
              <a:avLst/>
              <a:gdLst/>
              <a:ahLst/>
              <a:cxnLst/>
              <a:rect l="l" t="t" r="r" b="b"/>
              <a:pathLst>
                <a:path w="2248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2042" y="416"/>
                  </a:lnTo>
                  <a:cubicBezTo>
                    <a:pt x="2156" y="416"/>
                    <a:pt x="2248" y="321"/>
                    <a:pt x="2248" y="207"/>
                  </a:cubicBezTo>
                  <a:cubicBezTo>
                    <a:pt x="2248" y="92"/>
                    <a:pt x="2156" y="1"/>
                    <a:pt x="20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12"/>
            <p:cNvSpPr/>
            <p:nvPr/>
          </p:nvSpPr>
          <p:spPr>
            <a:xfrm>
              <a:off x="1756850" y="3884975"/>
              <a:ext cx="358125" cy="260400"/>
            </a:xfrm>
            <a:custGeom>
              <a:avLst/>
              <a:gdLst/>
              <a:ahLst/>
              <a:cxnLst/>
              <a:rect l="l" t="t" r="r" b="b"/>
              <a:pathLst>
                <a:path w="14325" h="10416" extrusionOk="0">
                  <a:moveTo>
                    <a:pt x="2854" y="413"/>
                  </a:moveTo>
                  <a:cubicBezTo>
                    <a:pt x="2878" y="413"/>
                    <a:pt x="2902" y="427"/>
                    <a:pt x="2908" y="455"/>
                  </a:cubicBezTo>
                  <a:lnTo>
                    <a:pt x="3284" y="2058"/>
                  </a:lnTo>
                  <a:lnTo>
                    <a:pt x="3042" y="2411"/>
                  </a:lnTo>
                  <a:cubicBezTo>
                    <a:pt x="2980" y="2394"/>
                    <a:pt x="2917" y="2386"/>
                    <a:pt x="2854" y="2386"/>
                  </a:cubicBezTo>
                  <a:cubicBezTo>
                    <a:pt x="2791" y="2386"/>
                    <a:pt x="2728" y="2394"/>
                    <a:pt x="2666" y="2411"/>
                  </a:cubicBezTo>
                  <a:lnTo>
                    <a:pt x="2424" y="2054"/>
                  </a:lnTo>
                  <a:lnTo>
                    <a:pt x="2800" y="455"/>
                  </a:lnTo>
                  <a:cubicBezTo>
                    <a:pt x="2807" y="427"/>
                    <a:pt x="2831" y="413"/>
                    <a:pt x="2854" y="413"/>
                  </a:cubicBezTo>
                  <a:close/>
                  <a:moveTo>
                    <a:pt x="2855" y="2798"/>
                  </a:moveTo>
                  <a:cubicBezTo>
                    <a:pt x="2923" y="2798"/>
                    <a:pt x="2993" y="2820"/>
                    <a:pt x="3056" y="2869"/>
                  </a:cubicBezTo>
                  <a:cubicBezTo>
                    <a:pt x="3284" y="3052"/>
                    <a:pt x="3183" y="3418"/>
                    <a:pt x="2892" y="3451"/>
                  </a:cubicBezTo>
                  <a:cubicBezTo>
                    <a:pt x="2878" y="3453"/>
                    <a:pt x="2865" y="3454"/>
                    <a:pt x="2851" y="3454"/>
                  </a:cubicBezTo>
                  <a:cubicBezTo>
                    <a:pt x="2688" y="3454"/>
                    <a:pt x="2547" y="3329"/>
                    <a:pt x="2529" y="3163"/>
                  </a:cubicBezTo>
                  <a:lnTo>
                    <a:pt x="2529" y="3166"/>
                  </a:lnTo>
                  <a:cubicBezTo>
                    <a:pt x="2503" y="2954"/>
                    <a:pt x="2672" y="2798"/>
                    <a:pt x="2855" y="2798"/>
                  </a:cubicBezTo>
                  <a:close/>
                  <a:moveTo>
                    <a:pt x="7681" y="1439"/>
                  </a:moveTo>
                  <a:lnTo>
                    <a:pt x="7681" y="3281"/>
                  </a:lnTo>
                  <a:lnTo>
                    <a:pt x="6716" y="3729"/>
                  </a:lnTo>
                  <a:lnTo>
                    <a:pt x="5192" y="3729"/>
                  </a:lnTo>
                  <a:cubicBezTo>
                    <a:pt x="5175" y="3729"/>
                    <a:pt x="5159" y="3732"/>
                    <a:pt x="5142" y="3736"/>
                  </a:cubicBezTo>
                  <a:lnTo>
                    <a:pt x="4469" y="3101"/>
                  </a:lnTo>
                  <a:lnTo>
                    <a:pt x="4469" y="1439"/>
                  </a:lnTo>
                  <a:close/>
                  <a:moveTo>
                    <a:pt x="1793" y="3150"/>
                  </a:moveTo>
                  <a:lnTo>
                    <a:pt x="2113" y="3176"/>
                  </a:lnTo>
                  <a:cubicBezTo>
                    <a:pt x="2127" y="3359"/>
                    <a:pt x="2205" y="3533"/>
                    <a:pt x="2336" y="3660"/>
                  </a:cubicBezTo>
                  <a:lnTo>
                    <a:pt x="2221" y="3896"/>
                  </a:lnTo>
                  <a:lnTo>
                    <a:pt x="648" y="4370"/>
                  </a:lnTo>
                  <a:cubicBezTo>
                    <a:pt x="643" y="4372"/>
                    <a:pt x="637" y="4372"/>
                    <a:pt x="632" y="4372"/>
                  </a:cubicBezTo>
                  <a:cubicBezTo>
                    <a:pt x="612" y="4372"/>
                    <a:pt x="593" y="4362"/>
                    <a:pt x="583" y="4344"/>
                  </a:cubicBezTo>
                  <a:cubicBezTo>
                    <a:pt x="569" y="4324"/>
                    <a:pt x="576" y="4295"/>
                    <a:pt x="592" y="4279"/>
                  </a:cubicBezTo>
                  <a:lnTo>
                    <a:pt x="1790" y="3150"/>
                  </a:lnTo>
                  <a:close/>
                  <a:moveTo>
                    <a:pt x="3916" y="3150"/>
                  </a:moveTo>
                  <a:lnTo>
                    <a:pt x="5113" y="4275"/>
                  </a:lnTo>
                  <a:cubicBezTo>
                    <a:pt x="5133" y="4295"/>
                    <a:pt x="5136" y="4321"/>
                    <a:pt x="5123" y="4344"/>
                  </a:cubicBezTo>
                  <a:cubicBezTo>
                    <a:pt x="5112" y="4362"/>
                    <a:pt x="5094" y="4372"/>
                    <a:pt x="5075" y="4372"/>
                  </a:cubicBezTo>
                  <a:cubicBezTo>
                    <a:pt x="5070" y="4372"/>
                    <a:pt x="5065" y="4372"/>
                    <a:pt x="5061" y="4370"/>
                  </a:cubicBezTo>
                  <a:lnTo>
                    <a:pt x="3487" y="3896"/>
                  </a:lnTo>
                  <a:lnTo>
                    <a:pt x="3484" y="3896"/>
                  </a:lnTo>
                  <a:lnTo>
                    <a:pt x="3373" y="3657"/>
                  </a:lnTo>
                  <a:cubicBezTo>
                    <a:pt x="3504" y="3530"/>
                    <a:pt x="3582" y="3359"/>
                    <a:pt x="3595" y="3176"/>
                  </a:cubicBezTo>
                  <a:lnTo>
                    <a:pt x="3913" y="3150"/>
                  </a:lnTo>
                  <a:close/>
                  <a:moveTo>
                    <a:pt x="11488" y="6568"/>
                  </a:moveTo>
                  <a:lnTo>
                    <a:pt x="11449" y="7049"/>
                  </a:lnTo>
                  <a:lnTo>
                    <a:pt x="10880" y="7049"/>
                  </a:lnTo>
                  <a:lnTo>
                    <a:pt x="10994" y="6568"/>
                  </a:lnTo>
                  <a:close/>
                  <a:moveTo>
                    <a:pt x="12401" y="6565"/>
                  </a:moveTo>
                  <a:lnTo>
                    <a:pt x="12440" y="7049"/>
                  </a:lnTo>
                  <a:lnTo>
                    <a:pt x="11868" y="7049"/>
                  </a:lnTo>
                  <a:lnTo>
                    <a:pt x="11907" y="6565"/>
                  </a:lnTo>
                  <a:close/>
                  <a:moveTo>
                    <a:pt x="13310" y="6568"/>
                  </a:moveTo>
                  <a:lnTo>
                    <a:pt x="13425" y="7049"/>
                  </a:lnTo>
                  <a:lnTo>
                    <a:pt x="12856" y="7049"/>
                  </a:lnTo>
                  <a:lnTo>
                    <a:pt x="12820" y="6568"/>
                  </a:lnTo>
                  <a:close/>
                  <a:moveTo>
                    <a:pt x="11416" y="7465"/>
                  </a:moveTo>
                  <a:lnTo>
                    <a:pt x="11380" y="7949"/>
                  </a:lnTo>
                  <a:lnTo>
                    <a:pt x="10667" y="7949"/>
                  </a:lnTo>
                  <a:lnTo>
                    <a:pt x="10782" y="7465"/>
                  </a:lnTo>
                  <a:close/>
                  <a:moveTo>
                    <a:pt x="12473" y="7465"/>
                  </a:moveTo>
                  <a:lnTo>
                    <a:pt x="12512" y="7949"/>
                  </a:lnTo>
                  <a:lnTo>
                    <a:pt x="11796" y="7949"/>
                  </a:lnTo>
                  <a:lnTo>
                    <a:pt x="11835" y="7465"/>
                  </a:lnTo>
                  <a:close/>
                  <a:moveTo>
                    <a:pt x="13523" y="7465"/>
                  </a:moveTo>
                  <a:lnTo>
                    <a:pt x="13638" y="7949"/>
                  </a:lnTo>
                  <a:lnTo>
                    <a:pt x="12928" y="7949"/>
                  </a:lnTo>
                  <a:lnTo>
                    <a:pt x="12888" y="7465"/>
                  </a:lnTo>
                  <a:close/>
                  <a:moveTo>
                    <a:pt x="11348" y="8364"/>
                  </a:moveTo>
                  <a:lnTo>
                    <a:pt x="11308" y="8845"/>
                  </a:lnTo>
                  <a:lnTo>
                    <a:pt x="10458" y="8845"/>
                  </a:lnTo>
                  <a:lnTo>
                    <a:pt x="10569" y="8364"/>
                  </a:lnTo>
                  <a:close/>
                  <a:moveTo>
                    <a:pt x="12542" y="8364"/>
                  </a:moveTo>
                  <a:lnTo>
                    <a:pt x="12581" y="8845"/>
                  </a:lnTo>
                  <a:lnTo>
                    <a:pt x="11724" y="8845"/>
                  </a:lnTo>
                  <a:lnTo>
                    <a:pt x="11760" y="8364"/>
                  </a:lnTo>
                  <a:close/>
                  <a:moveTo>
                    <a:pt x="13736" y="8364"/>
                  </a:moveTo>
                  <a:lnTo>
                    <a:pt x="13850" y="8845"/>
                  </a:lnTo>
                  <a:lnTo>
                    <a:pt x="12996" y="8845"/>
                  </a:lnTo>
                  <a:lnTo>
                    <a:pt x="12960" y="8364"/>
                  </a:lnTo>
                  <a:close/>
                  <a:moveTo>
                    <a:pt x="7687" y="8426"/>
                  </a:moveTo>
                  <a:lnTo>
                    <a:pt x="7687" y="8881"/>
                  </a:lnTo>
                  <a:lnTo>
                    <a:pt x="7233" y="8881"/>
                  </a:lnTo>
                  <a:lnTo>
                    <a:pt x="7233" y="8426"/>
                  </a:lnTo>
                  <a:close/>
                  <a:moveTo>
                    <a:pt x="5980" y="4144"/>
                  </a:moveTo>
                  <a:cubicBezTo>
                    <a:pt x="5931" y="4220"/>
                    <a:pt x="5905" y="4308"/>
                    <a:pt x="5905" y="4396"/>
                  </a:cubicBezTo>
                  <a:lnTo>
                    <a:pt x="5905" y="5073"/>
                  </a:lnTo>
                  <a:lnTo>
                    <a:pt x="5192" y="5073"/>
                  </a:lnTo>
                  <a:cubicBezTo>
                    <a:pt x="4917" y="5073"/>
                    <a:pt x="4917" y="5489"/>
                    <a:pt x="5192" y="5489"/>
                  </a:cubicBezTo>
                  <a:lnTo>
                    <a:pt x="5905" y="5489"/>
                  </a:lnTo>
                  <a:lnTo>
                    <a:pt x="5905" y="6418"/>
                  </a:lnTo>
                  <a:lnTo>
                    <a:pt x="5192" y="6418"/>
                  </a:lnTo>
                  <a:cubicBezTo>
                    <a:pt x="4927" y="6428"/>
                    <a:pt x="4927" y="6820"/>
                    <a:pt x="5192" y="6833"/>
                  </a:cubicBezTo>
                  <a:lnTo>
                    <a:pt x="5905" y="6833"/>
                  </a:lnTo>
                  <a:lnTo>
                    <a:pt x="5905" y="7762"/>
                  </a:lnTo>
                  <a:lnTo>
                    <a:pt x="5192" y="7762"/>
                  </a:lnTo>
                  <a:cubicBezTo>
                    <a:pt x="4917" y="7762"/>
                    <a:pt x="4917" y="8178"/>
                    <a:pt x="5192" y="8178"/>
                  </a:cubicBezTo>
                  <a:lnTo>
                    <a:pt x="5905" y="8178"/>
                  </a:lnTo>
                  <a:lnTo>
                    <a:pt x="5905" y="8907"/>
                  </a:lnTo>
                  <a:lnTo>
                    <a:pt x="5666" y="8907"/>
                  </a:lnTo>
                  <a:cubicBezTo>
                    <a:pt x="5506" y="8456"/>
                    <a:pt x="5080" y="8155"/>
                    <a:pt x="4603" y="8155"/>
                  </a:cubicBezTo>
                  <a:cubicBezTo>
                    <a:pt x="4557" y="8155"/>
                    <a:pt x="4514" y="8158"/>
                    <a:pt x="4469" y="8165"/>
                  </a:cubicBezTo>
                  <a:lnTo>
                    <a:pt x="4469" y="4625"/>
                  </a:lnTo>
                  <a:cubicBezTo>
                    <a:pt x="4923" y="4756"/>
                    <a:pt x="4959" y="4789"/>
                    <a:pt x="5077" y="4789"/>
                  </a:cubicBezTo>
                  <a:lnTo>
                    <a:pt x="5077" y="4786"/>
                  </a:lnTo>
                  <a:cubicBezTo>
                    <a:pt x="5407" y="4786"/>
                    <a:pt x="5636" y="4452"/>
                    <a:pt x="5512" y="4144"/>
                  </a:cubicBezTo>
                  <a:close/>
                  <a:moveTo>
                    <a:pt x="3006" y="3853"/>
                  </a:moveTo>
                  <a:lnTo>
                    <a:pt x="3062" y="3974"/>
                  </a:lnTo>
                  <a:lnTo>
                    <a:pt x="3160" y="5777"/>
                  </a:lnTo>
                  <a:cubicBezTo>
                    <a:pt x="3163" y="5885"/>
                    <a:pt x="3255" y="5973"/>
                    <a:pt x="3366" y="5973"/>
                  </a:cubicBezTo>
                  <a:lnTo>
                    <a:pt x="3376" y="5973"/>
                  </a:lnTo>
                  <a:cubicBezTo>
                    <a:pt x="3491" y="5966"/>
                    <a:pt x="3579" y="5868"/>
                    <a:pt x="3572" y="5754"/>
                  </a:cubicBezTo>
                  <a:lnTo>
                    <a:pt x="3497" y="4331"/>
                  </a:lnTo>
                  <a:lnTo>
                    <a:pt x="4053" y="4501"/>
                  </a:lnTo>
                  <a:lnTo>
                    <a:pt x="4053" y="8299"/>
                  </a:lnTo>
                  <a:cubicBezTo>
                    <a:pt x="3926" y="8367"/>
                    <a:pt x="3814" y="8466"/>
                    <a:pt x="3723" y="8577"/>
                  </a:cubicBezTo>
                  <a:lnTo>
                    <a:pt x="3625" y="6722"/>
                  </a:lnTo>
                  <a:cubicBezTo>
                    <a:pt x="3617" y="6588"/>
                    <a:pt x="3517" y="6524"/>
                    <a:pt x="3418" y="6524"/>
                  </a:cubicBezTo>
                  <a:cubicBezTo>
                    <a:pt x="3310" y="6524"/>
                    <a:pt x="3202" y="6599"/>
                    <a:pt x="3209" y="6742"/>
                  </a:cubicBezTo>
                  <a:lnTo>
                    <a:pt x="3334" y="9074"/>
                  </a:lnTo>
                  <a:cubicBezTo>
                    <a:pt x="3311" y="9087"/>
                    <a:pt x="3288" y="9103"/>
                    <a:pt x="3268" y="9120"/>
                  </a:cubicBezTo>
                  <a:lnTo>
                    <a:pt x="2372" y="9120"/>
                  </a:lnTo>
                  <a:lnTo>
                    <a:pt x="2647" y="3971"/>
                  </a:lnTo>
                  <a:lnTo>
                    <a:pt x="2702" y="3853"/>
                  </a:lnTo>
                  <a:cubicBezTo>
                    <a:pt x="2751" y="3863"/>
                    <a:pt x="2802" y="3868"/>
                    <a:pt x="2853" y="3868"/>
                  </a:cubicBezTo>
                  <a:cubicBezTo>
                    <a:pt x="2904" y="3868"/>
                    <a:pt x="2956" y="3863"/>
                    <a:pt x="3006" y="3853"/>
                  </a:cubicBezTo>
                  <a:close/>
                  <a:moveTo>
                    <a:pt x="2934" y="9535"/>
                  </a:moveTo>
                  <a:cubicBezTo>
                    <a:pt x="2869" y="9676"/>
                    <a:pt x="2836" y="9826"/>
                    <a:pt x="2836" y="9980"/>
                  </a:cubicBezTo>
                  <a:lnTo>
                    <a:pt x="2836" y="10003"/>
                  </a:lnTo>
                  <a:lnTo>
                    <a:pt x="1845" y="10003"/>
                  </a:lnTo>
                  <a:lnTo>
                    <a:pt x="1845" y="9535"/>
                  </a:lnTo>
                  <a:close/>
                  <a:moveTo>
                    <a:pt x="4605" y="8573"/>
                  </a:moveTo>
                  <a:cubicBezTo>
                    <a:pt x="4913" y="8573"/>
                    <a:pt x="5187" y="8777"/>
                    <a:pt x="5280" y="9074"/>
                  </a:cubicBezTo>
                  <a:cubicBezTo>
                    <a:pt x="5326" y="9221"/>
                    <a:pt x="5463" y="9326"/>
                    <a:pt x="5620" y="9326"/>
                  </a:cubicBezTo>
                  <a:lnTo>
                    <a:pt x="6242" y="9326"/>
                  </a:lnTo>
                  <a:cubicBezTo>
                    <a:pt x="6601" y="9326"/>
                    <a:pt x="6896" y="9620"/>
                    <a:pt x="6896" y="9980"/>
                  </a:cubicBezTo>
                  <a:lnTo>
                    <a:pt x="6899" y="9980"/>
                  </a:lnTo>
                  <a:lnTo>
                    <a:pt x="6899" y="10003"/>
                  </a:lnTo>
                  <a:lnTo>
                    <a:pt x="3252" y="10003"/>
                  </a:lnTo>
                  <a:lnTo>
                    <a:pt x="3252" y="9980"/>
                  </a:lnTo>
                  <a:cubicBezTo>
                    <a:pt x="3252" y="9709"/>
                    <a:pt x="3422" y="9463"/>
                    <a:pt x="3677" y="9365"/>
                  </a:cubicBezTo>
                  <a:cubicBezTo>
                    <a:pt x="3795" y="9323"/>
                    <a:pt x="3880" y="9228"/>
                    <a:pt x="3913" y="9107"/>
                  </a:cubicBezTo>
                  <a:cubicBezTo>
                    <a:pt x="3991" y="8799"/>
                    <a:pt x="4266" y="8580"/>
                    <a:pt x="4583" y="8574"/>
                  </a:cubicBezTo>
                  <a:cubicBezTo>
                    <a:pt x="4590" y="8573"/>
                    <a:pt x="4598" y="8573"/>
                    <a:pt x="4605" y="8573"/>
                  </a:cubicBezTo>
                  <a:close/>
                  <a:moveTo>
                    <a:pt x="11492" y="9260"/>
                  </a:moveTo>
                  <a:lnTo>
                    <a:pt x="11492" y="10003"/>
                  </a:lnTo>
                  <a:lnTo>
                    <a:pt x="10635" y="10003"/>
                  </a:lnTo>
                  <a:lnTo>
                    <a:pt x="10635" y="9260"/>
                  </a:lnTo>
                  <a:close/>
                  <a:moveTo>
                    <a:pt x="12401" y="9260"/>
                  </a:moveTo>
                  <a:lnTo>
                    <a:pt x="12401" y="10003"/>
                  </a:lnTo>
                  <a:lnTo>
                    <a:pt x="11904" y="10003"/>
                  </a:lnTo>
                  <a:lnTo>
                    <a:pt x="11904" y="9260"/>
                  </a:lnTo>
                  <a:close/>
                  <a:moveTo>
                    <a:pt x="2854" y="0"/>
                  </a:moveTo>
                  <a:cubicBezTo>
                    <a:pt x="2655" y="0"/>
                    <a:pt x="2455" y="121"/>
                    <a:pt x="2398" y="363"/>
                  </a:cubicBezTo>
                  <a:lnTo>
                    <a:pt x="2022" y="1959"/>
                  </a:lnTo>
                  <a:cubicBezTo>
                    <a:pt x="1992" y="2074"/>
                    <a:pt x="2015" y="2195"/>
                    <a:pt x="2084" y="2290"/>
                  </a:cubicBezTo>
                  <a:lnTo>
                    <a:pt x="2310" y="2623"/>
                  </a:lnTo>
                  <a:cubicBezTo>
                    <a:pt x="2270" y="2666"/>
                    <a:pt x="2234" y="2712"/>
                    <a:pt x="2205" y="2764"/>
                  </a:cubicBezTo>
                  <a:lnTo>
                    <a:pt x="1826" y="2735"/>
                  </a:lnTo>
                  <a:cubicBezTo>
                    <a:pt x="1814" y="2734"/>
                    <a:pt x="1803" y="2733"/>
                    <a:pt x="1792" y="2733"/>
                  </a:cubicBezTo>
                  <a:cubicBezTo>
                    <a:pt x="1686" y="2733"/>
                    <a:pt x="1585" y="2775"/>
                    <a:pt x="1508" y="2849"/>
                  </a:cubicBezTo>
                  <a:lnTo>
                    <a:pt x="311" y="3974"/>
                  </a:lnTo>
                  <a:cubicBezTo>
                    <a:pt x="0" y="4266"/>
                    <a:pt x="206" y="4786"/>
                    <a:pt x="632" y="4786"/>
                  </a:cubicBezTo>
                  <a:cubicBezTo>
                    <a:pt x="677" y="4786"/>
                    <a:pt x="723" y="4779"/>
                    <a:pt x="766" y="4766"/>
                  </a:cubicBezTo>
                  <a:lnTo>
                    <a:pt x="2212" y="4331"/>
                  </a:lnTo>
                  <a:lnTo>
                    <a:pt x="1956" y="9120"/>
                  </a:lnTo>
                  <a:lnTo>
                    <a:pt x="1747" y="9120"/>
                  </a:lnTo>
                  <a:cubicBezTo>
                    <a:pt x="1570" y="9120"/>
                    <a:pt x="1430" y="9260"/>
                    <a:pt x="1430" y="9437"/>
                  </a:cubicBezTo>
                  <a:lnTo>
                    <a:pt x="1430" y="10000"/>
                  </a:lnTo>
                  <a:lnTo>
                    <a:pt x="370" y="10000"/>
                  </a:lnTo>
                  <a:cubicBezTo>
                    <a:pt x="92" y="10000"/>
                    <a:pt x="92" y="10415"/>
                    <a:pt x="370" y="10415"/>
                  </a:cubicBezTo>
                  <a:lnTo>
                    <a:pt x="14112" y="10415"/>
                  </a:lnTo>
                  <a:cubicBezTo>
                    <a:pt x="14226" y="10415"/>
                    <a:pt x="14318" y="10324"/>
                    <a:pt x="14318" y="10209"/>
                  </a:cubicBezTo>
                  <a:cubicBezTo>
                    <a:pt x="14318" y="10095"/>
                    <a:pt x="14226" y="10000"/>
                    <a:pt x="14112" y="10000"/>
                  </a:cubicBezTo>
                  <a:lnTo>
                    <a:pt x="12816" y="10000"/>
                  </a:lnTo>
                  <a:lnTo>
                    <a:pt x="12816" y="9257"/>
                  </a:lnTo>
                  <a:lnTo>
                    <a:pt x="13935" y="9257"/>
                  </a:lnTo>
                  <a:cubicBezTo>
                    <a:pt x="13937" y="9257"/>
                    <a:pt x="13939" y="9257"/>
                    <a:pt x="13940" y="9257"/>
                  </a:cubicBezTo>
                  <a:cubicBezTo>
                    <a:pt x="14160" y="9257"/>
                    <a:pt x="14324" y="9049"/>
                    <a:pt x="14272" y="8835"/>
                  </a:cubicBezTo>
                  <a:lnTo>
                    <a:pt x="13700" y="6418"/>
                  </a:lnTo>
                  <a:cubicBezTo>
                    <a:pt x="13664" y="6261"/>
                    <a:pt x="13523" y="6150"/>
                    <a:pt x="13363" y="6150"/>
                  </a:cubicBezTo>
                  <a:lnTo>
                    <a:pt x="10939" y="6150"/>
                  </a:lnTo>
                  <a:cubicBezTo>
                    <a:pt x="10808" y="6150"/>
                    <a:pt x="10690" y="6222"/>
                    <a:pt x="10631" y="6336"/>
                  </a:cubicBezTo>
                  <a:lnTo>
                    <a:pt x="10631" y="5299"/>
                  </a:lnTo>
                  <a:cubicBezTo>
                    <a:pt x="10635" y="5181"/>
                    <a:pt x="10540" y="5083"/>
                    <a:pt x="10422" y="5083"/>
                  </a:cubicBezTo>
                  <a:cubicBezTo>
                    <a:pt x="10304" y="5083"/>
                    <a:pt x="10209" y="5181"/>
                    <a:pt x="10216" y="5299"/>
                  </a:cubicBezTo>
                  <a:lnTo>
                    <a:pt x="10216" y="8050"/>
                  </a:lnTo>
                  <a:lnTo>
                    <a:pt x="10036" y="8835"/>
                  </a:lnTo>
                  <a:cubicBezTo>
                    <a:pt x="9997" y="8992"/>
                    <a:pt x="10075" y="9152"/>
                    <a:pt x="10219" y="9224"/>
                  </a:cubicBezTo>
                  <a:lnTo>
                    <a:pt x="10219" y="10000"/>
                  </a:lnTo>
                  <a:lnTo>
                    <a:pt x="7311" y="10000"/>
                  </a:lnTo>
                  <a:lnTo>
                    <a:pt x="7311" y="9980"/>
                  </a:lnTo>
                  <a:cubicBezTo>
                    <a:pt x="7311" y="9722"/>
                    <a:pt x="7220" y="9470"/>
                    <a:pt x="7050" y="9277"/>
                  </a:cubicBezTo>
                  <a:lnTo>
                    <a:pt x="7050" y="9277"/>
                  </a:lnTo>
                  <a:cubicBezTo>
                    <a:pt x="7085" y="9290"/>
                    <a:pt x="7125" y="9296"/>
                    <a:pt x="7161" y="9296"/>
                  </a:cubicBezTo>
                  <a:lnTo>
                    <a:pt x="7756" y="9296"/>
                  </a:lnTo>
                  <a:cubicBezTo>
                    <a:pt x="7946" y="9296"/>
                    <a:pt x="8100" y="9139"/>
                    <a:pt x="8100" y="8950"/>
                  </a:cubicBezTo>
                  <a:lnTo>
                    <a:pt x="8100" y="8358"/>
                  </a:lnTo>
                  <a:cubicBezTo>
                    <a:pt x="8100" y="8165"/>
                    <a:pt x="7946" y="8011"/>
                    <a:pt x="7756" y="8011"/>
                  </a:cubicBezTo>
                  <a:lnTo>
                    <a:pt x="7161" y="8011"/>
                  </a:lnTo>
                  <a:cubicBezTo>
                    <a:pt x="6971" y="8011"/>
                    <a:pt x="6817" y="8165"/>
                    <a:pt x="6817" y="8358"/>
                  </a:cubicBezTo>
                  <a:lnTo>
                    <a:pt x="6817" y="8950"/>
                  </a:lnTo>
                  <a:cubicBezTo>
                    <a:pt x="6817" y="9002"/>
                    <a:pt x="6827" y="9051"/>
                    <a:pt x="6850" y="9097"/>
                  </a:cubicBezTo>
                  <a:cubicBezTo>
                    <a:pt x="6693" y="8989"/>
                    <a:pt x="6510" y="8924"/>
                    <a:pt x="6320" y="8910"/>
                  </a:cubicBezTo>
                  <a:lnTo>
                    <a:pt x="6320" y="4396"/>
                  </a:lnTo>
                  <a:cubicBezTo>
                    <a:pt x="6320" y="4380"/>
                    <a:pt x="6327" y="4367"/>
                    <a:pt x="6340" y="4360"/>
                  </a:cubicBezTo>
                  <a:lnTo>
                    <a:pt x="10219" y="2561"/>
                  </a:lnTo>
                  <a:lnTo>
                    <a:pt x="10219" y="4334"/>
                  </a:lnTo>
                  <a:cubicBezTo>
                    <a:pt x="10224" y="4467"/>
                    <a:pt x="10325" y="4533"/>
                    <a:pt x="10426" y="4533"/>
                  </a:cubicBezTo>
                  <a:cubicBezTo>
                    <a:pt x="10527" y="4533"/>
                    <a:pt x="10628" y="4467"/>
                    <a:pt x="10635" y="4334"/>
                  </a:cubicBezTo>
                  <a:lnTo>
                    <a:pt x="10635" y="2479"/>
                  </a:lnTo>
                  <a:cubicBezTo>
                    <a:pt x="10632" y="2270"/>
                    <a:pt x="10462" y="2118"/>
                    <a:pt x="10273" y="2118"/>
                  </a:cubicBezTo>
                  <a:cubicBezTo>
                    <a:pt x="10223" y="2118"/>
                    <a:pt x="10171" y="2129"/>
                    <a:pt x="10121" y="2152"/>
                  </a:cubicBezTo>
                  <a:lnTo>
                    <a:pt x="8096" y="3091"/>
                  </a:lnTo>
                  <a:lnTo>
                    <a:pt x="8096" y="1400"/>
                  </a:lnTo>
                  <a:cubicBezTo>
                    <a:pt x="8096" y="1194"/>
                    <a:pt x="7929" y="1027"/>
                    <a:pt x="7723" y="1027"/>
                  </a:cubicBezTo>
                  <a:lnTo>
                    <a:pt x="4426" y="1027"/>
                  </a:lnTo>
                  <a:cubicBezTo>
                    <a:pt x="4220" y="1027"/>
                    <a:pt x="4053" y="1194"/>
                    <a:pt x="4053" y="1400"/>
                  </a:cubicBezTo>
                  <a:lnTo>
                    <a:pt x="4053" y="2761"/>
                  </a:lnTo>
                  <a:cubicBezTo>
                    <a:pt x="4007" y="2744"/>
                    <a:pt x="3958" y="2737"/>
                    <a:pt x="3910" y="2737"/>
                  </a:cubicBezTo>
                  <a:cubicBezTo>
                    <a:pt x="3901" y="2737"/>
                    <a:pt x="3892" y="2737"/>
                    <a:pt x="3883" y="2738"/>
                  </a:cubicBezTo>
                  <a:lnTo>
                    <a:pt x="3504" y="2767"/>
                  </a:lnTo>
                  <a:cubicBezTo>
                    <a:pt x="3474" y="2718"/>
                    <a:pt x="3438" y="2669"/>
                    <a:pt x="3399" y="2627"/>
                  </a:cubicBezTo>
                  <a:lnTo>
                    <a:pt x="3625" y="2293"/>
                  </a:lnTo>
                  <a:cubicBezTo>
                    <a:pt x="3690" y="2198"/>
                    <a:pt x="3713" y="2077"/>
                    <a:pt x="3687" y="1963"/>
                  </a:cubicBezTo>
                  <a:lnTo>
                    <a:pt x="3311" y="363"/>
                  </a:lnTo>
                  <a:cubicBezTo>
                    <a:pt x="3253" y="121"/>
                    <a:pt x="3054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12"/>
            <p:cNvSpPr/>
            <p:nvPr/>
          </p:nvSpPr>
          <p:spPr>
            <a:xfrm>
              <a:off x="1927275" y="4000175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0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8"/>
                  </a:cubicBezTo>
                  <a:lnTo>
                    <a:pt x="0" y="940"/>
                  </a:lnTo>
                  <a:cubicBezTo>
                    <a:pt x="0" y="1129"/>
                    <a:pt x="154" y="1287"/>
                    <a:pt x="344" y="1287"/>
                  </a:cubicBezTo>
                  <a:lnTo>
                    <a:pt x="939" y="1287"/>
                  </a:lnTo>
                  <a:cubicBezTo>
                    <a:pt x="1129" y="1287"/>
                    <a:pt x="1283" y="1129"/>
                    <a:pt x="1286" y="940"/>
                  </a:cubicBezTo>
                  <a:lnTo>
                    <a:pt x="1286" y="348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12"/>
            <p:cNvSpPr/>
            <p:nvPr/>
          </p:nvSpPr>
          <p:spPr>
            <a:xfrm>
              <a:off x="1967675" y="4000175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4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7" y="1"/>
                  </a:moveTo>
                  <a:cubicBezTo>
                    <a:pt x="157" y="1"/>
                    <a:pt x="0" y="155"/>
                    <a:pt x="3" y="348"/>
                  </a:cubicBezTo>
                  <a:lnTo>
                    <a:pt x="3" y="940"/>
                  </a:lnTo>
                  <a:cubicBezTo>
                    <a:pt x="3" y="1129"/>
                    <a:pt x="157" y="1287"/>
                    <a:pt x="347" y="1287"/>
                  </a:cubicBezTo>
                  <a:lnTo>
                    <a:pt x="942" y="1287"/>
                  </a:lnTo>
                  <a:cubicBezTo>
                    <a:pt x="1132" y="1287"/>
                    <a:pt x="1286" y="1129"/>
                    <a:pt x="1286" y="940"/>
                  </a:cubicBezTo>
                  <a:lnTo>
                    <a:pt x="1286" y="348"/>
                  </a:lnTo>
                  <a:cubicBezTo>
                    <a:pt x="1286" y="155"/>
                    <a:pt x="1132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12"/>
            <p:cNvSpPr/>
            <p:nvPr/>
          </p:nvSpPr>
          <p:spPr>
            <a:xfrm>
              <a:off x="1927275" y="4042700"/>
              <a:ext cx="32150" cy="32175"/>
            </a:xfrm>
            <a:custGeom>
              <a:avLst/>
              <a:gdLst/>
              <a:ahLst/>
              <a:cxnLst/>
              <a:rect l="l" t="t" r="r" b="b"/>
              <a:pathLst>
                <a:path w="1286" h="1287" extrusionOk="0">
                  <a:moveTo>
                    <a:pt x="870" y="416"/>
                  </a:moveTo>
                  <a:lnTo>
                    <a:pt x="870" y="871"/>
                  </a:lnTo>
                  <a:lnTo>
                    <a:pt x="416" y="871"/>
                  </a:lnTo>
                  <a:lnTo>
                    <a:pt x="416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6"/>
                    <a:pt x="344" y="1286"/>
                  </a:cubicBezTo>
                  <a:lnTo>
                    <a:pt x="939" y="1286"/>
                  </a:lnTo>
                  <a:cubicBezTo>
                    <a:pt x="1129" y="1286"/>
                    <a:pt x="1283" y="1129"/>
                    <a:pt x="1286" y="940"/>
                  </a:cubicBezTo>
                  <a:lnTo>
                    <a:pt x="1286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12"/>
            <p:cNvSpPr/>
            <p:nvPr/>
          </p:nvSpPr>
          <p:spPr>
            <a:xfrm>
              <a:off x="1967750" y="4042700"/>
              <a:ext cx="32075" cy="32175"/>
            </a:xfrm>
            <a:custGeom>
              <a:avLst/>
              <a:gdLst/>
              <a:ahLst/>
              <a:cxnLst/>
              <a:rect l="l" t="t" r="r" b="b"/>
              <a:pathLst>
                <a:path w="1283" h="1287" extrusionOk="0">
                  <a:moveTo>
                    <a:pt x="867" y="416"/>
                  </a:moveTo>
                  <a:lnTo>
                    <a:pt x="871" y="871"/>
                  </a:lnTo>
                  <a:lnTo>
                    <a:pt x="413" y="871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6"/>
                    <a:pt x="344" y="1286"/>
                  </a:cubicBezTo>
                  <a:lnTo>
                    <a:pt x="939" y="1286"/>
                  </a:lnTo>
                  <a:cubicBezTo>
                    <a:pt x="1129" y="1286"/>
                    <a:pt x="1283" y="1129"/>
                    <a:pt x="1283" y="940"/>
                  </a:cubicBezTo>
                  <a:lnTo>
                    <a:pt x="1283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12"/>
            <p:cNvSpPr/>
            <p:nvPr/>
          </p:nvSpPr>
          <p:spPr>
            <a:xfrm>
              <a:off x="1967750" y="4085225"/>
              <a:ext cx="32075" cy="32175"/>
            </a:xfrm>
            <a:custGeom>
              <a:avLst/>
              <a:gdLst/>
              <a:ahLst/>
              <a:cxnLst/>
              <a:rect l="l" t="t" r="r" b="b"/>
              <a:pathLst>
                <a:path w="1283" h="1287" extrusionOk="0">
                  <a:moveTo>
                    <a:pt x="867" y="416"/>
                  </a:moveTo>
                  <a:lnTo>
                    <a:pt x="871" y="871"/>
                  </a:lnTo>
                  <a:lnTo>
                    <a:pt x="413" y="871"/>
                  </a:lnTo>
                  <a:lnTo>
                    <a:pt x="413" y="416"/>
                  </a:lnTo>
                  <a:close/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lnTo>
                    <a:pt x="0" y="940"/>
                  </a:lnTo>
                  <a:cubicBezTo>
                    <a:pt x="0" y="1129"/>
                    <a:pt x="154" y="1283"/>
                    <a:pt x="344" y="1286"/>
                  </a:cubicBezTo>
                  <a:lnTo>
                    <a:pt x="939" y="1286"/>
                  </a:lnTo>
                  <a:cubicBezTo>
                    <a:pt x="1129" y="1283"/>
                    <a:pt x="1283" y="1129"/>
                    <a:pt x="1283" y="940"/>
                  </a:cubicBezTo>
                  <a:lnTo>
                    <a:pt x="1283" y="344"/>
                  </a:lnTo>
                  <a:cubicBezTo>
                    <a:pt x="1283" y="155"/>
                    <a:pt x="1129" y="1"/>
                    <a:pt x="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12"/>
            <p:cNvSpPr/>
            <p:nvPr/>
          </p:nvSpPr>
          <p:spPr>
            <a:xfrm>
              <a:off x="2021725" y="3856700"/>
              <a:ext cx="66175" cy="60925"/>
            </a:xfrm>
            <a:custGeom>
              <a:avLst/>
              <a:gdLst/>
              <a:ahLst/>
              <a:cxnLst/>
              <a:rect l="l" t="t" r="r" b="b"/>
              <a:pathLst>
                <a:path w="2647" h="2437" extrusionOk="0">
                  <a:moveTo>
                    <a:pt x="1326" y="417"/>
                  </a:moveTo>
                  <a:cubicBezTo>
                    <a:pt x="1412" y="417"/>
                    <a:pt x="1499" y="431"/>
                    <a:pt x="1584" y="460"/>
                  </a:cubicBezTo>
                  <a:cubicBezTo>
                    <a:pt x="1947" y="585"/>
                    <a:pt x="2172" y="948"/>
                    <a:pt x="2120" y="1327"/>
                  </a:cubicBezTo>
                  <a:cubicBezTo>
                    <a:pt x="2068" y="1707"/>
                    <a:pt x="1757" y="1998"/>
                    <a:pt x="1374" y="2021"/>
                  </a:cubicBezTo>
                  <a:cubicBezTo>
                    <a:pt x="1358" y="2022"/>
                    <a:pt x="1342" y="2022"/>
                    <a:pt x="1326" y="2022"/>
                  </a:cubicBezTo>
                  <a:cubicBezTo>
                    <a:pt x="966" y="2022"/>
                    <a:pt x="644" y="1779"/>
                    <a:pt x="550" y="1425"/>
                  </a:cubicBezTo>
                  <a:cubicBezTo>
                    <a:pt x="494" y="1219"/>
                    <a:pt x="524" y="1000"/>
                    <a:pt x="632" y="817"/>
                  </a:cubicBezTo>
                  <a:cubicBezTo>
                    <a:pt x="779" y="565"/>
                    <a:pt x="1047" y="417"/>
                    <a:pt x="1326" y="417"/>
                  </a:cubicBezTo>
                  <a:close/>
                  <a:moveTo>
                    <a:pt x="1327" y="0"/>
                  </a:moveTo>
                  <a:cubicBezTo>
                    <a:pt x="1145" y="0"/>
                    <a:pt x="961" y="41"/>
                    <a:pt x="789" y="127"/>
                  </a:cubicBezTo>
                  <a:cubicBezTo>
                    <a:pt x="265" y="382"/>
                    <a:pt x="0" y="971"/>
                    <a:pt x="151" y="1533"/>
                  </a:cubicBezTo>
                  <a:cubicBezTo>
                    <a:pt x="233" y="1844"/>
                    <a:pt x="439" y="2112"/>
                    <a:pt x="717" y="2273"/>
                  </a:cubicBezTo>
                  <a:cubicBezTo>
                    <a:pt x="908" y="2383"/>
                    <a:pt x="1118" y="2436"/>
                    <a:pt x="1326" y="2436"/>
                  </a:cubicBezTo>
                  <a:cubicBezTo>
                    <a:pt x="1667" y="2436"/>
                    <a:pt x="2003" y="2293"/>
                    <a:pt x="2241" y="2021"/>
                  </a:cubicBezTo>
                  <a:cubicBezTo>
                    <a:pt x="2624" y="1586"/>
                    <a:pt x="2647" y="938"/>
                    <a:pt x="2293" y="477"/>
                  </a:cubicBezTo>
                  <a:cubicBezTo>
                    <a:pt x="2055" y="168"/>
                    <a:pt x="1695" y="0"/>
                    <a:pt x="1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12"/>
            <p:cNvSpPr/>
            <p:nvPr/>
          </p:nvSpPr>
          <p:spPr>
            <a:xfrm>
              <a:off x="2000975" y="3855175"/>
              <a:ext cx="19350" cy="13050"/>
            </a:xfrm>
            <a:custGeom>
              <a:avLst/>
              <a:gdLst/>
              <a:ahLst/>
              <a:cxnLst/>
              <a:rect l="l" t="t" r="r" b="b"/>
              <a:pathLst>
                <a:path w="774" h="522" extrusionOk="0">
                  <a:moveTo>
                    <a:pt x="301" y="0"/>
                  </a:moveTo>
                  <a:cubicBezTo>
                    <a:pt x="116" y="0"/>
                    <a:pt x="1" y="275"/>
                    <a:pt x="202" y="391"/>
                  </a:cubicBezTo>
                  <a:cubicBezTo>
                    <a:pt x="359" y="472"/>
                    <a:pt x="399" y="521"/>
                    <a:pt x="487" y="521"/>
                  </a:cubicBezTo>
                  <a:cubicBezTo>
                    <a:pt x="488" y="521"/>
                    <a:pt x="489" y="521"/>
                    <a:pt x="491" y="521"/>
                  </a:cubicBezTo>
                  <a:cubicBezTo>
                    <a:pt x="700" y="521"/>
                    <a:pt x="774" y="240"/>
                    <a:pt x="592" y="135"/>
                  </a:cubicBezTo>
                  <a:lnTo>
                    <a:pt x="408" y="31"/>
                  </a:lnTo>
                  <a:cubicBezTo>
                    <a:pt x="371" y="9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12"/>
            <p:cNvSpPr/>
            <p:nvPr/>
          </p:nvSpPr>
          <p:spPr>
            <a:xfrm>
              <a:off x="2000975" y="3905975"/>
              <a:ext cx="18150" cy="13150"/>
            </a:xfrm>
            <a:custGeom>
              <a:avLst/>
              <a:gdLst/>
              <a:ahLst/>
              <a:cxnLst/>
              <a:rect l="l" t="t" r="r" b="b"/>
              <a:pathLst>
                <a:path w="726" h="526" extrusionOk="0">
                  <a:moveTo>
                    <a:pt x="488" y="1"/>
                  </a:moveTo>
                  <a:cubicBezTo>
                    <a:pt x="452" y="1"/>
                    <a:pt x="415" y="10"/>
                    <a:pt x="382" y="30"/>
                  </a:cubicBezTo>
                  <a:lnTo>
                    <a:pt x="202" y="135"/>
                  </a:lnTo>
                  <a:cubicBezTo>
                    <a:pt x="1" y="251"/>
                    <a:pt x="116" y="525"/>
                    <a:pt x="301" y="525"/>
                  </a:cubicBezTo>
                  <a:cubicBezTo>
                    <a:pt x="335" y="525"/>
                    <a:pt x="371" y="516"/>
                    <a:pt x="408" y="495"/>
                  </a:cubicBezTo>
                  <a:lnTo>
                    <a:pt x="588" y="390"/>
                  </a:lnTo>
                  <a:cubicBezTo>
                    <a:pt x="690" y="334"/>
                    <a:pt x="726" y="207"/>
                    <a:pt x="670" y="105"/>
                  </a:cubicBezTo>
                  <a:cubicBezTo>
                    <a:pt x="631" y="38"/>
                    <a:pt x="560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12"/>
            <p:cNvSpPr/>
            <p:nvPr/>
          </p:nvSpPr>
          <p:spPr>
            <a:xfrm>
              <a:off x="2049700" y="3930125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0"/>
                  </a:moveTo>
                  <a:cubicBezTo>
                    <a:pt x="104" y="0"/>
                    <a:pt x="0" y="70"/>
                    <a:pt x="0" y="209"/>
                  </a:cubicBezTo>
                  <a:lnTo>
                    <a:pt x="0" y="418"/>
                  </a:lnTo>
                  <a:cubicBezTo>
                    <a:pt x="0" y="533"/>
                    <a:pt x="92" y="624"/>
                    <a:pt x="206" y="624"/>
                  </a:cubicBezTo>
                  <a:cubicBezTo>
                    <a:pt x="321" y="624"/>
                    <a:pt x="416" y="533"/>
                    <a:pt x="416" y="418"/>
                  </a:cubicBezTo>
                  <a:lnTo>
                    <a:pt x="416" y="209"/>
                  </a:lnTo>
                  <a:cubicBezTo>
                    <a:pt x="416" y="70"/>
                    <a:pt x="312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12"/>
            <p:cNvSpPr/>
            <p:nvPr/>
          </p:nvSpPr>
          <p:spPr>
            <a:xfrm>
              <a:off x="2088975" y="3905950"/>
              <a:ext cx="19825" cy="13175"/>
            </a:xfrm>
            <a:custGeom>
              <a:avLst/>
              <a:gdLst/>
              <a:ahLst/>
              <a:cxnLst/>
              <a:rect l="l" t="t" r="r" b="b"/>
              <a:pathLst>
                <a:path w="793" h="527" extrusionOk="0">
                  <a:moveTo>
                    <a:pt x="301" y="0"/>
                  </a:moveTo>
                  <a:cubicBezTo>
                    <a:pt x="116" y="0"/>
                    <a:pt x="0" y="275"/>
                    <a:pt x="202" y="391"/>
                  </a:cubicBezTo>
                  <a:lnTo>
                    <a:pt x="382" y="496"/>
                  </a:lnTo>
                  <a:cubicBezTo>
                    <a:pt x="419" y="517"/>
                    <a:pt x="456" y="526"/>
                    <a:pt x="490" y="526"/>
                  </a:cubicBezTo>
                  <a:cubicBezTo>
                    <a:pt x="675" y="526"/>
                    <a:pt x="792" y="252"/>
                    <a:pt x="588" y="136"/>
                  </a:cubicBezTo>
                  <a:lnTo>
                    <a:pt x="408" y="31"/>
                  </a:lnTo>
                  <a:cubicBezTo>
                    <a:pt x="371" y="10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12"/>
            <p:cNvSpPr/>
            <p:nvPr/>
          </p:nvSpPr>
          <p:spPr>
            <a:xfrm>
              <a:off x="2089200" y="3855175"/>
              <a:ext cx="19600" cy="13050"/>
            </a:xfrm>
            <a:custGeom>
              <a:avLst/>
              <a:gdLst/>
              <a:ahLst/>
              <a:cxnLst/>
              <a:rect l="l" t="t" r="r" b="b"/>
              <a:pathLst>
                <a:path w="784" h="522" extrusionOk="0">
                  <a:moveTo>
                    <a:pt x="481" y="0"/>
                  </a:moveTo>
                  <a:cubicBezTo>
                    <a:pt x="447" y="0"/>
                    <a:pt x="410" y="9"/>
                    <a:pt x="373" y="31"/>
                  </a:cubicBezTo>
                  <a:lnTo>
                    <a:pt x="193" y="135"/>
                  </a:lnTo>
                  <a:cubicBezTo>
                    <a:pt x="1" y="255"/>
                    <a:pt x="115" y="522"/>
                    <a:pt x="298" y="522"/>
                  </a:cubicBezTo>
                  <a:cubicBezTo>
                    <a:pt x="330" y="522"/>
                    <a:pt x="364" y="514"/>
                    <a:pt x="399" y="495"/>
                  </a:cubicBezTo>
                  <a:lnTo>
                    <a:pt x="579" y="391"/>
                  </a:lnTo>
                  <a:cubicBezTo>
                    <a:pt x="783" y="275"/>
                    <a:pt x="666" y="0"/>
                    <a:pt x="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12"/>
            <p:cNvSpPr/>
            <p:nvPr/>
          </p:nvSpPr>
          <p:spPr>
            <a:xfrm>
              <a:off x="2049700" y="3828550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415"/>
                  </a:lnTo>
                  <a:cubicBezTo>
                    <a:pt x="0" y="530"/>
                    <a:pt x="92" y="625"/>
                    <a:pt x="206" y="625"/>
                  </a:cubicBezTo>
                  <a:cubicBezTo>
                    <a:pt x="321" y="625"/>
                    <a:pt x="416" y="530"/>
                    <a:pt x="416" y="415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112"/>
          <p:cNvGrpSpPr/>
          <p:nvPr/>
        </p:nvGrpSpPr>
        <p:grpSpPr>
          <a:xfrm>
            <a:off x="1000825" y="3220075"/>
            <a:ext cx="353950" cy="326925"/>
            <a:chOff x="1000825" y="3220075"/>
            <a:chExt cx="353950" cy="326925"/>
          </a:xfrm>
        </p:grpSpPr>
        <p:sp>
          <p:nvSpPr>
            <p:cNvPr id="2194" name="Google Shape;2194;p112"/>
            <p:cNvSpPr/>
            <p:nvPr/>
          </p:nvSpPr>
          <p:spPr>
            <a:xfrm>
              <a:off x="1000825" y="3220075"/>
              <a:ext cx="353950" cy="326925"/>
            </a:xfrm>
            <a:custGeom>
              <a:avLst/>
              <a:gdLst/>
              <a:ahLst/>
              <a:cxnLst/>
              <a:rect l="l" t="t" r="r" b="b"/>
              <a:pathLst>
                <a:path w="14158" h="13077" extrusionOk="0">
                  <a:moveTo>
                    <a:pt x="10582" y="1880"/>
                  </a:moveTo>
                  <a:cubicBezTo>
                    <a:pt x="11151" y="1880"/>
                    <a:pt x="11612" y="2341"/>
                    <a:pt x="11612" y="2910"/>
                  </a:cubicBezTo>
                  <a:lnTo>
                    <a:pt x="11612" y="2920"/>
                  </a:lnTo>
                  <a:cubicBezTo>
                    <a:pt x="11609" y="3123"/>
                    <a:pt x="11753" y="3299"/>
                    <a:pt x="11949" y="3339"/>
                  </a:cubicBezTo>
                  <a:cubicBezTo>
                    <a:pt x="12705" y="3505"/>
                    <a:pt x="13019" y="4412"/>
                    <a:pt x="12522" y="5007"/>
                  </a:cubicBezTo>
                  <a:cubicBezTo>
                    <a:pt x="12450" y="5092"/>
                    <a:pt x="12417" y="5206"/>
                    <a:pt x="12427" y="5318"/>
                  </a:cubicBezTo>
                  <a:cubicBezTo>
                    <a:pt x="12437" y="5432"/>
                    <a:pt x="12492" y="5537"/>
                    <a:pt x="12584" y="5609"/>
                  </a:cubicBezTo>
                  <a:cubicBezTo>
                    <a:pt x="13078" y="6011"/>
                    <a:pt x="12790" y="6809"/>
                    <a:pt x="12155" y="6809"/>
                  </a:cubicBezTo>
                  <a:lnTo>
                    <a:pt x="9290" y="6809"/>
                  </a:lnTo>
                  <a:cubicBezTo>
                    <a:pt x="9385" y="6616"/>
                    <a:pt x="9437" y="6400"/>
                    <a:pt x="9440" y="6184"/>
                  </a:cubicBezTo>
                  <a:cubicBezTo>
                    <a:pt x="10327" y="5671"/>
                    <a:pt x="10412" y="4425"/>
                    <a:pt x="9604" y="3797"/>
                  </a:cubicBezTo>
                  <a:cubicBezTo>
                    <a:pt x="9849" y="3378"/>
                    <a:pt x="9875" y="2864"/>
                    <a:pt x="9673" y="2426"/>
                  </a:cubicBezTo>
                  <a:cubicBezTo>
                    <a:pt x="9853" y="2089"/>
                    <a:pt x="10203" y="1880"/>
                    <a:pt x="10582" y="1880"/>
                  </a:cubicBezTo>
                  <a:close/>
                  <a:moveTo>
                    <a:pt x="7079" y="411"/>
                  </a:moveTo>
                  <a:cubicBezTo>
                    <a:pt x="7671" y="411"/>
                    <a:pt x="8109" y="964"/>
                    <a:pt x="7978" y="1540"/>
                  </a:cubicBezTo>
                  <a:cubicBezTo>
                    <a:pt x="7926" y="1765"/>
                    <a:pt x="8096" y="1978"/>
                    <a:pt x="8325" y="1978"/>
                  </a:cubicBezTo>
                  <a:lnTo>
                    <a:pt x="8328" y="1978"/>
                  </a:lnTo>
                  <a:cubicBezTo>
                    <a:pt x="9192" y="1978"/>
                    <a:pt x="9699" y="2949"/>
                    <a:pt x="9205" y="3656"/>
                  </a:cubicBezTo>
                  <a:cubicBezTo>
                    <a:pt x="9107" y="3793"/>
                    <a:pt x="9146" y="3983"/>
                    <a:pt x="9287" y="4075"/>
                  </a:cubicBezTo>
                  <a:cubicBezTo>
                    <a:pt x="9934" y="4500"/>
                    <a:pt x="9895" y="5465"/>
                    <a:pt x="9215" y="5838"/>
                  </a:cubicBezTo>
                  <a:cubicBezTo>
                    <a:pt x="9100" y="5900"/>
                    <a:pt x="9028" y="6024"/>
                    <a:pt x="9028" y="6155"/>
                  </a:cubicBezTo>
                  <a:cubicBezTo>
                    <a:pt x="9028" y="6760"/>
                    <a:pt x="8538" y="7248"/>
                    <a:pt x="7932" y="7248"/>
                  </a:cubicBezTo>
                  <a:lnTo>
                    <a:pt x="6225" y="7248"/>
                  </a:lnTo>
                  <a:cubicBezTo>
                    <a:pt x="5620" y="7248"/>
                    <a:pt x="5132" y="6757"/>
                    <a:pt x="5132" y="6155"/>
                  </a:cubicBezTo>
                  <a:cubicBezTo>
                    <a:pt x="5132" y="6021"/>
                    <a:pt x="5060" y="5900"/>
                    <a:pt x="4943" y="5838"/>
                  </a:cubicBezTo>
                  <a:cubicBezTo>
                    <a:pt x="4616" y="5655"/>
                    <a:pt x="4413" y="5311"/>
                    <a:pt x="4413" y="4938"/>
                  </a:cubicBezTo>
                  <a:lnTo>
                    <a:pt x="4413" y="4935"/>
                  </a:lnTo>
                  <a:cubicBezTo>
                    <a:pt x="4413" y="4588"/>
                    <a:pt x="4586" y="4268"/>
                    <a:pt x="4874" y="4078"/>
                  </a:cubicBezTo>
                  <a:cubicBezTo>
                    <a:pt x="5015" y="3986"/>
                    <a:pt x="5054" y="3797"/>
                    <a:pt x="4956" y="3659"/>
                  </a:cubicBezTo>
                  <a:cubicBezTo>
                    <a:pt x="4831" y="3479"/>
                    <a:pt x="4763" y="3263"/>
                    <a:pt x="4766" y="3044"/>
                  </a:cubicBezTo>
                  <a:cubicBezTo>
                    <a:pt x="4766" y="2463"/>
                    <a:pt x="5231" y="1978"/>
                    <a:pt x="5809" y="1978"/>
                  </a:cubicBezTo>
                  <a:cubicBezTo>
                    <a:pt x="5817" y="1978"/>
                    <a:pt x="5825" y="1978"/>
                    <a:pt x="5832" y="1978"/>
                  </a:cubicBezTo>
                  <a:lnTo>
                    <a:pt x="5836" y="1978"/>
                  </a:lnTo>
                  <a:cubicBezTo>
                    <a:pt x="6065" y="1978"/>
                    <a:pt x="6235" y="1765"/>
                    <a:pt x="6182" y="1540"/>
                  </a:cubicBezTo>
                  <a:cubicBezTo>
                    <a:pt x="6048" y="964"/>
                    <a:pt x="6487" y="411"/>
                    <a:pt x="7079" y="411"/>
                  </a:cubicBezTo>
                  <a:close/>
                  <a:moveTo>
                    <a:pt x="9722" y="7225"/>
                  </a:moveTo>
                  <a:lnTo>
                    <a:pt x="9722" y="8314"/>
                  </a:lnTo>
                  <a:cubicBezTo>
                    <a:pt x="9103" y="8206"/>
                    <a:pt x="8479" y="8137"/>
                    <a:pt x="7851" y="8111"/>
                  </a:cubicBezTo>
                  <a:lnTo>
                    <a:pt x="7851" y="7663"/>
                  </a:lnTo>
                  <a:lnTo>
                    <a:pt x="7932" y="7663"/>
                  </a:lnTo>
                  <a:cubicBezTo>
                    <a:pt x="8331" y="7663"/>
                    <a:pt x="8714" y="7506"/>
                    <a:pt x="8996" y="7225"/>
                  </a:cubicBezTo>
                  <a:close/>
                  <a:moveTo>
                    <a:pt x="5162" y="7225"/>
                  </a:moveTo>
                  <a:cubicBezTo>
                    <a:pt x="5443" y="7506"/>
                    <a:pt x="5826" y="7663"/>
                    <a:pt x="6225" y="7663"/>
                  </a:cubicBezTo>
                  <a:lnTo>
                    <a:pt x="6307" y="7663"/>
                  </a:lnTo>
                  <a:lnTo>
                    <a:pt x="6307" y="8111"/>
                  </a:lnTo>
                  <a:cubicBezTo>
                    <a:pt x="5620" y="8141"/>
                    <a:pt x="4936" y="8219"/>
                    <a:pt x="4262" y="8350"/>
                  </a:cubicBezTo>
                  <a:lnTo>
                    <a:pt x="4262" y="7225"/>
                  </a:lnTo>
                  <a:close/>
                  <a:moveTo>
                    <a:pt x="3847" y="7225"/>
                  </a:moveTo>
                  <a:lnTo>
                    <a:pt x="3847" y="9433"/>
                  </a:lnTo>
                  <a:lnTo>
                    <a:pt x="3130" y="9433"/>
                  </a:lnTo>
                  <a:lnTo>
                    <a:pt x="3130" y="7225"/>
                  </a:lnTo>
                  <a:close/>
                  <a:moveTo>
                    <a:pt x="10854" y="7225"/>
                  </a:moveTo>
                  <a:lnTo>
                    <a:pt x="10854" y="9433"/>
                  </a:lnTo>
                  <a:lnTo>
                    <a:pt x="10137" y="9433"/>
                  </a:lnTo>
                  <a:lnTo>
                    <a:pt x="10137" y="7225"/>
                  </a:lnTo>
                  <a:close/>
                  <a:moveTo>
                    <a:pt x="7435" y="7666"/>
                  </a:moveTo>
                  <a:lnTo>
                    <a:pt x="7435" y="10283"/>
                  </a:lnTo>
                  <a:lnTo>
                    <a:pt x="6722" y="10283"/>
                  </a:lnTo>
                  <a:lnTo>
                    <a:pt x="6722" y="7666"/>
                  </a:lnTo>
                  <a:close/>
                  <a:moveTo>
                    <a:pt x="7074" y="0"/>
                  </a:moveTo>
                  <a:cubicBezTo>
                    <a:pt x="6344" y="0"/>
                    <a:pt x="5741" y="592"/>
                    <a:pt x="5741" y="1337"/>
                  </a:cubicBezTo>
                  <a:cubicBezTo>
                    <a:pt x="5741" y="1412"/>
                    <a:pt x="5747" y="1490"/>
                    <a:pt x="5760" y="1566"/>
                  </a:cubicBezTo>
                  <a:cubicBezTo>
                    <a:pt x="5368" y="1585"/>
                    <a:pt x="4998" y="1759"/>
                    <a:pt x="4733" y="2050"/>
                  </a:cubicBezTo>
                  <a:cubicBezTo>
                    <a:pt x="4462" y="1683"/>
                    <a:pt x="4030" y="1468"/>
                    <a:pt x="3572" y="1468"/>
                  </a:cubicBezTo>
                  <a:cubicBezTo>
                    <a:pt x="3461" y="1468"/>
                    <a:pt x="3350" y="1481"/>
                    <a:pt x="3238" y="1507"/>
                  </a:cubicBezTo>
                  <a:cubicBezTo>
                    <a:pt x="2990" y="1564"/>
                    <a:pt x="3053" y="1916"/>
                    <a:pt x="3276" y="1916"/>
                  </a:cubicBezTo>
                  <a:cubicBezTo>
                    <a:pt x="3294" y="1916"/>
                    <a:pt x="3313" y="1914"/>
                    <a:pt x="3333" y="1909"/>
                  </a:cubicBezTo>
                  <a:cubicBezTo>
                    <a:pt x="3412" y="1893"/>
                    <a:pt x="3494" y="1883"/>
                    <a:pt x="3572" y="1883"/>
                  </a:cubicBezTo>
                  <a:cubicBezTo>
                    <a:pt x="3955" y="1883"/>
                    <a:pt x="4301" y="2092"/>
                    <a:pt x="4481" y="2426"/>
                  </a:cubicBezTo>
                  <a:cubicBezTo>
                    <a:pt x="4279" y="2868"/>
                    <a:pt x="4305" y="3381"/>
                    <a:pt x="4550" y="3800"/>
                  </a:cubicBezTo>
                  <a:cubicBezTo>
                    <a:pt x="3742" y="4428"/>
                    <a:pt x="3827" y="5674"/>
                    <a:pt x="4714" y="6188"/>
                  </a:cubicBezTo>
                  <a:cubicBezTo>
                    <a:pt x="4717" y="6404"/>
                    <a:pt x="4769" y="6616"/>
                    <a:pt x="4864" y="6813"/>
                  </a:cubicBezTo>
                  <a:lnTo>
                    <a:pt x="2005" y="6813"/>
                  </a:lnTo>
                  <a:cubicBezTo>
                    <a:pt x="1367" y="6813"/>
                    <a:pt x="1083" y="6014"/>
                    <a:pt x="1577" y="5612"/>
                  </a:cubicBezTo>
                  <a:cubicBezTo>
                    <a:pt x="1665" y="5540"/>
                    <a:pt x="1721" y="5435"/>
                    <a:pt x="1730" y="5321"/>
                  </a:cubicBezTo>
                  <a:cubicBezTo>
                    <a:pt x="1743" y="5206"/>
                    <a:pt x="1708" y="5095"/>
                    <a:pt x="1636" y="5010"/>
                  </a:cubicBezTo>
                  <a:cubicBezTo>
                    <a:pt x="1138" y="4415"/>
                    <a:pt x="1452" y="3509"/>
                    <a:pt x="2208" y="3342"/>
                  </a:cubicBezTo>
                  <a:cubicBezTo>
                    <a:pt x="2408" y="3303"/>
                    <a:pt x="2548" y="3126"/>
                    <a:pt x="2545" y="2923"/>
                  </a:cubicBezTo>
                  <a:lnTo>
                    <a:pt x="2545" y="2913"/>
                  </a:lnTo>
                  <a:cubicBezTo>
                    <a:pt x="2545" y="2720"/>
                    <a:pt x="2597" y="2534"/>
                    <a:pt x="2699" y="2370"/>
                  </a:cubicBezTo>
                  <a:cubicBezTo>
                    <a:pt x="2799" y="2207"/>
                    <a:pt x="2659" y="2053"/>
                    <a:pt x="2516" y="2053"/>
                  </a:cubicBezTo>
                  <a:cubicBezTo>
                    <a:pt x="2453" y="2053"/>
                    <a:pt x="2389" y="2083"/>
                    <a:pt x="2345" y="2154"/>
                  </a:cubicBezTo>
                  <a:cubicBezTo>
                    <a:pt x="2205" y="2380"/>
                    <a:pt x="2129" y="2642"/>
                    <a:pt x="2133" y="2910"/>
                  </a:cubicBezTo>
                  <a:lnTo>
                    <a:pt x="2133" y="2923"/>
                  </a:lnTo>
                  <a:cubicBezTo>
                    <a:pt x="2133" y="2930"/>
                    <a:pt x="2126" y="2933"/>
                    <a:pt x="2120" y="2936"/>
                  </a:cubicBezTo>
                  <a:cubicBezTo>
                    <a:pt x="1057" y="3162"/>
                    <a:pt x="618" y="4438"/>
                    <a:pt x="1315" y="5275"/>
                  </a:cubicBezTo>
                  <a:cubicBezTo>
                    <a:pt x="1315" y="5275"/>
                    <a:pt x="1318" y="5278"/>
                    <a:pt x="1315" y="5278"/>
                  </a:cubicBezTo>
                  <a:cubicBezTo>
                    <a:pt x="1315" y="5282"/>
                    <a:pt x="1315" y="5285"/>
                    <a:pt x="1312" y="5288"/>
                  </a:cubicBezTo>
                  <a:cubicBezTo>
                    <a:pt x="955" y="5583"/>
                    <a:pt x="821" y="6067"/>
                    <a:pt x="975" y="6498"/>
                  </a:cubicBezTo>
                  <a:cubicBezTo>
                    <a:pt x="1132" y="6934"/>
                    <a:pt x="1544" y="7225"/>
                    <a:pt x="2005" y="7225"/>
                  </a:cubicBezTo>
                  <a:lnTo>
                    <a:pt x="2718" y="7225"/>
                  </a:lnTo>
                  <a:lnTo>
                    <a:pt x="2718" y="8759"/>
                  </a:lnTo>
                  <a:cubicBezTo>
                    <a:pt x="1917" y="9047"/>
                    <a:pt x="1282" y="9406"/>
                    <a:pt x="824" y="9835"/>
                  </a:cubicBezTo>
                  <a:cubicBezTo>
                    <a:pt x="278" y="10345"/>
                    <a:pt x="0" y="10941"/>
                    <a:pt x="0" y="11601"/>
                  </a:cubicBezTo>
                  <a:lnTo>
                    <a:pt x="0" y="12593"/>
                  </a:lnTo>
                  <a:cubicBezTo>
                    <a:pt x="0" y="12861"/>
                    <a:pt x="216" y="13077"/>
                    <a:pt x="484" y="13077"/>
                  </a:cubicBezTo>
                  <a:lnTo>
                    <a:pt x="13673" y="13077"/>
                  </a:lnTo>
                  <a:cubicBezTo>
                    <a:pt x="13941" y="13077"/>
                    <a:pt x="14157" y="12861"/>
                    <a:pt x="14157" y="12593"/>
                  </a:cubicBezTo>
                  <a:lnTo>
                    <a:pt x="14157" y="11601"/>
                  </a:lnTo>
                  <a:cubicBezTo>
                    <a:pt x="14157" y="10833"/>
                    <a:pt x="13784" y="10159"/>
                    <a:pt x="13048" y="9596"/>
                  </a:cubicBezTo>
                  <a:cubicBezTo>
                    <a:pt x="13006" y="9563"/>
                    <a:pt x="12962" y="9549"/>
                    <a:pt x="12920" y="9549"/>
                  </a:cubicBezTo>
                  <a:cubicBezTo>
                    <a:pt x="12749" y="9549"/>
                    <a:pt x="12620" y="9789"/>
                    <a:pt x="12797" y="9923"/>
                  </a:cubicBezTo>
                  <a:cubicBezTo>
                    <a:pt x="13425" y="10404"/>
                    <a:pt x="13742" y="10967"/>
                    <a:pt x="13742" y="11601"/>
                  </a:cubicBezTo>
                  <a:lnTo>
                    <a:pt x="13742" y="12593"/>
                  </a:lnTo>
                  <a:cubicBezTo>
                    <a:pt x="13742" y="12632"/>
                    <a:pt x="13712" y="12661"/>
                    <a:pt x="13673" y="12661"/>
                  </a:cubicBezTo>
                  <a:lnTo>
                    <a:pt x="484" y="12661"/>
                  </a:lnTo>
                  <a:cubicBezTo>
                    <a:pt x="445" y="12661"/>
                    <a:pt x="415" y="12632"/>
                    <a:pt x="415" y="12593"/>
                  </a:cubicBezTo>
                  <a:lnTo>
                    <a:pt x="415" y="11601"/>
                  </a:lnTo>
                  <a:cubicBezTo>
                    <a:pt x="415" y="11062"/>
                    <a:pt x="648" y="10571"/>
                    <a:pt x="1109" y="10139"/>
                  </a:cubicBezTo>
                  <a:cubicBezTo>
                    <a:pt x="1498" y="9773"/>
                    <a:pt x="2041" y="9459"/>
                    <a:pt x="2718" y="9204"/>
                  </a:cubicBezTo>
                  <a:lnTo>
                    <a:pt x="2718" y="9550"/>
                  </a:lnTo>
                  <a:cubicBezTo>
                    <a:pt x="2718" y="9714"/>
                    <a:pt x="2852" y="9848"/>
                    <a:pt x="3019" y="9848"/>
                  </a:cubicBezTo>
                  <a:lnTo>
                    <a:pt x="3961" y="9848"/>
                  </a:lnTo>
                  <a:cubicBezTo>
                    <a:pt x="4128" y="9848"/>
                    <a:pt x="4262" y="9714"/>
                    <a:pt x="4262" y="9550"/>
                  </a:cubicBezTo>
                  <a:lnTo>
                    <a:pt x="4262" y="8772"/>
                  </a:lnTo>
                  <a:cubicBezTo>
                    <a:pt x="4936" y="8641"/>
                    <a:pt x="5620" y="8559"/>
                    <a:pt x="6307" y="8527"/>
                  </a:cubicBezTo>
                  <a:lnTo>
                    <a:pt x="6307" y="10401"/>
                  </a:lnTo>
                  <a:cubicBezTo>
                    <a:pt x="6307" y="10564"/>
                    <a:pt x="6441" y="10699"/>
                    <a:pt x="6604" y="10699"/>
                  </a:cubicBezTo>
                  <a:lnTo>
                    <a:pt x="7553" y="10699"/>
                  </a:lnTo>
                  <a:cubicBezTo>
                    <a:pt x="7717" y="10699"/>
                    <a:pt x="7851" y="10564"/>
                    <a:pt x="7851" y="10401"/>
                  </a:cubicBezTo>
                  <a:lnTo>
                    <a:pt x="7851" y="8527"/>
                  </a:lnTo>
                  <a:cubicBezTo>
                    <a:pt x="8479" y="8556"/>
                    <a:pt x="9103" y="8628"/>
                    <a:pt x="9722" y="8739"/>
                  </a:cubicBezTo>
                  <a:lnTo>
                    <a:pt x="9722" y="9550"/>
                  </a:lnTo>
                  <a:cubicBezTo>
                    <a:pt x="9722" y="9714"/>
                    <a:pt x="9856" y="9848"/>
                    <a:pt x="10023" y="9848"/>
                  </a:cubicBezTo>
                  <a:lnTo>
                    <a:pt x="10968" y="9848"/>
                  </a:lnTo>
                  <a:cubicBezTo>
                    <a:pt x="11135" y="9848"/>
                    <a:pt x="11266" y="9714"/>
                    <a:pt x="11269" y="9550"/>
                  </a:cubicBezTo>
                  <a:lnTo>
                    <a:pt x="11269" y="9142"/>
                  </a:lnTo>
                  <a:cubicBezTo>
                    <a:pt x="11926" y="9374"/>
                    <a:pt x="11979" y="9465"/>
                    <a:pt x="12090" y="9465"/>
                  </a:cubicBezTo>
                  <a:cubicBezTo>
                    <a:pt x="12312" y="9465"/>
                    <a:pt x="12378" y="9168"/>
                    <a:pt x="12182" y="9073"/>
                  </a:cubicBezTo>
                  <a:cubicBezTo>
                    <a:pt x="11884" y="8929"/>
                    <a:pt x="11580" y="8808"/>
                    <a:pt x="11269" y="8703"/>
                  </a:cubicBezTo>
                  <a:lnTo>
                    <a:pt x="11269" y="7228"/>
                  </a:lnTo>
                  <a:lnTo>
                    <a:pt x="12155" y="7228"/>
                  </a:lnTo>
                  <a:cubicBezTo>
                    <a:pt x="12617" y="7228"/>
                    <a:pt x="13029" y="6937"/>
                    <a:pt x="13186" y="6502"/>
                  </a:cubicBezTo>
                  <a:cubicBezTo>
                    <a:pt x="13340" y="6067"/>
                    <a:pt x="13205" y="5583"/>
                    <a:pt x="12846" y="5291"/>
                  </a:cubicBezTo>
                  <a:cubicBezTo>
                    <a:pt x="12842" y="5288"/>
                    <a:pt x="12842" y="5285"/>
                    <a:pt x="12839" y="5282"/>
                  </a:cubicBezTo>
                  <a:cubicBezTo>
                    <a:pt x="12839" y="5278"/>
                    <a:pt x="12839" y="5278"/>
                    <a:pt x="12839" y="5275"/>
                  </a:cubicBezTo>
                  <a:cubicBezTo>
                    <a:pt x="13536" y="4441"/>
                    <a:pt x="13097" y="3165"/>
                    <a:pt x="12034" y="2936"/>
                  </a:cubicBezTo>
                  <a:cubicBezTo>
                    <a:pt x="12031" y="2936"/>
                    <a:pt x="12025" y="2930"/>
                    <a:pt x="12025" y="2926"/>
                  </a:cubicBezTo>
                  <a:lnTo>
                    <a:pt x="12025" y="2913"/>
                  </a:lnTo>
                  <a:cubicBezTo>
                    <a:pt x="12025" y="2289"/>
                    <a:pt x="11625" y="1736"/>
                    <a:pt x="11033" y="1540"/>
                  </a:cubicBezTo>
                  <a:cubicBezTo>
                    <a:pt x="10884" y="1491"/>
                    <a:pt x="10732" y="1467"/>
                    <a:pt x="10581" y="1467"/>
                  </a:cubicBezTo>
                  <a:cubicBezTo>
                    <a:pt x="10132" y="1467"/>
                    <a:pt x="9697" y="1675"/>
                    <a:pt x="9421" y="2050"/>
                  </a:cubicBezTo>
                  <a:cubicBezTo>
                    <a:pt x="9156" y="1759"/>
                    <a:pt x="8786" y="1585"/>
                    <a:pt x="8390" y="1566"/>
                  </a:cubicBezTo>
                  <a:cubicBezTo>
                    <a:pt x="8528" y="794"/>
                    <a:pt x="7972" y="74"/>
                    <a:pt x="7193" y="5"/>
                  </a:cubicBezTo>
                  <a:cubicBezTo>
                    <a:pt x="7153" y="2"/>
                    <a:pt x="7113" y="0"/>
                    <a:pt x="7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12"/>
            <p:cNvSpPr/>
            <p:nvPr/>
          </p:nvSpPr>
          <p:spPr>
            <a:xfrm>
              <a:off x="1237400" y="3484575"/>
              <a:ext cx="53350" cy="34225"/>
            </a:xfrm>
            <a:custGeom>
              <a:avLst/>
              <a:gdLst/>
              <a:ahLst/>
              <a:cxnLst/>
              <a:rect l="l" t="t" r="r" b="b"/>
              <a:pathLst>
                <a:path w="2134" h="1369" extrusionOk="0">
                  <a:moveTo>
                    <a:pt x="1099" y="1"/>
                  </a:moveTo>
                  <a:cubicBezTo>
                    <a:pt x="985" y="1"/>
                    <a:pt x="893" y="92"/>
                    <a:pt x="893" y="207"/>
                  </a:cubicBezTo>
                  <a:lnTo>
                    <a:pt x="893" y="632"/>
                  </a:lnTo>
                  <a:cubicBezTo>
                    <a:pt x="730" y="501"/>
                    <a:pt x="537" y="413"/>
                    <a:pt x="334" y="374"/>
                  </a:cubicBezTo>
                  <a:cubicBezTo>
                    <a:pt x="318" y="371"/>
                    <a:pt x="302" y="369"/>
                    <a:pt x="287" y="369"/>
                  </a:cubicBezTo>
                  <a:cubicBezTo>
                    <a:pt x="54" y="369"/>
                    <a:pt x="0" y="733"/>
                    <a:pt x="255" y="783"/>
                  </a:cubicBezTo>
                  <a:cubicBezTo>
                    <a:pt x="511" y="832"/>
                    <a:pt x="733" y="995"/>
                    <a:pt x="929" y="1280"/>
                  </a:cubicBezTo>
                  <a:cubicBezTo>
                    <a:pt x="970" y="1339"/>
                    <a:pt x="1035" y="1368"/>
                    <a:pt x="1099" y="1368"/>
                  </a:cubicBezTo>
                  <a:cubicBezTo>
                    <a:pt x="1164" y="1368"/>
                    <a:pt x="1229" y="1339"/>
                    <a:pt x="1269" y="1280"/>
                  </a:cubicBezTo>
                  <a:cubicBezTo>
                    <a:pt x="1469" y="992"/>
                    <a:pt x="1691" y="832"/>
                    <a:pt x="1947" y="783"/>
                  </a:cubicBezTo>
                  <a:cubicBezTo>
                    <a:pt x="2058" y="760"/>
                    <a:pt x="2133" y="652"/>
                    <a:pt x="2110" y="537"/>
                  </a:cubicBezTo>
                  <a:cubicBezTo>
                    <a:pt x="2090" y="440"/>
                    <a:pt x="2004" y="370"/>
                    <a:pt x="1908" y="370"/>
                  </a:cubicBezTo>
                  <a:cubicBezTo>
                    <a:pt x="1895" y="370"/>
                    <a:pt x="1882" y="371"/>
                    <a:pt x="1868" y="374"/>
                  </a:cubicBezTo>
                  <a:cubicBezTo>
                    <a:pt x="1662" y="413"/>
                    <a:pt x="1469" y="501"/>
                    <a:pt x="1309" y="632"/>
                  </a:cubicBezTo>
                  <a:lnTo>
                    <a:pt x="1309" y="207"/>
                  </a:lnTo>
                  <a:cubicBezTo>
                    <a:pt x="1309" y="92"/>
                    <a:pt x="1214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2"/>
            <p:cNvSpPr/>
            <p:nvPr/>
          </p:nvSpPr>
          <p:spPr>
            <a:xfrm>
              <a:off x="1063125" y="3484575"/>
              <a:ext cx="53350" cy="34225"/>
            </a:xfrm>
            <a:custGeom>
              <a:avLst/>
              <a:gdLst/>
              <a:ahLst/>
              <a:cxnLst/>
              <a:rect l="l" t="t" r="r" b="b"/>
              <a:pathLst>
                <a:path w="2134" h="1369" extrusionOk="0">
                  <a:moveTo>
                    <a:pt x="1103" y="1"/>
                  </a:moveTo>
                  <a:cubicBezTo>
                    <a:pt x="988" y="1"/>
                    <a:pt x="894" y="92"/>
                    <a:pt x="894" y="207"/>
                  </a:cubicBezTo>
                  <a:lnTo>
                    <a:pt x="894" y="632"/>
                  </a:lnTo>
                  <a:cubicBezTo>
                    <a:pt x="733" y="501"/>
                    <a:pt x="540" y="413"/>
                    <a:pt x="337" y="374"/>
                  </a:cubicBezTo>
                  <a:cubicBezTo>
                    <a:pt x="321" y="371"/>
                    <a:pt x="305" y="369"/>
                    <a:pt x="290" y="369"/>
                  </a:cubicBezTo>
                  <a:cubicBezTo>
                    <a:pt x="55" y="369"/>
                    <a:pt x="0" y="733"/>
                    <a:pt x="256" y="783"/>
                  </a:cubicBezTo>
                  <a:cubicBezTo>
                    <a:pt x="514" y="832"/>
                    <a:pt x="733" y="995"/>
                    <a:pt x="933" y="1280"/>
                  </a:cubicBezTo>
                  <a:cubicBezTo>
                    <a:pt x="974" y="1339"/>
                    <a:pt x="1038" y="1368"/>
                    <a:pt x="1103" y="1368"/>
                  </a:cubicBezTo>
                  <a:cubicBezTo>
                    <a:pt x="1168" y="1368"/>
                    <a:pt x="1232" y="1339"/>
                    <a:pt x="1273" y="1280"/>
                  </a:cubicBezTo>
                  <a:cubicBezTo>
                    <a:pt x="1473" y="992"/>
                    <a:pt x="1692" y="832"/>
                    <a:pt x="1947" y="783"/>
                  </a:cubicBezTo>
                  <a:cubicBezTo>
                    <a:pt x="2061" y="760"/>
                    <a:pt x="2133" y="652"/>
                    <a:pt x="2114" y="537"/>
                  </a:cubicBezTo>
                  <a:cubicBezTo>
                    <a:pt x="2094" y="440"/>
                    <a:pt x="2008" y="370"/>
                    <a:pt x="1910" y="370"/>
                  </a:cubicBezTo>
                  <a:cubicBezTo>
                    <a:pt x="1896" y="370"/>
                    <a:pt x="1882" y="371"/>
                    <a:pt x="1868" y="374"/>
                  </a:cubicBezTo>
                  <a:cubicBezTo>
                    <a:pt x="1666" y="413"/>
                    <a:pt x="1473" y="501"/>
                    <a:pt x="1312" y="632"/>
                  </a:cubicBezTo>
                  <a:lnTo>
                    <a:pt x="1312" y="207"/>
                  </a:lnTo>
                  <a:cubicBezTo>
                    <a:pt x="1312" y="92"/>
                    <a:pt x="1217" y="1"/>
                    <a:pt x="1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12"/>
          <p:cNvGrpSpPr/>
          <p:nvPr/>
        </p:nvGrpSpPr>
        <p:grpSpPr>
          <a:xfrm>
            <a:off x="7789900" y="3239200"/>
            <a:ext cx="354025" cy="288675"/>
            <a:chOff x="7789900" y="3239200"/>
            <a:chExt cx="354025" cy="288675"/>
          </a:xfrm>
        </p:grpSpPr>
        <p:sp>
          <p:nvSpPr>
            <p:cNvPr id="2198" name="Google Shape;2198;p112"/>
            <p:cNvSpPr/>
            <p:nvPr/>
          </p:nvSpPr>
          <p:spPr>
            <a:xfrm>
              <a:off x="7789900" y="3239200"/>
              <a:ext cx="354025" cy="288675"/>
            </a:xfrm>
            <a:custGeom>
              <a:avLst/>
              <a:gdLst/>
              <a:ahLst/>
              <a:cxnLst/>
              <a:rect l="l" t="t" r="r" b="b"/>
              <a:pathLst>
                <a:path w="14161" h="11547" extrusionOk="0">
                  <a:moveTo>
                    <a:pt x="8862" y="869"/>
                  </a:moveTo>
                  <a:cubicBezTo>
                    <a:pt x="8888" y="869"/>
                    <a:pt x="8914" y="886"/>
                    <a:pt x="8924" y="912"/>
                  </a:cubicBezTo>
                  <a:lnTo>
                    <a:pt x="9104" y="1301"/>
                  </a:lnTo>
                  <a:lnTo>
                    <a:pt x="6827" y="1301"/>
                  </a:lnTo>
                  <a:lnTo>
                    <a:pt x="7010" y="912"/>
                  </a:lnTo>
                  <a:cubicBezTo>
                    <a:pt x="7020" y="886"/>
                    <a:pt x="7043" y="869"/>
                    <a:pt x="7072" y="869"/>
                  </a:cubicBezTo>
                  <a:close/>
                  <a:moveTo>
                    <a:pt x="9104" y="1717"/>
                  </a:moveTo>
                  <a:lnTo>
                    <a:pt x="8924" y="2106"/>
                  </a:lnTo>
                  <a:cubicBezTo>
                    <a:pt x="8914" y="2132"/>
                    <a:pt x="8888" y="2148"/>
                    <a:pt x="8862" y="2148"/>
                  </a:cubicBezTo>
                  <a:lnTo>
                    <a:pt x="7072" y="2148"/>
                  </a:lnTo>
                  <a:cubicBezTo>
                    <a:pt x="7043" y="2148"/>
                    <a:pt x="7020" y="2132"/>
                    <a:pt x="7010" y="2106"/>
                  </a:cubicBezTo>
                  <a:lnTo>
                    <a:pt x="6827" y="1717"/>
                  </a:lnTo>
                  <a:close/>
                  <a:moveTo>
                    <a:pt x="8201" y="2564"/>
                  </a:moveTo>
                  <a:lnTo>
                    <a:pt x="8201" y="3388"/>
                  </a:lnTo>
                  <a:lnTo>
                    <a:pt x="7730" y="3388"/>
                  </a:lnTo>
                  <a:lnTo>
                    <a:pt x="7730" y="2564"/>
                  </a:lnTo>
                  <a:close/>
                  <a:moveTo>
                    <a:pt x="13271" y="5776"/>
                  </a:moveTo>
                  <a:cubicBezTo>
                    <a:pt x="13310" y="5776"/>
                    <a:pt x="13340" y="5805"/>
                    <a:pt x="13340" y="5845"/>
                  </a:cubicBezTo>
                  <a:lnTo>
                    <a:pt x="13340" y="6708"/>
                  </a:lnTo>
                  <a:cubicBezTo>
                    <a:pt x="13340" y="6748"/>
                    <a:pt x="13310" y="6780"/>
                    <a:pt x="13271" y="6780"/>
                  </a:cubicBezTo>
                  <a:lnTo>
                    <a:pt x="12738" y="6780"/>
                  </a:lnTo>
                  <a:lnTo>
                    <a:pt x="12738" y="5776"/>
                  </a:lnTo>
                  <a:close/>
                  <a:moveTo>
                    <a:pt x="12254" y="4854"/>
                  </a:moveTo>
                  <a:cubicBezTo>
                    <a:pt x="12290" y="4854"/>
                    <a:pt x="12322" y="4886"/>
                    <a:pt x="12322" y="4922"/>
                  </a:cubicBezTo>
                  <a:lnTo>
                    <a:pt x="12322" y="7631"/>
                  </a:lnTo>
                  <a:cubicBezTo>
                    <a:pt x="12322" y="7670"/>
                    <a:pt x="12290" y="7699"/>
                    <a:pt x="12254" y="7699"/>
                  </a:cubicBezTo>
                  <a:lnTo>
                    <a:pt x="11681" y="7699"/>
                  </a:lnTo>
                  <a:lnTo>
                    <a:pt x="11681" y="4854"/>
                  </a:lnTo>
                  <a:close/>
                  <a:moveTo>
                    <a:pt x="9928" y="3804"/>
                  </a:moveTo>
                  <a:cubicBezTo>
                    <a:pt x="9944" y="3804"/>
                    <a:pt x="9957" y="3807"/>
                    <a:pt x="9971" y="3817"/>
                  </a:cubicBezTo>
                  <a:lnTo>
                    <a:pt x="11266" y="4755"/>
                  </a:lnTo>
                  <a:lnTo>
                    <a:pt x="11266" y="7807"/>
                  </a:lnTo>
                  <a:lnTo>
                    <a:pt x="9971" y="8746"/>
                  </a:lnTo>
                  <a:cubicBezTo>
                    <a:pt x="9957" y="8756"/>
                    <a:pt x="9944" y="8759"/>
                    <a:pt x="9928" y="8759"/>
                  </a:cubicBezTo>
                  <a:lnTo>
                    <a:pt x="8443" y="8759"/>
                  </a:lnTo>
                  <a:lnTo>
                    <a:pt x="8423" y="8707"/>
                  </a:lnTo>
                  <a:cubicBezTo>
                    <a:pt x="8368" y="8553"/>
                    <a:pt x="8221" y="8452"/>
                    <a:pt x="8060" y="8452"/>
                  </a:cubicBezTo>
                  <a:lnTo>
                    <a:pt x="7262" y="8452"/>
                  </a:lnTo>
                  <a:cubicBezTo>
                    <a:pt x="7099" y="8452"/>
                    <a:pt x="6951" y="8553"/>
                    <a:pt x="6896" y="8707"/>
                  </a:cubicBezTo>
                  <a:lnTo>
                    <a:pt x="6876" y="8759"/>
                  </a:lnTo>
                  <a:lnTo>
                    <a:pt x="4819" y="8759"/>
                  </a:lnTo>
                  <a:lnTo>
                    <a:pt x="4819" y="3804"/>
                  </a:lnTo>
                  <a:close/>
                  <a:moveTo>
                    <a:pt x="6726" y="9171"/>
                  </a:moveTo>
                  <a:lnTo>
                    <a:pt x="6408" y="10038"/>
                  </a:lnTo>
                  <a:lnTo>
                    <a:pt x="4819" y="10038"/>
                  </a:lnTo>
                  <a:lnTo>
                    <a:pt x="4819" y="9171"/>
                  </a:lnTo>
                  <a:close/>
                  <a:moveTo>
                    <a:pt x="8041" y="8861"/>
                  </a:moveTo>
                  <a:lnTo>
                    <a:pt x="8469" y="10038"/>
                  </a:lnTo>
                  <a:lnTo>
                    <a:pt x="6850" y="10038"/>
                  </a:lnTo>
                  <a:lnTo>
                    <a:pt x="7282" y="8861"/>
                  </a:lnTo>
                  <a:close/>
                  <a:moveTo>
                    <a:pt x="7968" y="0"/>
                  </a:moveTo>
                  <a:cubicBezTo>
                    <a:pt x="7867" y="0"/>
                    <a:pt x="7766" y="66"/>
                    <a:pt x="7759" y="199"/>
                  </a:cubicBezTo>
                  <a:lnTo>
                    <a:pt x="7759" y="454"/>
                  </a:lnTo>
                  <a:lnTo>
                    <a:pt x="7072" y="454"/>
                  </a:lnTo>
                  <a:cubicBezTo>
                    <a:pt x="6883" y="454"/>
                    <a:pt x="6713" y="565"/>
                    <a:pt x="6634" y="735"/>
                  </a:cubicBezTo>
                  <a:lnTo>
                    <a:pt x="6372" y="1301"/>
                  </a:lnTo>
                  <a:lnTo>
                    <a:pt x="6094" y="1301"/>
                  </a:lnTo>
                  <a:cubicBezTo>
                    <a:pt x="5829" y="1311"/>
                    <a:pt x="5829" y="1704"/>
                    <a:pt x="6094" y="1717"/>
                  </a:cubicBezTo>
                  <a:lnTo>
                    <a:pt x="6372" y="1717"/>
                  </a:lnTo>
                  <a:lnTo>
                    <a:pt x="6634" y="2282"/>
                  </a:lnTo>
                  <a:cubicBezTo>
                    <a:pt x="6713" y="2453"/>
                    <a:pt x="6883" y="2561"/>
                    <a:pt x="7072" y="2561"/>
                  </a:cubicBezTo>
                  <a:lnTo>
                    <a:pt x="7318" y="2561"/>
                  </a:lnTo>
                  <a:lnTo>
                    <a:pt x="7318" y="3388"/>
                  </a:lnTo>
                  <a:lnTo>
                    <a:pt x="4822" y="3388"/>
                  </a:lnTo>
                  <a:lnTo>
                    <a:pt x="4822" y="2250"/>
                  </a:lnTo>
                  <a:cubicBezTo>
                    <a:pt x="4822" y="1982"/>
                    <a:pt x="4606" y="1766"/>
                    <a:pt x="4338" y="1766"/>
                  </a:cubicBezTo>
                  <a:lnTo>
                    <a:pt x="3235" y="1766"/>
                  </a:lnTo>
                  <a:cubicBezTo>
                    <a:pt x="2957" y="1766"/>
                    <a:pt x="2957" y="2178"/>
                    <a:pt x="3235" y="2178"/>
                  </a:cubicBezTo>
                  <a:lnTo>
                    <a:pt x="4334" y="2178"/>
                  </a:lnTo>
                  <a:cubicBezTo>
                    <a:pt x="4374" y="2178"/>
                    <a:pt x="4406" y="2211"/>
                    <a:pt x="4406" y="2250"/>
                  </a:cubicBezTo>
                  <a:lnTo>
                    <a:pt x="4406" y="10038"/>
                  </a:lnTo>
                  <a:lnTo>
                    <a:pt x="1096" y="10038"/>
                  </a:lnTo>
                  <a:lnTo>
                    <a:pt x="1096" y="2250"/>
                  </a:lnTo>
                  <a:cubicBezTo>
                    <a:pt x="1096" y="2211"/>
                    <a:pt x="1126" y="2178"/>
                    <a:pt x="1165" y="2178"/>
                  </a:cubicBezTo>
                  <a:lnTo>
                    <a:pt x="2267" y="2178"/>
                  </a:lnTo>
                  <a:cubicBezTo>
                    <a:pt x="2382" y="2178"/>
                    <a:pt x="2473" y="2086"/>
                    <a:pt x="2473" y="1972"/>
                  </a:cubicBezTo>
                  <a:cubicBezTo>
                    <a:pt x="2473" y="1857"/>
                    <a:pt x="2382" y="1762"/>
                    <a:pt x="2267" y="1762"/>
                  </a:cubicBezTo>
                  <a:lnTo>
                    <a:pt x="1165" y="1762"/>
                  </a:lnTo>
                  <a:cubicBezTo>
                    <a:pt x="897" y="1762"/>
                    <a:pt x="681" y="1978"/>
                    <a:pt x="681" y="2247"/>
                  </a:cubicBezTo>
                  <a:lnTo>
                    <a:pt x="681" y="10035"/>
                  </a:lnTo>
                  <a:lnTo>
                    <a:pt x="347" y="10035"/>
                  </a:lnTo>
                  <a:cubicBezTo>
                    <a:pt x="157" y="10035"/>
                    <a:pt x="0" y="10192"/>
                    <a:pt x="0" y="10382"/>
                  </a:cubicBezTo>
                  <a:lnTo>
                    <a:pt x="0" y="11203"/>
                  </a:lnTo>
                  <a:cubicBezTo>
                    <a:pt x="0" y="11392"/>
                    <a:pt x="157" y="11546"/>
                    <a:pt x="347" y="11546"/>
                  </a:cubicBezTo>
                  <a:lnTo>
                    <a:pt x="10010" y="11546"/>
                  </a:lnTo>
                  <a:cubicBezTo>
                    <a:pt x="10124" y="11546"/>
                    <a:pt x="10216" y="11455"/>
                    <a:pt x="10216" y="11340"/>
                  </a:cubicBezTo>
                  <a:cubicBezTo>
                    <a:pt x="10216" y="11226"/>
                    <a:pt x="10124" y="11134"/>
                    <a:pt x="10010" y="11134"/>
                  </a:cubicBezTo>
                  <a:lnTo>
                    <a:pt x="416" y="11134"/>
                  </a:lnTo>
                  <a:lnTo>
                    <a:pt x="416" y="10450"/>
                  </a:lnTo>
                  <a:lnTo>
                    <a:pt x="13745" y="10450"/>
                  </a:lnTo>
                  <a:lnTo>
                    <a:pt x="13745" y="11134"/>
                  </a:lnTo>
                  <a:lnTo>
                    <a:pt x="10978" y="11134"/>
                  </a:lnTo>
                  <a:cubicBezTo>
                    <a:pt x="10703" y="11134"/>
                    <a:pt x="10703" y="11546"/>
                    <a:pt x="10978" y="11546"/>
                  </a:cubicBezTo>
                  <a:lnTo>
                    <a:pt x="13814" y="11546"/>
                  </a:lnTo>
                  <a:cubicBezTo>
                    <a:pt x="14004" y="11546"/>
                    <a:pt x="14161" y="11392"/>
                    <a:pt x="14161" y="11203"/>
                  </a:cubicBezTo>
                  <a:lnTo>
                    <a:pt x="14161" y="10382"/>
                  </a:lnTo>
                  <a:cubicBezTo>
                    <a:pt x="14161" y="10189"/>
                    <a:pt x="14004" y="10035"/>
                    <a:pt x="13814" y="10035"/>
                  </a:cubicBezTo>
                  <a:lnTo>
                    <a:pt x="13814" y="10038"/>
                  </a:lnTo>
                  <a:lnTo>
                    <a:pt x="8914" y="10038"/>
                  </a:lnTo>
                  <a:lnTo>
                    <a:pt x="8597" y="9168"/>
                  </a:lnTo>
                  <a:lnTo>
                    <a:pt x="9928" y="9168"/>
                  </a:lnTo>
                  <a:cubicBezTo>
                    <a:pt x="10029" y="9168"/>
                    <a:pt x="10131" y="9139"/>
                    <a:pt x="10213" y="9077"/>
                  </a:cubicBezTo>
                  <a:lnTo>
                    <a:pt x="11541" y="8118"/>
                  </a:lnTo>
                  <a:lnTo>
                    <a:pt x="12254" y="8118"/>
                  </a:lnTo>
                  <a:cubicBezTo>
                    <a:pt x="12519" y="8115"/>
                    <a:pt x="12735" y="7899"/>
                    <a:pt x="12738" y="7634"/>
                  </a:cubicBezTo>
                  <a:lnTo>
                    <a:pt x="12738" y="7196"/>
                  </a:lnTo>
                  <a:lnTo>
                    <a:pt x="13271" y="7196"/>
                  </a:lnTo>
                  <a:cubicBezTo>
                    <a:pt x="13539" y="7196"/>
                    <a:pt x="13755" y="6976"/>
                    <a:pt x="13755" y="6712"/>
                  </a:cubicBezTo>
                  <a:lnTo>
                    <a:pt x="13755" y="5848"/>
                  </a:lnTo>
                  <a:cubicBezTo>
                    <a:pt x="13755" y="5580"/>
                    <a:pt x="13539" y="5364"/>
                    <a:pt x="13271" y="5364"/>
                  </a:cubicBezTo>
                  <a:lnTo>
                    <a:pt x="12738" y="5364"/>
                  </a:lnTo>
                  <a:lnTo>
                    <a:pt x="12738" y="4926"/>
                  </a:lnTo>
                  <a:cubicBezTo>
                    <a:pt x="12735" y="4657"/>
                    <a:pt x="12519" y="4441"/>
                    <a:pt x="12254" y="4441"/>
                  </a:cubicBezTo>
                  <a:lnTo>
                    <a:pt x="11541" y="4441"/>
                  </a:lnTo>
                  <a:lnTo>
                    <a:pt x="10213" y="3480"/>
                  </a:lnTo>
                  <a:cubicBezTo>
                    <a:pt x="10131" y="3421"/>
                    <a:pt x="10029" y="3388"/>
                    <a:pt x="9928" y="3388"/>
                  </a:cubicBezTo>
                  <a:lnTo>
                    <a:pt x="8616" y="3388"/>
                  </a:lnTo>
                  <a:lnTo>
                    <a:pt x="8616" y="2561"/>
                  </a:lnTo>
                  <a:lnTo>
                    <a:pt x="8862" y="2561"/>
                  </a:lnTo>
                  <a:cubicBezTo>
                    <a:pt x="9051" y="2561"/>
                    <a:pt x="9221" y="2453"/>
                    <a:pt x="9303" y="2282"/>
                  </a:cubicBezTo>
                  <a:lnTo>
                    <a:pt x="9562" y="1717"/>
                  </a:lnTo>
                  <a:lnTo>
                    <a:pt x="9840" y="1717"/>
                  </a:lnTo>
                  <a:cubicBezTo>
                    <a:pt x="10105" y="1704"/>
                    <a:pt x="10105" y="1311"/>
                    <a:pt x="9840" y="1301"/>
                  </a:cubicBezTo>
                  <a:lnTo>
                    <a:pt x="9562" y="1301"/>
                  </a:lnTo>
                  <a:lnTo>
                    <a:pt x="9303" y="735"/>
                  </a:lnTo>
                  <a:cubicBezTo>
                    <a:pt x="9221" y="565"/>
                    <a:pt x="9051" y="454"/>
                    <a:pt x="8862" y="454"/>
                  </a:cubicBezTo>
                  <a:lnTo>
                    <a:pt x="8175" y="454"/>
                  </a:lnTo>
                  <a:lnTo>
                    <a:pt x="8175" y="199"/>
                  </a:lnTo>
                  <a:cubicBezTo>
                    <a:pt x="8170" y="66"/>
                    <a:pt x="8069" y="0"/>
                    <a:pt x="7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12"/>
            <p:cNvSpPr/>
            <p:nvPr/>
          </p:nvSpPr>
          <p:spPr>
            <a:xfrm>
              <a:off x="7960325" y="3381750"/>
              <a:ext cx="27750" cy="41100"/>
            </a:xfrm>
            <a:custGeom>
              <a:avLst/>
              <a:gdLst/>
              <a:ahLst/>
              <a:cxnLst/>
              <a:rect l="l" t="t" r="r" b="b"/>
              <a:pathLst>
                <a:path w="1110" h="1644" extrusionOk="0">
                  <a:moveTo>
                    <a:pt x="563" y="1"/>
                  </a:moveTo>
                  <a:cubicBezTo>
                    <a:pt x="496" y="1"/>
                    <a:pt x="429" y="34"/>
                    <a:pt x="386" y="113"/>
                  </a:cubicBezTo>
                  <a:lnTo>
                    <a:pt x="82" y="686"/>
                  </a:lnTo>
                  <a:cubicBezTo>
                    <a:pt x="0" y="843"/>
                    <a:pt x="111" y="1029"/>
                    <a:pt x="291" y="1029"/>
                  </a:cubicBezTo>
                  <a:lnTo>
                    <a:pt x="517" y="1029"/>
                  </a:lnTo>
                  <a:lnTo>
                    <a:pt x="354" y="1337"/>
                  </a:lnTo>
                  <a:cubicBezTo>
                    <a:pt x="265" y="1501"/>
                    <a:pt x="404" y="1644"/>
                    <a:pt x="544" y="1644"/>
                  </a:cubicBezTo>
                  <a:cubicBezTo>
                    <a:pt x="611" y="1644"/>
                    <a:pt x="678" y="1611"/>
                    <a:pt x="720" y="1533"/>
                  </a:cubicBezTo>
                  <a:lnTo>
                    <a:pt x="1024" y="960"/>
                  </a:lnTo>
                  <a:cubicBezTo>
                    <a:pt x="1109" y="803"/>
                    <a:pt x="995" y="614"/>
                    <a:pt x="818" y="614"/>
                  </a:cubicBezTo>
                  <a:lnTo>
                    <a:pt x="589" y="614"/>
                  </a:lnTo>
                  <a:lnTo>
                    <a:pt x="753" y="310"/>
                  </a:lnTo>
                  <a:cubicBezTo>
                    <a:pt x="841" y="144"/>
                    <a:pt x="703" y="1"/>
                    <a:pt x="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2"/>
            <p:cNvSpPr/>
            <p:nvPr/>
          </p:nvSpPr>
          <p:spPr>
            <a:xfrm>
              <a:off x="7922450" y="3350225"/>
              <a:ext cx="106025" cy="91850"/>
            </a:xfrm>
            <a:custGeom>
              <a:avLst/>
              <a:gdLst/>
              <a:ahLst/>
              <a:cxnLst/>
              <a:rect l="l" t="t" r="r" b="b"/>
              <a:pathLst>
                <a:path w="4241" h="3674" extrusionOk="0">
                  <a:moveTo>
                    <a:pt x="2068" y="415"/>
                  </a:moveTo>
                  <a:cubicBezTo>
                    <a:pt x="2100" y="415"/>
                    <a:pt x="2132" y="431"/>
                    <a:pt x="2150" y="462"/>
                  </a:cubicBezTo>
                  <a:lnTo>
                    <a:pt x="3687" y="3121"/>
                  </a:lnTo>
                  <a:cubicBezTo>
                    <a:pt x="3722" y="3182"/>
                    <a:pt x="3679" y="3259"/>
                    <a:pt x="3610" y="3259"/>
                  </a:cubicBezTo>
                  <a:cubicBezTo>
                    <a:pt x="3608" y="3259"/>
                    <a:pt x="3607" y="3258"/>
                    <a:pt x="3605" y="3258"/>
                  </a:cubicBezTo>
                  <a:lnTo>
                    <a:pt x="534" y="3258"/>
                  </a:lnTo>
                  <a:cubicBezTo>
                    <a:pt x="532" y="3258"/>
                    <a:pt x="531" y="3259"/>
                    <a:pt x="530" y="3259"/>
                  </a:cubicBezTo>
                  <a:cubicBezTo>
                    <a:pt x="460" y="3259"/>
                    <a:pt x="417" y="3182"/>
                    <a:pt x="452" y="3121"/>
                  </a:cubicBezTo>
                  <a:lnTo>
                    <a:pt x="1986" y="462"/>
                  </a:lnTo>
                  <a:cubicBezTo>
                    <a:pt x="2004" y="431"/>
                    <a:pt x="2036" y="415"/>
                    <a:pt x="2068" y="415"/>
                  </a:cubicBezTo>
                  <a:close/>
                  <a:moveTo>
                    <a:pt x="2068" y="0"/>
                  </a:moveTo>
                  <a:cubicBezTo>
                    <a:pt x="1897" y="0"/>
                    <a:pt x="1726" y="85"/>
                    <a:pt x="1630" y="256"/>
                  </a:cubicBezTo>
                  <a:lnTo>
                    <a:pt x="92" y="2912"/>
                  </a:lnTo>
                  <a:cubicBezTo>
                    <a:pt x="1" y="3069"/>
                    <a:pt x="1" y="3262"/>
                    <a:pt x="92" y="3422"/>
                  </a:cubicBezTo>
                  <a:cubicBezTo>
                    <a:pt x="184" y="3579"/>
                    <a:pt x="351" y="3674"/>
                    <a:pt x="534" y="3674"/>
                  </a:cubicBezTo>
                  <a:lnTo>
                    <a:pt x="3605" y="3674"/>
                  </a:lnTo>
                  <a:cubicBezTo>
                    <a:pt x="3995" y="3674"/>
                    <a:pt x="4240" y="3252"/>
                    <a:pt x="4044" y="2912"/>
                  </a:cubicBezTo>
                  <a:lnTo>
                    <a:pt x="2510" y="256"/>
                  </a:lnTo>
                  <a:cubicBezTo>
                    <a:pt x="2412" y="85"/>
                    <a:pt x="2240" y="0"/>
                    <a:pt x="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12"/>
            <p:cNvSpPr/>
            <p:nvPr/>
          </p:nvSpPr>
          <p:spPr>
            <a:xfrm>
              <a:off x="8036525" y="3359475"/>
              <a:ext cx="14925" cy="10325"/>
            </a:xfrm>
            <a:custGeom>
              <a:avLst/>
              <a:gdLst/>
              <a:ahLst/>
              <a:cxnLst/>
              <a:rect l="l" t="t" r="r" b="b"/>
              <a:pathLst>
                <a:path w="597" h="413" extrusionOk="0">
                  <a:moveTo>
                    <a:pt x="272" y="0"/>
                  </a:moveTo>
                  <a:cubicBezTo>
                    <a:pt x="1" y="0"/>
                    <a:pt x="2" y="412"/>
                    <a:pt x="276" y="412"/>
                  </a:cubicBezTo>
                  <a:lnTo>
                    <a:pt x="390" y="412"/>
                  </a:lnTo>
                  <a:cubicBezTo>
                    <a:pt x="505" y="412"/>
                    <a:pt x="596" y="321"/>
                    <a:pt x="596" y="206"/>
                  </a:cubicBezTo>
                  <a:cubicBezTo>
                    <a:pt x="596" y="92"/>
                    <a:pt x="505" y="0"/>
                    <a:pt x="390" y="0"/>
                  </a:cubicBezTo>
                  <a:lnTo>
                    <a:pt x="276" y="0"/>
                  </a:lnTo>
                  <a:cubicBezTo>
                    <a:pt x="275" y="0"/>
                    <a:pt x="274" y="0"/>
                    <a:pt x="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12"/>
            <p:cNvSpPr/>
            <p:nvPr/>
          </p:nvSpPr>
          <p:spPr>
            <a:xfrm>
              <a:off x="8036525" y="3422525"/>
              <a:ext cx="14925" cy="10400"/>
            </a:xfrm>
            <a:custGeom>
              <a:avLst/>
              <a:gdLst/>
              <a:ahLst/>
              <a:cxnLst/>
              <a:rect l="l" t="t" r="r" b="b"/>
              <a:pathLst>
                <a:path w="597" h="416" extrusionOk="0">
                  <a:moveTo>
                    <a:pt x="276" y="0"/>
                  </a:moveTo>
                  <a:cubicBezTo>
                    <a:pt x="1" y="0"/>
                    <a:pt x="1" y="415"/>
                    <a:pt x="276" y="415"/>
                  </a:cubicBezTo>
                  <a:lnTo>
                    <a:pt x="390" y="415"/>
                  </a:lnTo>
                  <a:cubicBezTo>
                    <a:pt x="505" y="415"/>
                    <a:pt x="596" y="324"/>
                    <a:pt x="596" y="209"/>
                  </a:cubicBezTo>
                  <a:cubicBezTo>
                    <a:pt x="596" y="92"/>
                    <a:pt x="505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2"/>
            <p:cNvSpPr/>
            <p:nvPr/>
          </p:nvSpPr>
          <p:spPr>
            <a:xfrm>
              <a:off x="7836175" y="3446375"/>
              <a:ext cx="43775" cy="10350"/>
            </a:xfrm>
            <a:custGeom>
              <a:avLst/>
              <a:gdLst/>
              <a:ahLst/>
              <a:cxnLst/>
              <a:rect l="l" t="t" r="r" b="b"/>
              <a:pathLst>
                <a:path w="1751" h="414" extrusionOk="0">
                  <a:moveTo>
                    <a:pt x="1543" y="1"/>
                  </a:moveTo>
                  <a:cubicBezTo>
                    <a:pt x="1539" y="1"/>
                    <a:pt x="1535" y="1"/>
                    <a:pt x="1532" y="1"/>
                  </a:cubicBezTo>
                  <a:lnTo>
                    <a:pt x="266" y="1"/>
                  </a:lnTo>
                  <a:cubicBezTo>
                    <a:pt x="1" y="11"/>
                    <a:pt x="1" y="404"/>
                    <a:pt x="266" y="413"/>
                  </a:cubicBezTo>
                  <a:lnTo>
                    <a:pt x="1532" y="413"/>
                  </a:lnTo>
                  <a:cubicBezTo>
                    <a:pt x="1535" y="414"/>
                    <a:pt x="1539" y="414"/>
                    <a:pt x="1543" y="414"/>
                  </a:cubicBezTo>
                  <a:cubicBezTo>
                    <a:pt x="1656" y="414"/>
                    <a:pt x="1751" y="321"/>
                    <a:pt x="1751" y="207"/>
                  </a:cubicBezTo>
                  <a:cubicBezTo>
                    <a:pt x="1751" y="93"/>
                    <a:pt x="1656" y="1"/>
                    <a:pt x="1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12"/>
            <p:cNvSpPr/>
            <p:nvPr/>
          </p:nvSpPr>
          <p:spPr>
            <a:xfrm>
              <a:off x="7835850" y="3419400"/>
              <a:ext cx="43850" cy="10325"/>
            </a:xfrm>
            <a:custGeom>
              <a:avLst/>
              <a:gdLst/>
              <a:ahLst/>
              <a:cxnLst/>
              <a:rect l="l" t="t" r="r" b="b"/>
              <a:pathLst>
                <a:path w="1754" h="413" extrusionOk="0">
                  <a:moveTo>
                    <a:pt x="1550" y="1"/>
                  </a:moveTo>
                  <a:cubicBezTo>
                    <a:pt x="1548" y="1"/>
                    <a:pt x="1547" y="1"/>
                    <a:pt x="1545" y="1"/>
                  </a:cubicBezTo>
                  <a:lnTo>
                    <a:pt x="279" y="1"/>
                  </a:lnTo>
                  <a:cubicBezTo>
                    <a:pt x="1" y="1"/>
                    <a:pt x="1" y="413"/>
                    <a:pt x="279" y="413"/>
                  </a:cubicBezTo>
                  <a:lnTo>
                    <a:pt x="1545" y="413"/>
                  </a:lnTo>
                  <a:cubicBezTo>
                    <a:pt x="1659" y="413"/>
                    <a:pt x="1754" y="321"/>
                    <a:pt x="1754" y="207"/>
                  </a:cubicBezTo>
                  <a:cubicBezTo>
                    <a:pt x="1754" y="94"/>
                    <a:pt x="1662" y="1"/>
                    <a:pt x="1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12"/>
            <p:cNvSpPr/>
            <p:nvPr/>
          </p:nvSpPr>
          <p:spPr>
            <a:xfrm>
              <a:off x="7836175" y="3392325"/>
              <a:ext cx="43775" cy="10425"/>
            </a:xfrm>
            <a:custGeom>
              <a:avLst/>
              <a:gdLst/>
              <a:ahLst/>
              <a:cxnLst/>
              <a:rect l="l" t="t" r="r" b="b"/>
              <a:pathLst>
                <a:path w="1751" h="417" extrusionOk="0">
                  <a:moveTo>
                    <a:pt x="1537" y="1"/>
                  </a:moveTo>
                  <a:cubicBezTo>
                    <a:pt x="1536" y="1"/>
                    <a:pt x="1534" y="1"/>
                    <a:pt x="1532" y="1"/>
                  </a:cubicBezTo>
                  <a:lnTo>
                    <a:pt x="266" y="1"/>
                  </a:lnTo>
                  <a:cubicBezTo>
                    <a:pt x="1" y="14"/>
                    <a:pt x="1" y="407"/>
                    <a:pt x="266" y="416"/>
                  </a:cubicBezTo>
                  <a:lnTo>
                    <a:pt x="1532" y="416"/>
                  </a:lnTo>
                  <a:cubicBezTo>
                    <a:pt x="1535" y="417"/>
                    <a:pt x="1539" y="417"/>
                    <a:pt x="1543" y="417"/>
                  </a:cubicBezTo>
                  <a:cubicBezTo>
                    <a:pt x="1656" y="417"/>
                    <a:pt x="1751" y="324"/>
                    <a:pt x="1751" y="210"/>
                  </a:cubicBezTo>
                  <a:cubicBezTo>
                    <a:pt x="1751" y="95"/>
                    <a:pt x="1653" y="1"/>
                    <a:pt x="1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12"/>
            <p:cNvSpPr/>
            <p:nvPr/>
          </p:nvSpPr>
          <p:spPr>
            <a:xfrm>
              <a:off x="7833225" y="3327075"/>
              <a:ext cx="44450" cy="38000"/>
            </a:xfrm>
            <a:custGeom>
              <a:avLst/>
              <a:gdLst/>
              <a:ahLst/>
              <a:cxnLst/>
              <a:rect l="l" t="t" r="r" b="b"/>
              <a:pathLst>
                <a:path w="1778" h="1520" extrusionOk="0">
                  <a:moveTo>
                    <a:pt x="1013" y="413"/>
                  </a:moveTo>
                  <a:cubicBezTo>
                    <a:pt x="1191" y="413"/>
                    <a:pt x="1362" y="551"/>
                    <a:pt x="1362" y="760"/>
                  </a:cubicBezTo>
                  <a:cubicBezTo>
                    <a:pt x="1362" y="949"/>
                    <a:pt x="1208" y="1103"/>
                    <a:pt x="1018" y="1103"/>
                  </a:cubicBezTo>
                  <a:cubicBezTo>
                    <a:pt x="711" y="1103"/>
                    <a:pt x="557" y="733"/>
                    <a:pt x="773" y="514"/>
                  </a:cubicBezTo>
                  <a:cubicBezTo>
                    <a:pt x="843" y="445"/>
                    <a:pt x="928" y="413"/>
                    <a:pt x="1013" y="413"/>
                  </a:cubicBezTo>
                  <a:close/>
                  <a:moveTo>
                    <a:pt x="1018" y="1"/>
                  </a:moveTo>
                  <a:cubicBezTo>
                    <a:pt x="341" y="1"/>
                    <a:pt x="1" y="818"/>
                    <a:pt x="479" y="1296"/>
                  </a:cubicBezTo>
                  <a:cubicBezTo>
                    <a:pt x="634" y="1451"/>
                    <a:pt x="825" y="1520"/>
                    <a:pt x="1012" y="1520"/>
                  </a:cubicBezTo>
                  <a:cubicBezTo>
                    <a:pt x="1403" y="1520"/>
                    <a:pt x="1777" y="1218"/>
                    <a:pt x="1777" y="760"/>
                  </a:cubicBezTo>
                  <a:cubicBezTo>
                    <a:pt x="1777" y="341"/>
                    <a:pt x="1437" y="1"/>
                    <a:pt x="1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112"/>
          <p:cNvGrpSpPr/>
          <p:nvPr/>
        </p:nvGrpSpPr>
        <p:grpSpPr>
          <a:xfrm>
            <a:off x="7053825" y="3219950"/>
            <a:ext cx="358125" cy="327050"/>
            <a:chOff x="7053825" y="3219950"/>
            <a:chExt cx="358125" cy="327050"/>
          </a:xfrm>
        </p:grpSpPr>
        <p:sp>
          <p:nvSpPr>
            <p:cNvPr id="2208" name="Google Shape;2208;p112"/>
            <p:cNvSpPr/>
            <p:nvPr/>
          </p:nvSpPr>
          <p:spPr>
            <a:xfrm>
              <a:off x="7230875" y="3340075"/>
              <a:ext cx="73625" cy="113375"/>
            </a:xfrm>
            <a:custGeom>
              <a:avLst/>
              <a:gdLst/>
              <a:ahLst/>
              <a:cxnLst/>
              <a:rect l="l" t="t" r="r" b="b"/>
              <a:pathLst>
                <a:path w="2945" h="4535" extrusionOk="0">
                  <a:moveTo>
                    <a:pt x="1662" y="609"/>
                  </a:moveTo>
                  <a:lnTo>
                    <a:pt x="1662" y="1859"/>
                  </a:lnTo>
                  <a:cubicBezTo>
                    <a:pt x="1662" y="2045"/>
                    <a:pt x="1812" y="2196"/>
                    <a:pt x="1999" y="2196"/>
                  </a:cubicBezTo>
                  <a:lnTo>
                    <a:pt x="2375" y="2196"/>
                  </a:lnTo>
                  <a:lnTo>
                    <a:pt x="1279" y="3926"/>
                  </a:lnTo>
                  <a:lnTo>
                    <a:pt x="1279" y="2677"/>
                  </a:lnTo>
                  <a:cubicBezTo>
                    <a:pt x="1279" y="2493"/>
                    <a:pt x="1129" y="2343"/>
                    <a:pt x="945" y="2343"/>
                  </a:cubicBezTo>
                  <a:lnTo>
                    <a:pt x="569" y="2343"/>
                  </a:lnTo>
                  <a:lnTo>
                    <a:pt x="1662" y="609"/>
                  </a:lnTo>
                  <a:close/>
                  <a:moveTo>
                    <a:pt x="1741" y="0"/>
                  </a:moveTo>
                  <a:cubicBezTo>
                    <a:pt x="1628" y="0"/>
                    <a:pt x="1520" y="58"/>
                    <a:pt x="1459" y="158"/>
                  </a:cubicBezTo>
                  <a:lnTo>
                    <a:pt x="141" y="2241"/>
                  </a:lnTo>
                  <a:cubicBezTo>
                    <a:pt x="0" y="2464"/>
                    <a:pt x="160" y="2755"/>
                    <a:pt x="425" y="2755"/>
                  </a:cubicBezTo>
                  <a:lnTo>
                    <a:pt x="867" y="2755"/>
                  </a:lnTo>
                  <a:lnTo>
                    <a:pt x="867" y="4198"/>
                  </a:lnTo>
                  <a:cubicBezTo>
                    <a:pt x="864" y="4348"/>
                    <a:pt x="965" y="4479"/>
                    <a:pt x="1109" y="4521"/>
                  </a:cubicBezTo>
                  <a:cubicBezTo>
                    <a:pt x="1138" y="4531"/>
                    <a:pt x="1171" y="4535"/>
                    <a:pt x="1204" y="4535"/>
                  </a:cubicBezTo>
                  <a:cubicBezTo>
                    <a:pt x="1318" y="4535"/>
                    <a:pt x="1423" y="4476"/>
                    <a:pt x="1485" y="4378"/>
                  </a:cubicBezTo>
                  <a:lnTo>
                    <a:pt x="2800" y="2297"/>
                  </a:lnTo>
                  <a:cubicBezTo>
                    <a:pt x="2944" y="2071"/>
                    <a:pt x="2780" y="1780"/>
                    <a:pt x="2519" y="1780"/>
                  </a:cubicBezTo>
                  <a:lnTo>
                    <a:pt x="2077" y="1780"/>
                  </a:lnTo>
                  <a:lnTo>
                    <a:pt x="2077" y="338"/>
                  </a:lnTo>
                  <a:cubicBezTo>
                    <a:pt x="2077" y="187"/>
                    <a:pt x="1979" y="56"/>
                    <a:pt x="1835" y="14"/>
                  </a:cubicBezTo>
                  <a:cubicBezTo>
                    <a:pt x="1804" y="5"/>
                    <a:pt x="1772" y="0"/>
                    <a:pt x="17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12"/>
            <p:cNvSpPr/>
            <p:nvPr/>
          </p:nvSpPr>
          <p:spPr>
            <a:xfrm>
              <a:off x="7096000" y="3300250"/>
              <a:ext cx="26050" cy="10425"/>
            </a:xfrm>
            <a:custGeom>
              <a:avLst/>
              <a:gdLst/>
              <a:ahLst/>
              <a:cxnLst/>
              <a:rect l="l" t="t" r="r" b="b"/>
              <a:pathLst>
                <a:path w="1042" h="417" extrusionOk="0">
                  <a:moveTo>
                    <a:pt x="209" y="0"/>
                  </a:moveTo>
                  <a:cubicBezTo>
                    <a:pt x="96" y="0"/>
                    <a:pt x="1" y="93"/>
                    <a:pt x="1" y="207"/>
                  </a:cubicBezTo>
                  <a:cubicBezTo>
                    <a:pt x="1" y="323"/>
                    <a:pt x="99" y="416"/>
                    <a:pt x="214" y="416"/>
                  </a:cubicBezTo>
                  <a:cubicBezTo>
                    <a:pt x="216" y="416"/>
                    <a:pt x="218" y="416"/>
                    <a:pt x="220" y="416"/>
                  </a:cubicBezTo>
                  <a:lnTo>
                    <a:pt x="832" y="416"/>
                  </a:lnTo>
                  <a:cubicBezTo>
                    <a:pt x="946" y="416"/>
                    <a:pt x="1041" y="321"/>
                    <a:pt x="1041" y="207"/>
                  </a:cubicBezTo>
                  <a:cubicBezTo>
                    <a:pt x="1041" y="92"/>
                    <a:pt x="946" y="1"/>
                    <a:pt x="832" y="1"/>
                  </a:cubicBezTo>
                  <a:lnTo>
                    <a:pt x="220" y="1"/>
                  </a:lnTo>
                  <a:cubicBezTo>
                    <a:pt x="216" y="1"/>
                    <a:pt x="212" y="0"/>
                    <a:pt x="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12"/>
            <p:cNvSpPr/>
            <p:nvPr/>
          </p:nvSpPr>
          <p:spPr>
            <a:xfrm>
              <a:off x="7053825" y="3219950"/>
              <a:ext cx="358125" cy="327050"/>
            </a:xfrm>
            <a:custGeom>
              <a:avLst/>
              <a:gdLst/>
              <a:ahLst/>
              <a:cxnLst/>
              <a:rect l="l" t="t" r="r" b="b"/>
              <a:pathLst>
                <a:path w="14325" h="13082" extrusionOk="0">
                  <a:moveTo>
                    <a:pt x="1220" y="435"/>
                  </a:moveTo>
                  <a:cubicBezTo>
                    <a:pt x="1336" y="435"/>
                    <a:pt x="1451" y="509"/>
                    <a:pt x="1466" y="658"/>
                  </a:cubicBezTo>
                  <a:lnTo>
                    <a:pt x="1466" y="1643"/>
                  </a:lnTo>
                  <a:lnTo>
                    <a:pt x="975" y="1643"/>
                  </a:lnTo>
                  <a:lnTo>
                    <a:pt x="975" y="658"/>
                  </a:lnTo>
                  <a:cubicBezTo>
                    <a:pt x="990" y="509"/>
                    <a:pt x="1105" y="435"/>
                    <a:pt x="1220" y="435"/>
                  </a:cubicBezTo>
                  <a:close/>
                  <a:moveTo>
                    <a:pt x="3207" y="437"/>
                  </a:moveTo>
                  <a:cubicBezTo>
                    <a:pt x="3322" y="437"/>
                    <a:pt x="3436" y="511"/>
                    <a:pt x="3451" y="658"/>
                  </a:cubicBezTo>
                  <a:lnTo>
                    <a:pt x="3451" y="1643"/>
                  </a:lnTo>
                  <a:lnTo>
                    <a:pt x="2964" y="1643"/>
                  </a:lnTo>
                  <a:lnTo>
                    <a:pt x="2964" y="658"/>
                  </a:lnTo>
                  <a:cubicBezTo>
                    <a:pt x="2978" y="511"/>
                    <a:pt x="3093" y="437"/>
                    <a:pt x="3207" y="437"/>
                  </a:cubicBezTo>
                  <a:close/>
                  <a:moveTo>
                    <a:pt x="3991" y="2058"/>
                  </a:moveTo>
                  <a:cubicBezTo>
                    <a:pt x="4004" y="2058"/>
                    <a:pt x="4014" y="2068"/>
                    <a:pt x="4014" y="2081"/>
                  </a:cubicBezTo>
                  <a:lnTo>
                    <a:pt x="4014" y="3298"/>
                  </a:lnTo>
                  <a:cubicBezTo>
                    <a:pt x="4014" y="4161"/>
                    <a:pt x="3310" y="4865"/>
                    <a:pt x="2447" y="4865"/>
                  </a:cubicBezTo>
                  <a:lnTo>
                    <a:pt x="1982" y="4865"/>
                  </a:lnTo>
                  <a:cubicBezTo>
                    <a:pt x="1116" y="4865"/>
                    <a:pt x="416" y="4161"/>
                    <a:pt x="412" y="3298"/>
                  </a:cubicBezTo>
                  <a:lnTo>
                    <a:pt x="412" y="2081"/>
                  </a:lnTo>
                  <a:cubicBezTo>
                    <a:pt x="412" y="2068"/>
                    <a:pt x="422" y="2058"/>
                    <a:pt x="435" y="2058"/>
                  </a:cubicBezTo>
                  <a:close/>
                  <a:moveTo>
                    <a:pt x="1220" y="1"/>
                  </a:moveTo>
                  <a:cubicBezTo>
                    <a:pt x="857" y="1"/>
                    <a:pt x="563" y="295"/>
                    <a:pt x="563" y="658"/>
                  </a:cubicBezTo>
                  <a:lnTo>
                    <a:pt x="563" y="1643"/>
                  </a:lnTo>
                  <a:lnTo>
                    <a:pt x="435" y="1643"/>
                  </a:lnTo>
                  <a:cubicBezTo>
                    <a:pt x="193" y="1643"/>
                    <a:pt x="0" y="1839"/>
                    <a:pt x="0" y="2081"/>
                  </a:cubicBezTo>
                  <a:lnTo>
                    <a:pt x="0" y="3298"/>
                  </a:lnTo>
                  <a:cubicBezTo>
                    <a:pt x="0" y="4390"/>
                    <a:pt x="887" y="5277"/>
                    <a:pt x="1982" y="5280"/>
                  </a:cubicBezTo>
                  <a:lnTo>
                    <a:pt x="2005" y="5280"/>
                  </a:lnTo>
                  <a:lnTo>
                    <a:pt x="2005" y="9618"/>
                  </a:lnTo>
                  <a:cubicBezTo>
                    <a:pt x="2005" y="10040"/>
                    <a:pt x="2345" y="10380"/>
                    <a:pt x="2767" y="10380"/>
                  </a:cubicBezTo>
                  <a:lnTo>
                    <a:pt x="4848" y="10380"/>
                  </a:lnTo>
                  <a:cubicBezTo>
                    <a:pt x="5103" y="10386"/>
                    <a:pt x="5303" y="10596"/>
                    <a:pt x="5303" y="10847"/>
                  </a:cubicBezTo>
                  <a:cubicBezTo>
                    <a:pt x="5303" y="11103"/>
                    <a:pt x="5103" y="11309"/>
                    <a:pt x="4848" y="11315"/>
                  </a:cubicBezTo>
                  <a:lnTo>
                    <a:pt x="919" y="11315"/>
                  </a:lnTo>
                  <a:cubicBezTo>
                    <a:pt x="432" y="11315"/>
                    <a:pt x="36" y="11711"/>
                    <a:pt x="36" y="12198"/>
                  </a:cubicBezTo>
                  <a:cubicBezTo>
                    <a:pt x="36" y="12686"/>
                    <a:pt x="432" y="13082"/>
                    <a:pt x="919" y="13082"/>
                  </a:cubicBezTo>
                  <a:lnTo>
                    <a:pt x="7658" y="13082"/>
                  </a:lnTo>
                  <a:cubicBezTo>
                    <a:pt x="8266" y="13082"/>
                    <a:pt x="8760" y="12588"/>
                    <a:pt x="8760" y="11979"/>
                  </a:cubicBezTo>
                  <a:lnTo>
                    <a:pt x="8760" y="10399"/>
                  </a:lnTo>
                  <a:cubicBezTo>
                    <a:pt x="9741" y="10321"/>
                    <a:pt x="10661" y="9886"/>
                    <a:pt x="11348" y="9179"/>
                  </a:cubicBezTo>
                  <a:lnTo>
                    <a:pt x="11348" y="9179"/>
                  </a:lnTo>
                  <a:cubicBezTo>
                    <a:pt x="11341" y="9928"/>
                    <a:pt x="11361" y="9918"/>
                    <a:pt x="11328" y="9954"/>
                  </a:cubicBezTo>
                  <a:cubicBezTo>
                    <a:pt x="11024" y="10288"/>
                    <a:pt x="10870" y="10733"/>
                    <a:pt x="10906" y="11181"/>
                  </a:cubicBezTo>
                  <a:cubicBezTo>
                    <a:pt x="10976" y="12096"/>
                    <a:pt x="11744" y="12683"/>
                    <a:pt x="12541" y="12683"/>
                  </a:cubicBezTo>
                  <a:cubicBezTo>
                    <a:pt x="12932" y="12683"/>
                    <a:pt x="13331" y="12541"/>
                    <a:pt x="13657" y="12228"/>
                  </a:cubicBezTo>
                  <a:cubicBezTo>
                    <a:pt x="14295" y="11616"/>
                    <a:pt x="14324" y="10605"/>
                    <a:pt x="13729" y="9958"/>
                  </a:cubicBezTo>
                  <a:lnTo>
                    <a:pt x="13729" y="9954"/>
                  </a:lnTo>
                  <a:cubicBezTo>
                    <a:pt x="13716" y="9941"/>
                    <a:pt x="13709" y="9925"/>
                    <a:pt x="13709" y="9909"/>
                  </a:cubicBezTo>
                  <a:lnTo>
                    <a:pt x="13709" y="9205"/>
                  </a:lnTo>
                  <a:cubicBezTo>
                    <a:pt x="13709" y="9068"/>
                    <a:pt x="13606" y="8999"/>
                    <a:pt x="13503" y="8999"/>
                  </a:cubicBezTo>
                  <a:cubicBezTo>
                    <a:pt x="13400" y="8999"/>
                    <a:pt x="13297" y="9068"/>
                    <a:pt x="13297" y="9205"/>
                  </a:cubicBezTo>
                  <a:lnTo>
                    <a:pt x="13297" y="9909"/>
                  </a:lnTo>
                  <a:cubicBezTo>
                    <a:pt x="13297" y="10030"/>
                    <a:pt x="13340" y="10144"/>
                    <a:pt x="13421" y="10236"/>
                  </a:cubicBezTo>
                  <a:cubicBezTo>
                    <a:pt x="13752" y="10596"/>
                    <a:pt x="13834" y="11119"/>
                    <a:pt x="13628" y="11561"/>
                  </a:cubicBezTo>
                  <a:cubicBezTo>
                    <a:pt x="13428" y="11991"/>
                    <a:pt x="13000" y="12265"/>
                    <a:pt x="12531" y="12265"/>
                  </a:cubicBezTo>
                  <a:cubicBezTo>
                    <a:pt x="12515" y="12265"/>
                    <a:pt x="12499" y="12265"/>
                    <a:pt x="12483" y="12264"/>
                  </a:cubicBezTo>
                  <a:cubicBezTo>
                    <a:pt x="11871" y="12234"/>
                    <a:pt x="11377" y="11757"/>
                    <a:pt x="11321" y="11148"/>
                  </a:cubicBezTo>
                  <a:cubicBezTo>
                    <a:pt x="11295" y="10815"/>
                    <a:pt x="11406" y="10481"/>
                    <a:pt x="11635" y="10236"/>
                  </a:cubicBezTo>
                  <a:cubicBezTo>
                    <a:pt x="11717" y="10144"/>
                    <a:pt x="11763" y="10026"/>
                    <a:pt x="11763" y="9905"/>
                  </a:cubicBezTo>
                  <a:lnTo>
                    <a:pt x="11763" y="6598"/>
                  </a:lnTo>
                  <a:cubicBezTo>
                    <a:pt x="11753" y="6167"/>
                    <a:pt x="12100" y="5813"/>
                    <a:pt x="12528" y="5813"/>
                  </a:cubicBezTo>
                  <a:cubicBezTo>
                    <a:pt x="12960" y="5813"/>
                    <a:pt x="13307" y="6167"/>
                    <a:pt x="13297" y="6598"/>
                  </a:cubicBezTo>
                  <a:lnTo>
                    <a:pt x="13297" y="8237"/>
                  </a:lnTo>
                  <a:cubicBezTo>
                    <a:pt x="13297" y="8352"/>
                    <a:pt x="13389" y="8447"/>
                    <a:pt x="13503" y="8447"/>
                  </a:cubicBezTo>
                  <a:cubicBezTo>
                    <a:pt x="13618" y="8447"/>
                    <a:pt x="13713" y="8352"/>
                    <a:pt x="13713" y="8237"/>
                  </a:cubicBezTo>
                  <a:lnTo>
                    <a:pt x="13713" y="6598"/>
                  </a:lnTo>
                  <a:cubicBezTo>
                    <a:pt x="13706" y="5954"/>
                    <a:pt x="13183" y="5434"/>
                    <a:pt x="12538" y="5427"/>
                  </a:cubicBezTo>
                  <a:cubicBezTo>
                    <a:pt x="12536" y="5427"/>
                    <a:pt x="12534" y="5427"/>
                    <a:pt x="12532" y="5427"/>
                  </a:cubicBezTo>
                  <a:cubicBezTo>
                    <a:pt x="11890" y="5427"/>
                    <a:pt x="11364" y="5940"/>
                    <a:pt x="11348" y="6582"/>
                  </a:cubicBezTo>
                  <a:cubicBezTo>
                    <a:pt x="11145" y="6566"/>
                    <a:pt x="10958" y="6464"/>
                    <a:pt x="10841" y="6301"/>
                  </a:cubicBezTo>
                  <a:cubicBezTo>
                    <a:pt x="10618" y="5987"/>
                    <a:pt x="10667" y="5486"/>
                    <a:pt x="10978" y="4891"/>
                  </a:cubicBezTo>
                  <a:cubicBezTo>
                    <a:pt x="11560" y="3779"/>
                    <a:pt x="11429" y="2578"/>
                    <a:pt x="10775" y="1558"/>
                  </a:cubicBezTo>
                  <a:cubicBezTo>
                    <a:pt x="10405" y="985"/>
                    <a:pt x="9892" y="508"/>
                    <a:pt x="9362" y="243"/>
                  </a:cubicBezTo>
                  <a:cubicBezTo>
                    <a:pt x="9280" y="203"/>
                    <a:pt x="9197" y="185"/>
                    <a:pt x="9116" y="185"/>
                  </a:cubicBezTo>
                  <a:cubicBezTo>
                    <a:pt x="8783" y="185"/>
                    <a:pt x="8494" y="489"/>
                    <a:pt x="8570" y="854"/>
                  </a:cubicBezTo>
                  <a:cubicBezTo>
                    <a:pt x="8727" y="1630"/>
                    <a:pt x="8338" y="2042"/>
                    <a:pt x="7887" y="2431"/>
                  </a:cubicBezTo>
                  <a:cubicBezTo>
                    <a:pt x="7818" y="2490"/>
                    <a:pt x="7641" y="2637"/>
                    <a:pt x="7641" y="2637"/>
                  </a:cubicBezTo>
                  <a:cubicBezTo>
                    <a:pt x="7473" y="2780"/>
                    <a:pt x="7605" y="3009"/>
                    <a:pt x="7773" y="3009"/>
                  </a:cubicBezTo>
                  <a:cubicBezTo>
                    <a:pt x="7817" y="3009"/>
                    <a:pt x="7863" y="2994"/>
                    <a:pt x="7906" y="2958"/>
                  </a:cubicBezTo>
                  <a:cubicBezTo>
                    <a:pt x="7906" y="2958"/>
                    <a:pt x="8090" y="2807"/>
                    <a:pt x="8158" y="2745"/>
                  </a:cubicBezTo>
                  <a:cubicBezTo>
                    <a:pt x="8662" y="2310"/>
                    <a:pt x="9182" y="1764"/>
                    <a:pt x="8976" y="769"/>
                  </a:cubicBezTo>
                  <a:cubicBezTo>
                    <a:pt x="8963" y="717"/>
                    <a:pt x="8986" y="661"/>
                    <a:pt x="9028" y="629"/>
                  </a:cubicBezTo>
                  <a:cubicBezTo>
                    <a:pt x="9053" y="610"/>
                    <a:pt x="9083" y="599"/>
                    <a:pt x="9113" y="599"/>
                  </a:cubicBezTo>
                  <a:cubicBezTo>
                    <a:pt x="9135" y="599"/>
                    <a:pt x="9156" y="605"/>
                    <a:pt x="9176" y="616"/>
                  </a:cubicBezTo>
                  <a:cubicBezTo>
                    <a:pt x="9643" y="845"/>
                    <a:pt x="10098" y="1270"/>
                    <a:pt x="10425" y="1783"/>
                  </a:cubicBezTo>
                  <a:cubicBezTo>
                    <a:pt x="10998" y="2676"/>
                    <a:pt x="11125" y="3717"/>
                    <a:pt x="10612" y="4698"/>
                  </a:cubicBezTo>
                  <a:cubicBezTo>
                    <a:pt x="10389" y="5126"/>
                    <a:pt x="10075" y="5934"/>
                    <a:pt x="10500" y="6536"/>
                  </a:cubicBezTo>
                  <a:cubicBezTo>
                    <a:pt x="10700" y="6811"/>
                    <a:pt x="11011" y="6978"/>
                    <a:pt x="11348" y="6997"/>
                  </a:cubicBezTo>
                  <a:lnTo>
                    <a:pt x="11348" y="8538"/>
                  </a:lnTo>
                  <a:cubicBezTo>
                    <a:pt x="10641" y="9489"/>
                    <a:pt x="9545" y="9998"/>
                    <a:pt x="8435" y="9998"/>
                  </a:cubicBezTo>
                  <a:cubicBezTo>
                    <a:pt x="7525" y="9998"/>
                    <a:pt x="6607" y="9656"/>
                    <a:pt x="5888" y="8934"/>
                  </a:cubicBezTo>
                  <a:cubicBezTo>
                    <a:pt x="4874" y="7917"/>
                    <a:pt x="4560" y="6396"/>
                    <a:pt x="5087" y="5058"/>
                  </a:cubicBezTo>
                  <a:lnTo>
                    <a:pt x="5087" y="5058"/>
                  </a:lnTo>
                  <a:cubicBezTo>
                    <a:pt x="5123" y="5584"/>
                    <a:pt x="5286" y="5967"/>
                    <a:pt x="5574" y="6193"/>
                  </a:cubicBezTo>
                  <a:cubicBezTo>
                    <a:pt x="5746" y="6327"/>
                    <a:pt x="5959" y="6398"/>
                    <a:pt x="6176" y="6398"/>
                  </a:cubicBezTo>
                  <a:cubicBezTo>
                    <a:pt x="6240" y="6398"/>
                    <a:pt x="6305" y="6392"/>
                    <a:pt x="6369" y="6379"/>
                  </a:cubicBezTo>
                  <a:cubicBezTo>
                    <a:pt x="6941" y="6265"/>
                    <a:pt x="7233" y="5754"/>
                    <a:pt x="7062" y="5205"/>
                  </a:cubicBezTo>
                  <a:cubicBezTo>
                    <a:pt x="6853" y="4538"/>
                    <a:pt x="6912" y="4044"/>
                    <a:pt x="7249" y="3595"/>
                  </a:cubicBezTo>
                  <a:cubicBezTo>
                    <a:pt x="7370" y="3437"/>
                    <a:pt x="7228" y="3260"/>
                    <a:pt x="7078" y="3260"/>
                  </a:cubicBezTo>
                  <a:cubicBezTo>
                    <a:pt x="7021" y="3260"/>
                    <a:pt x="6963" y="3286"/>
                    <a:pt x="6918" y="3347"/>
                  </a:cubicBezTo>
                  <a:cubicBezTo>
                    <a:pt x="6497" y="3903"/>
                    <a:pt x="6415" y="4531"/>
                    <a:pt x="6667" y="5329"/>
                  </a:cubicBezTo>
                  <a:cubicBezTo>
                    <a:pt x="6796" y="5742"/>
                    <a:pt x="6491" y="5983"/>
                    <a:pt x="6178" y="5983"/>
                  </a:cubicBezTo>
                  <a:cubicBezTo>
                    <a:pt x="6054" y="5983"/>
                    <a:pt x="5929" y="5945"/>
                    <a:pt x="5829" y="5866"/>
                  </a:cubicBezTo>
                  <a:cubicBezTo>
                    <a:pt x="5630" y="5709"/>
                    <a:pt x="5512" y="5391"/>
                    <a:pt x="5496" y="4950"/>
                  </a:cubicBezTo>
                  <a:cubicBezTo>
                    <a:pt x="5489" y="4763"/>
                    <a:pt x="5355" y="4610"/>
                    <a:pt x="5172" y="4577"/>
                  </a:cubicBezTo>
                  <a:cubicBezTo>
                    <a:pt x="5147" y="4572"/>
                    <a:pt x="5122" y="4569"/>
                    <a:pt x="5097" y="4569"/>
                  </a:cubicBezTo>
                  <a:cubicBezTo>
                    <a:pt x="4943" y="4569"/>
                    <a:pt x="4799" y="4663"/>
                    <a:pt x="4740" y="4809"/>
                  </a:cubicBezTo>
                  <a:cubicBezTo>
                    <a:pt x="3631" y="7429"/>
                    <a:pt x="5509" y="10337"/>
                    <a:pt x="8348" y="10412"/>
                  </a:cubicBezTo>
                  <a:lnTo>
                    <a:pt x="8348" y="11979"/>
                  </a:lnTo>
                  <a:cubicBezTo>
                    <a:pt x="8348" y="12359"/>
                    <a:pt x="8040" y="12666"/>
                    <a:pt x="7658" y="12666"/>
                  </a:cubicBezTo>
                  <a:lnTo>
                    <a:pt x="919" y="12666"/>
                  </a:lnTo>
                  <a:cubicBezTo>
                    <a:pt x="658" y="12666"/>
                    <a:pt x="448" y="12457"/>
                    <a:pt x="448" y="12198"/>
                  </a:cubicBezTo>
                  <a:cubicBezTo>
                    <a:pt x="448" y="11940"/>
                    <a:pt x="658" y="11731"/>
                    <a:pt x="919" y="11731"/>
                  </a:cubicBezTo>
                  <a:lnTo>
                    <a:pt x="4848" y="11731"/>
                  </a:lnTo>
                  <a:cubicBezTo>
                    <a:pt x="5329" y="11721"/>
                    <a:pt x="5711" y="11328"/>
                    <a:pt x="5711" y="10847"/>
                  </a:cubicBezTo>
                  <a:cubicBezTo>
                    <a:pt x="5711" y="10367"/>
                    <a:pt x="5329" y="9974"/>
                    <a:pt x="4848" y="9964"/>
                  </a:cubicBezTo>
                  <a:lnTo>
                    <a:pt x="2767" y="9964"/>
                  </a:lnTo>
                  <a:cubicBezTo>
                    <a:pt x="2574" y="9964"/>
                    <a:pt x="2421" y="9807"/>
                    <a:pt x="2421" y="9618"/>
                  </a:cubicBezTo>
                  <a:lnTo>
                    <a:pt x="2421" y="5280"/>
                  </a:lnTo>
                  <a:lnTo>
                    <a:pt x="2447" y="5280"/>
                  </a:lnTo>
                  <a:cubicBezTo>
                    <a:pt x="3539" y="5277"/>
                    <a:pt x="4429" y="4390"/>
                    <a:pt x="4429" y="3295"/>
                  </a:cubicBezTo>
                  <a:lnTo>
                    <a:pt x="4429" y="2078"/>
                  </a:lnTo>
                  <a:cubicBezTo>
                    <a:pt x="4429" y="1839"/>
                    <a:pt x="4233" y="1643"/>
                    <a:pt x="3991" y="1643"/>
                  </a:cubicBezTo>
                  <a:lnTo>
                    <a:pt x="3867" y="1643"/>
                  </a:lnTo>
                  <a:lnTo>
                    <a:pt x="3867" y="658"/>
                  </a:lnTo>
                  <a:cubicBezTo>
                    <a:pt x="3867" y="295"/>
                    <a:pt x="3572" y="1"/>
                    <a:pt x="3209" y="1"/>
                  </a:cubicBezTo>
                  <a:cubicBezTo>
                    <a:pt x="2843" y="1"/>
                    <a:pt x="2548" y="295"/>
                    <a:pt x="2548" y="658"/>
                  </a:cubicBezTo>
                  <a:lnTo>
                    <a:pt x="2548" y="1643"/>
                  </a:lnTo>
                  <a:lnTo>
                    <a:pt x="1881" y="1643"/>
                  </a:lnTo>
                  <a:lnTo>
                    <a:pt x="1881" y="658"/>
                  </a:lnTo>
                  <a:cubicBezTo>
                    <a:pt x="1881" y="295"/>
                    <a:pt x="1587" y="1"/>
                    <a:pt x="1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12"/>
            <p:cNvSpPr/>
            <p:nvPr/>
          </p:nvSpPr>
          <p:spPr>
            <a:xfrm>
              <a:off x="7348375" y="3379100"/>
              <a:ext cx="37325" cy="134700"/>
            </a:xfrm>
            <a:custGeom>
              <a:avLst/>
              <a:gdLst/>
              <a:ahLst/>
              <a:cxnLst/>
              <a:rect l="l" t="t" r="r" b="b"/>
              <a:pathLst>
                <a:path w="1493" h="5388" extrusionOk="0">
                  <a:moveTo>
                    <a:pt x="744" y="4401"/>
                  </a:moveTo>
                  <a:cubicBezTo>
                    <a:pt x="892" y="4401"/>
                    <a:pt x="1034" y="4515"/>
                    <a:pt x="1034" y="4688"/>
                  </a:cubicBezTo>
                  <a:cubicBezTo>
                    <a:pt x="1034" y="4845"/>
                    <a:pt x="903" y="4972"/>
                    <a:pt x="746" y="4972"/>
                  </a:cubicBezTo>
                  <a:cubicBezTo>
                    <a:pt x="491" y="4972"/>
                    <a:pt x="364" y="4665"/>
                    <a:pt x="544" y="4485"/>
                  </a:cubicBezTo>
                  <a:cubicBezTo>
                    <a:pt x="602" y="4427"/>
                    <a:pt x="674" y="4401"/>
                    <a:pt x="744" y="4401"/>
                  </a:cubicBezTo>
                  <a:close/>
                  <a:moveTo>
                    <a:pt x="752" y="0"/>
                  </a:moveTo>
                  <a:cubicBezTo>
                    <a:pt x="750" y="0"/>
                    <a:pt x="748" y="0"/>
                    <a:pt x="746" y="0"/>
                  </a:cubicBezTo>
                  <a:cubicBezTo>
                    <a:pt x="632" y="0"/>
                    <a:pt x="540" y="92"/>
                    <a:pt x="540" y="206"/>
                  </a:cubicBezTo>
                  <a:lnTo>
                    <a:pt x="540" y="4017"/>
                  </a:lnTo>
                  <a:cubicBezTo>
                    <a:pt x="207" y="4118"/>
                    <a:pt x="1" y="4449"/>
                    <a:pt x="53" y="4792"/>
                  </a:cubicBezTo>
                  <a:cubicBezTo>
                    <a:pt x="105" y="5132"/>
                    <a:pt x="400" y="5388"/>
                    <a:pt x="746" y="5388"/>
                  </a:cubicBezTo>
                  <a:cubicBezTo>
                    <a:pt x="1093" y="5388"/>
                    <a:pt x="1388" y="5132"/>
                    <a:pt x="1440" y="4792"/>
                  </a:cubicBezTo>
                  <a:cubicBezTo>
                    <a:pt x="1492" y="4449"/>
                    <a:pt x="1286" y="4118"/>
                    <a:pt x="956" y="4017"/>
                  </a:cubicBezTo>
                  <a:lnTo>
                    <a:pt x="956" y="206"/>
                  </a:lnTo>
                  <a:cubicBezTo>
                    <a:pt x="956" y="94"/>
                    <a:pt x="864" y="0"/>
                    <a:pt x="7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112"/>
          <p:cNvGrpSpPr/>
          <p:nvPr/>
        </p:nvGrpSpPr>
        <p:grpSpPr>
          <a:xfrm>
            <a:off x="6292050" y="3206375"/>
            <a:ext cx="337450" cy="354075"/>
            <a:chOff x="6292050" y="3206375"/>
            <a:chExt cx="337450" cy="354075"/>
          </a:xfrm>
        </p:grpSpPr>
        <p:sp>
          <p:nvSpPr>
            <p:cNvPr id="2213" name="Google Shape;2213;p112"/>
            <p:cNvSpPr/>
            <p:nvPr/>
          </p:nvSpPr>
          <p:spPr>
            <a:xfrm>
              <a:off x="6400575" y="3310150"/>
              <a:ext cx="86625" cy="107425"/>
            </a:xfrm>
            <a:custGeom>
              <a:avLst/>
              <a:gdLst/>
              <a:ahLst/>
              <a:cxnLst/>
              <a:rect l="l" t="t" r="r" b="b"/>
              <a:pathLst>
                <a:path w="3465" h="4297" extrusionOk="0">
                  <a:moveTo>
                    <a:pt x="2029" y="501"/>
                  </a:moveTo>
                  <a:lnTo>
                    <a:pt x="2029" y="1790"/>
                  </a:lnTo>
                  <a:cubicBezTo>
                    <a:pt x="2029" y="1957"/>
                    <a:pt x="2166" y="2094"/>
                    <a:pt x="2336" y="2094"/>
                  </a:cubicBezTo>
                  <a:lnTo>
                    <a:pt x="2899" y="2094"/>
                  </a:lnTo>
                  <a:lnTo>
                    <a:pt x="1433" y="3798"/>
                  </a:lnTo>
                  <a:lnTo>
                    <a:pt x="1433" y="2509"/>
                  </a:lnTo>
                  <a:cubicBezTo>
                    <a:pt x="1433" y="2339"/>
                    <a:pt x="1296" y="2202"/>
                    <a:pt x="1129" y="2202"/>
                  </a:cubicBezTo>
                  <a:lnTo>
                    <a:pt x="566" y="2202"/>
                  </a:lnTo>
                  <a:lnTo>
                    <a:pt x="2029" y="501"/>
                  </a:lnTo>
                  <a:close/>
                  <a:moveTo>
                    <a:pt x="2076" y="1"/>
                  </a:moveTo>
                  <a:cubicBezTo>
                    <a:pt x="1978" y="1"/>
                    <a:pt x="1878" y="40"/>
                    <a:pt x="1803" y="128"/>
                  </a:cubicBezTo>
                  <a:lnTo>
                    <a:pt x="216" y="1973"/>
                  </a:lnTo>
                  <a:cubicBezTo>
                    <a:pt x="1" y="2225"/>
                    <a:pt x="180" y="2617"/>
                    <a:pt x="514" y="2617"/>
                  </a:cubicBezTo>
                  <a:lnTo>
                    <a:pt x="1021" y="2617"/>
                  </a:lnTo>
                  <a:lnTo>
                    <a:pt x="1021" y="3932"/>
                  </a:lnTo>
                  <a:cubicBezTo>
                    <a:pt x="1019" y="4153"/>
                    <a:pt x="1199" y="4297"/>
                    <a:pt x="1387" y="4297"/>
                  </a:cubicBezTo>
                  <a:cubicBezTo>
                    <a:pt x="1485" y="4297"/>
                    <a:pt x="1586" y="4257"/>
                    <a:pt x="1662" y="4168"/>
                  </a:cubicBezTo>
                  <a:lnTo>
                    <a:pt x="3246" y="2326"/>
                  </a:lnTo>
                  <a:cubicBezTo>
                    <a:pt x="3465" y="2071"/>
                    <a:pt x="3285" y="1682"/>
                    <a:pt x="2951" y="1682"/>
                  </a:cubicBezTo>
                  <a:lnTo>
                    <a:pt x="2444" y="1682"/>
                  </a:lnTo>
                  <a:lnTo>
                    <a:pt x="2444" y="367"/>
                  </a:lnTo>
                  <a:cubicBezTo>
                    <a:pt x="2444" y="144"/>
                    <a:pt x="2263" y="1"/>
                    <a:pt x="2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12"/>
            <p:cNvSpPr/>
            <p:nvPr/>
          </p:nvSpPr>
          <p:spPr>
            <a:xfrm>
              <a:off x="6292050" y="3206375"/>
              <a:ext cx="337450" cy="354075"/>
            </a:xfrm>
            <a:custGeom>
              <a:avLst/>
              <a:gdLst/>
              <a:ahLst/>
              <a:cxnLst/>
              <a:rect l="l" t="t" r="r" b="b"/>
              <a:pathLst>
                <a:path w="13498" h="14163" extrusionOk="0">
                  <a:moveTo>
                    <a:pt x="9540" y="8727"/>
                  </a:moveTo>
                  <a:cubicBezTo>
                    <a:pt x="10493" y="8727"/>
                    <a:pt x="11564" y="9032"/>
                    <a:pt x="12667" y="9791"/>
                  </a:cubicBezTo>
                  <a:cubicBezTo>
                    <a:pt x="12430" y="9761"/>
                    <a:pt x="12178" y="9746"/>
                    <a:pt x="11915" y="9746"/>
                  </a:cubicBezTo>
                  <a:cubicBezTo>
                    <a:pt x="11011" y="9746"/>
                    <a:pt x="9976" y="9922"/>
                    <a:pt x="9006" y="10259"/>
                  </a:cubicBezTo>
                  <a:cubicBezTo>
                    <a:pt x="7747" y="10694"/>
                    <a:pt x="6710" y="11351"/>
                    <a:pt x="5971" y="12169"/>
                  </a:cubicBezTo>
                  <a:cubicBezTo>
                    <a:pt x="5461" y="10689"/>
                    <a:pt x="7122" y="8727"/>
                    <a:pt x="9540" y="8727"/>
                  </a:cubicBezTo>
                  <a:close/>
                  <a:moveTo>
                    <a:pt x="7086" y="419"/>
                  </a:moveTo>
                  <a:cubicBezTo>
                    <a:pt x="7129" y="419"/>
                    <a:pt x="7165" y="449"/>
                    <a:pt x="7178" y="488"/>
                  </a:cubicBezTo>
                  <a:lnTo>
                    <a:pt x="7590" y="1862"/>
                  </a:lnTo>
                  <a:cubicBezTo>
                    <a:pt x="7626" y="1980"/>
                    <a:pt x="7714" y="2078"/>
                    <a:pt x="7829" y="2127"/>
                  </a:cubicBezTo>
                  <a:cubicBezTo>
                    <a:pt x="8179" y="2274"/>
                    <a:pt x="8509" y="2464"/>
                    <a:pt x="8810" y="2696"/>
                  </a:cubicBezTo>
                  <a:cubicBezTo>
                    <a:pt x="8883" y="2749"/>
                    <a:pt x="8971" y="2779"/>
                    <a:pt x="9062" y="2779"/>
                  </a:cubicBezTo>
                  <a:cubicBezTo>
                    <a:pt x="9093" y="2779"/>
                    <a:pt x="9125" y="2776"/>
                    <a:pt x="9157" y="2768"/>
                  </a:cubicBezTo>
                  <a:lnTo>
                    <a:pt x="10557" y="2438"/>
                  </a:lnTo>
                  <a:cubicBezTo>
                    <a:pt x="10562" y="2437"/>
                    <a:pt x="10568" y="2436"/>
                    <a:pt x="10574" y="2436"/>
                  </a:cubicBezTo>
                  <a:cubicBezTo>
                    <a:pt x="10608" y="2436"/>
                    <a:pt x="10641" y="2453"/>
                    <a:pt x="10658" y="2483"/>
                  </a:cubicBezTo>
                  <a:lnTo>
                    <a:pt x="11672" y="4237"/>
                  </a:lnTo>
                  <a:cubicBezTo>
                    <a:pt x="11692" y="4273"/>
                    <a:pt x="11685" y="4318"/>
                    <a:pt x="11659" y="4351"/>
                  </a:cubicBezTo>
                  <a:lnTo>
                    <a:pt x="10674" y="5398"/>
                  </a:lnTo>
                  <a:cubicBezTo>
                    <a:pt x="10589" y="5486"/>
                    <a:pt x="10550" y="5610"/>
                    <a:pt x="10566" y="5732"/>
                  </a:cubicBezTo>
                  <a:cubicBezTo>
                    <a:pt x="10612" y="6111"/>
                    <a:pt x="10612" y="6490"/>
                    <a:pt x="10566" y="6870"/>
                  </a:cubicBezTo>
                  <a:cubicBezTo>
                    <a:pt x="10550" y="6991"/>
                    <a:pt x="10589" y="7115"/>
                    <a:pt x="10674" y="7203"/>
                  </a:cubicBezTo>
                  <a:lnTo>
                    <a:pt x="11659" y="8250"/>
                  </a:lnTo>
                  <a:cubicBezTo>
                    <a:pt x="11688" y="8283"/>
                    <a:pt x="11692" y="8329"/>
                    <a:pt x="11672" y="8365"/>
                  </a:cubicBezTo>
                  <a:lnTo>
                    <a:pt x="11482" y="8692"/>
                  </a:lnTo>
                  <a:cubicBezTo>
                    <a:pt x="10913" y="8466"/>
                    <a:pt x="10308" y="8339"/>
                    <a:pt x="9696" y="8312"/>
                  </a:cubicBezTo>
                  <a:cubicBezTo>
                    <a:pt x="9654" y="8311"/>
                    <a:pt x="9611" y="8311"/>
                    <a:pt x="9569" y="8311"/>
                  </a:cubicBezTo>
                  <a:cubicBezTo>
                    <a:pt x="9352" y="8311"/>
                    <a:pt x="9134" y="8325"/>
                    <a:pt x="8921" y="8355"/>
                  </a:cubicBezTo>
                  <a:cubicBezTo>
                    <a:pt x="9353" y="7760"/>
                    <a:pt x="9585" y="7040"/>
                    <a:pt x="9582" y="6301"/>
                  </a:cubicBezTo>
                  <a:cubicBezTo>
                    <a:pt x="9582" y="5048"/>
                    <a:pt x="8911" y="3887"/>
                    <a:pt x="7825" y="3262"/>
                  </a:cubicBezTo>
                  <a:cubicBezTo>
                    <a:pt x="7283" y="2949"/>
                    <a:pt x="6679" y="2793"/>
                    <a:pt x="6075" y="2793"/>
                  </a:cubicBezTo>
                  <a:cubicBezTo>
                    <a:pt x="5466" y="2793"/>
                    <a:pt x="4857" y="2951"/>
                    <a:pt x="4312" y="3268"/>
                  </a:cubicBezTo>
                  <a:cubicBezTo>
                    <a:pt x="4123" y="3391"/>
                    <a:pt x="4236" y="3652"/>
                    <a:pt x="4419" y="3652"/>
                  </a:cubicBezTo>
                  <a:cubicBezTo>
                    <a:pt x="4451" y="3652"/>
                    <a:pt x="4486" y="3644"/>
                    <a:pt x="4521" y="3625"/>
                  </a:cubicBezTo>
                  <a:cubicBezTo>
                    <a:pt x="5007" y="3344"/>
                    <a:pt x="5541" y="3208"/>
                    <a:pt x="6070" y="3208"/>
                  </a:cubicBezTo>
                  <a:cubicBezTo>
                    <a:pt x="7004" y="3208"/>
                    <a:pt x="7922" y="3631"/>
                    <a:pt x="8525" y="4417"/>
                  </a:cubicBezTo>
                  <a:cubicBezTo>
                    <a:pt x="9474" y="5650"/>
                    <a:pt x="9359" y="7393"/>
                    <a:pt x="8257" y="8492"/>
                  </a:cubicBezTo>
                  <a:cubicBezTo>
                    <a:pt x="7665" y="8659"/>
                    <a:pt x="7115" y="8947"/>
                    <a:pt x="6644" y="9343"/>
                  </a:cubicBezTo>
                  <a:cubicBezTo>
                    <a:pt x="6454" y="9378"/>
                    <a:pt x="6264" y="9396"/>
                    <a:pt x="6075" y="9396"/>
                  </a:cubicBezTo>
                  <a:cubicBezTo>
                    <a:pt x="4963" y="9396"/>
                    <a:pt x="3915" y="8794"/>
                    <a:pt x="3364" y="7796"/>
                  </a:cubicBezTo>
                  <a:cubicBezTo>
                    <a:pt x="2719" y="6625"/>
                    <a:pt x="2899" y="5172"/>
                    <a:pt x="3808" y="4194"/>
                  </a:cubicBezTo>
                  <a:cubicBezTo>
                    <a:pt x="3952" y="4041"/>
                    <a:pt x="3813" y="3843"/>
                    <a:pt x="3656" y="3843"/>
                  </a:cubicBezTo>
                  <a:cubicBezTo>
                    <a:pt x="3605" y="3843"/>
                    <a:pt x="3553" y="3863"/>
                    <a:pt x="3507" y="3913"/>
                  </a:cubicBezTo>
                  <a:cubicBezTo>
                    <a:pt x="2542" y="4950"/>
                    <a:pt x="2297" y="6461"/>
                    <a:pt x="2879" y="7750"/>
                  </a:cubicBezTo>
                  <a:cubicBezTo>
                    <a:pt x="3450" y="9006"/>
                    <a:pt x="4702" y="9809"/>
                    <a:pt x="6074" y="9809"/>
                  </a:cubicBezTo>
                  <a:cubicBezTo>
                    <a:pt x="6109" y="9809"/>
                    <a:pt x="6145" y="9808"/>
                    <a:pt x="6180" y="9807"/>
                  </a:cubicBezTo>
                  <a:lnTo>
                    <a:pt x="6180" y="9807"/>
                  </a:lnTo>
                  <a:cubicBezTo>
                    <a:pt x="5572" y="10533"/>
                    <a:pt x="5326" y="11404"/>
                    <a:pt x="5539" y="12179"/>
                  </a:cubicBezTo>
                  <a:lnTo>
                    <a:pt x="5061" y="12179"/>
                  </a:lnTo>
                  <a:cubicBezTo>
                    <a:pt x="5019" y="12179"/>
                    <a:pt x="4983" y="12153"/>
                    <a:pt x="4970" y="12113"/>
                  </a:cubicBezTo>
                  <a:lnTo>
                    <a:pt x="4970" y="12110"/>
                  </a:lnTo>
                  <a:lnTo>
                    <a:pt x="4557" y="10740"/>
                  </a:lnTo>
                  <a:cubicBezTo>
                    <a:pt x="4518" y="10619"/>
                    <a:pt x="4433" y="10520"/>
                    <a:pt x="4315" y="10475"/>
                  </a:cubicBezTo>
                  <a:cubicBezTo>
                    <a:pt x="3965" y="10327"/>
                    <a:pt x="3638" y="10134"/>
                    <a:pt x="3334" y="9905"/>
                  </a:cubicBezTo>
                  <a:cubicBezTo>
                    <a:pt x="3261" y="9849"/>
                    <a:pt x="3171" y="9820"/>
                    <a:pt x="3080" y="9820"/>
                  </a:cubicBezTo>
                  <a:cubicBezTo>
                    <a:pt x="3049" y="9820"/>
                    <a:pt x="3018" y="9824"/>
                    <a:pt x="2987" y="9830"/>
                  </a:cubicBezTo>
                  <a:lnTo>
                    <a:pt x="1591" y="10161"/>
                  </a:lnTo>
                  <a:cubicBezTo>
                    <a:pt x="1583" y="10162"/>
                    <a:pt x="1576" y="10163"/>
                    <a:pt x="1569" y="10163"/>
                  </a:cubicBezTo>
                  <a:cubicBezTo>
                    <a:pt x="1535" y="10163"/>
                    <a:pt x="1505" y="10145"/>
                    <a:pt x="1486" y="10115"/>
                  </a:cubicBezTo>
                  <a:lnTo>
                    <a:pt x="475" y="8361"/>
                  </a:lnTo>
                  <a:cubicBezTo>
                    <a:pt x="452" y="8325"/>
                    <a:pt x="459" y="8280"/>
                    <a:pt x="488" y="8250"/>
                  </a:cubicBezTo>
                  <a:lnTo>
                    <a:pt x="1473" y="7203"/>
                  </a:lnTo>
                  <a:cubicBezTo>
                    <a:pt x="1555" y="7112"/>
                    <a:pt x="1597" y="6991"/>
                    <a:pt x="1581" y="6867"/>
                  </a:cubicBezTo>
                  <a:cubicBezTo>
                    <a:pt x="1532" y="6490"/>
                    <a:pt x="1532" y="6108"/>
                    <a:pt x="1581" y="5732"/>
                  </a:cubicBezTo>
                  <a:cubicBezTo>
                    <a:pt x="1597" y="5607"/>
                    <a:pt x="1558" y="5486"/>
                    <a:pt x="1473" y="5395"/>
                  </a:cubicBezTo>
                  <a:lnTo>
                    <a:pt x="488" y="4351"/>
                  </a:lnTo>
                  <a:cubicBezTo>
                    <a:pt x="459" y="4318"/>
                    <a:pt x="452" y="4273"/>
                    <a:pt x="475" y="4237"/>
                  </a:cubicBezTo>
                  <a:lnTo>
                    <a:pt x="1486" y="2483"/>
                  </a:lnTo>
                  <a:cubicBezTo>
                    <a:pt x="1505" y="2454"/>
                    <a:pt x="1535" y="2435"/>
                    <a:pt x="1569" y="2435"/>
                  </a:cubicBezTo>
                  <a:cubicBezTo>
                    <a:pt x="1576" y="2435"/>
                    <a:pt x="1583" y="2436"/>
                    <a:pt x="1591" y="2438"/>
                  </a:cubicBezTo>
                  <a:lnTo>
                    <a:pt x="2991" y="2768"/>
                  </a:lnTo>
                  <a:cubicBezTo>
                    <a:pt x="3021" y="2775"/>
                    <a:pt x="3052" y="2779"/>
                    <a:pt x="3083" y="2779"/>
                  </a:cubicBezTo>
                  <a:cubicBezTo>
                    <a:pt x="3172" y="2779"/>
                    <a:pt x="3262" y="2749"/>
                    <a:pt x="3337" y="2693"/>
                  </a:cubicBezTo>
                  <a:cubicBezTo>
                    <a:pt x="3638" y="2464"/>
                    <a:pt x="3969" y="2274"/>
                    <a:pt x="4319" y="2127"/>
                  </a:cubicBezTo>
                  <a:cubicBezTo>
                    <a:pt x="4433" y="2078"/>
                    <a:pt x="4521" y="1980"/>
                    <a:pt x="4557" y="1862"/>
                  </a:cubicBezTo>
                  <a:lnTo>
                    <a:pt x="4970" y="488"/>
                  </a:lnTo>
                  <a:cubicBezTo>
                    <a:pt x="4983" y="449"/>
                    <a:pt x="5019" y="419"/>
                    <a:pt x="5061" y="419"/>
                  </a:cubicBezTo>
                  <a:close/>
                  <a:moveTo>
                    <a:pt x="5061" y="1"/>
                  </a:moveTo>
                  <a:cubicBezTo>
                    <a:pt x="4836" y="1"/>
                    <a:pt x="4636" y="148"/>
                    <a:pt x="4574" y="364"/>
                  </a:cubicBezTo>
                  <a:lnTo>
                    <a:pt x="4162" y="1738"/>
                  </a:lnTo>
                  <a:lnTo>
                    <a:pt x="4158" y="1741"/>
                  </a:lnTo>
                  <a:cubicBezTo>
                    <a:pt x="3776" y="1901"/>
                    <a:pt x="3416" y="2110"/>
                    <a:pt x="3085" y="2359"/>
                  </a:cubicBezTo>
                  <a:lnTo>
                    <a:pt x="1685" y="2032"/>
                  </a:lnTo>
                  <a:cubicBezTo>
                    <a:pt x="1646" y="2023"/>
                    <a:pt x="1607" y="2018"/>
                    <a:pt x="1567" y="2018"/>
                  </a:cubicBezTo>
                  <a:cubicBezTo>
                    <a:pt x="1389" y="2018"/>
                    <a:pt x="1221" y="2113"/>
                    <a:pt x="1129" y="2274"/>
                  </a:cubicBezTo>
                  <a:lnTo>
                    <a:pt x="115" y="4031"/>
                  </a:lnTo>
                  <a:cubicBezTo>
                    <a:pt x="1" y="4224"/>
                    <a:pt x="30" y="4469"/>
                    <a:pt x="184" y="4632"/>
                  </a:cubicBezTo>
                  <a:lnTo>
                    <a:pt x="1169" y="5679"/>
                  </a:lnTo>
                  <a:cubicBezTo>
                    <a:pt x="1116" y="6091"/>
                    <a:pt x="1116" y="6507"/>
                    <a:pt x="1169" y="6919"/>
                  </a:cubicBezTo>
                  <a:lnTo>
                    <a:pt x="184" y="7966"/>
                  </a:lnTo>
                  <a:cubicBezTo>
                    <a:pt x="27" y="8129"/>
                    <a:pt x="1" y="8375"/>
                    <a:pt x="112" y="8571"/>
                  </a:cubicBezTo>
                  <a:lnTo>
                    <a:pt x="1126" y="10324"/>
                  </a:lnTo>
                  <a:cubicBezTo>
                    <a:pt x="1217" y="10485"/>
                    <a:pt x="1386" y="10580"/>
                    <a:pt x="1564" y="10580"/>
                  </a:cubicBezTo>
                  <a:cubicBezTo>
                    <a:pt x="1603" y="10580"/>
                    <a:pt x="1643" y="10576"/>
                    <a:pt x="1682" y="10566"/>
                  </a:cubicBezTo>
                  <a:lnTo>
                    <a:pt x="3082" y="10239"/>
                  </a:lnTo>
                  <a:cubicBezTo>
                    <a:pt x="3413" y="10488"/>
                    <a:pt x="3772" y="10697"/>
                    <a:pt x="4155" y="10857"/>
                  </a:cubicBezTo>
                  <a:cubicBezTo>
                    <a:pt x="4155" y="10857"/>
                    <a:pt x="4155" y="10857"/>
                    <a:pt x="4158" y="10861"/>
                  </a:cubicBezTo>
                  <a:lnTo>
                    <a:pt x="4571" y="12234"/>
                  </a:lnTo>
                  <a:cubicBezTo>
                    <a:pt x="4632" y="12448"/>
                    <a:pt x="4828" y="12594"/>
                    <a:pt x="5051" y="12594"/>
                  </a:cubicBezTo>
                  <a:cubicBezTo>
                    <a:pt x="5053" y="12594"/>
                    <a:pt x="5055" y="12594"/>
                    <a:pt x="5058" y="12594"/>
                  </a:cubicBezTo>
                  <a:lnTo>
                    <a:pt x="5621" y="12594"/>
                  </a:lnTo>
                  <a:cubicBezTo>
                    <a:pt x="5418" y="12869"/>
                    <a:pt x="5244" y="13163"/>
                    <a:pt x="5104" y="13474"/>
                  </a:cubicBezTo>
                  <a:cubicBezTo>
                    <a:pt x="5029" y="13639"/>
                    <a:pt x="5165" y="13768"/>
                    <a:pt x="5300" y="13768"/>
                  </a:cubicBezTo>
                  <a:cubicBezTo>
                    <a:pt x="5372" y="13768"/>
                    <a:pt x="5443" y="13732"/>
                    <a:pt x="5483" y="13644"/>
                  </a:cubicBezTo>
                  <a:cubicBezTo>
                    <a:pt x="5594" y="13399"/>
                    <a:pt x="5725" y="13163"/>
                    <a:pt x="5879" y="12944"/>
                  </a:cubicBezTo>
                  <a:cubicBezTo>
                    <a:pt x="6229" y="13504"/>
                    <a:pt x="6729" y="13896"/>
                    <a:pt x="7325" y="14069"/>
                  </a:cubicBezTo>
                  <a:cubicBezTo>
                    <a:pt x="7544" y="14133"/>
                    <a:pt x="7766" y="14163"/>
                    <a:pt x="7987" y="14163"/>
                  </a:cubicBezTo>
                  <a:cubicBezTo>
                    <a:pt x="8567" y="14163"/>
                    <a:pt x="9138" y="13955"/>
                    <a:pt x="9621" y="13595"/>
                  </a:cubicBezTo>
                  <a:cubicBezTo>
                    <a:pt x="10033" y="13288"/>
                    <a:pt x="10436" y="12892"/>
                    <a:pt x="10809" y="12509"/>
                  </a:cubicBezTo>
                  <a:cubicBezTo>
                    <a:pt x="10956" y="12359"/>
                    <a:pt x="10819" y="12154"/>
                    <a:pt x="10659" y="12154"/>
                  </a:cubicBezTo>
                  <a:cubicBezTo>
                    <a:pt x="10609" y="12154"/>
                    <a:pt x="10557" y="12174"/>
                    <a:pt x="10511" y="12221"/>
                  </a:cubicBezTo>
                  <a:cubicBezTo>
                    <a:pt x="10151" y="12588"/>
                    <a:pt x="9762" y="12974"/>
                    <a:pt x="9373" y="13265"/>
                  </a:cubicBezTo>
                  <a:cubicBezTo>
                    <a:pt x="8946" y="13583"/>
                    <a:pt x="8460" y="13750"/>
                    <a:pt x="7984" y="13750"/>
                  </a:cubicBezTo>
                  <a:cubicBezTo>
                    <a:pt x="7800" y="13750"/>
                    <a:pt x="7617" y="13725"/>
                    <a:pt x="7439" y="13674"/>
                  </a:cubicBezTo>
                  <a:cubicBezTo>
                    <a:pt x="6900" y="13517"/>
                    <a:pt x="6451" y="13137"/>
                    <a:pt x="6154" y="12591"/>
                  </a:cubicBezTo>
                  <a:cubicBezTo>
                    <a:pt x="6851" y="11760"/>
                    <a:pt x="7874" y="11090"/>
                    <a:pt x="9137" y="10651"/>
                  </a:cubicBezTo>
                  <a:cubicBezTo>
                    <a:pt x="10056" y="10334"/>
                    <a:pt x="11055" y="10166"/>
                    <a:pt x="11916" y="10166"/>
                  </a:cubicBezTo>
                  <a:cubicBezTo>
                    <a:pt x="12262" y="10166"/>
                    <a:pt x="12586" y="10194"/>
                    <a:pt x="12873" y="10249"/>
                  </a:cubicBezTo>
                  <a:cubicBezTo>
                    <a:pt x="12251" y="10537"/>
                    <a:pt x="11692" y="11040"/>
                    <a:pt x="11221" y="11502"/>
                  </a:cubicBezTo>
                  <a:cubicBezTo>
                    <a:pt x="11069" y="11651"/>
                    <a:pt x="11208" y="11862"/>
                    <a:pt x="11370" y="11862"/>
                  </a:cubicBezTo>
                  <a:cubicBezTo>
                    <a:pt x="11417" y="11862"/>
                    <a:pt x="11467" y="11843"/>
                    <a:pt x="11512" y="11799"/>
                  </a:cubicBezTo>
                  <a:cubicBezTo>
                    <a:pt x="11989" y="11328"/>
                    <a:pt x="12562" y="10818"/>
                    <a:pt x="13170" y="10573"/>
                  </a:cubicBezTo>
                  <a:cubicBezTo>
                    <a:pt x="13334" y="10507"/>
                    <a:pt x="13448" y="10363"/>
                    <a:pt x="13471" y="10190"/>
                  </a:cubicBezTo>
                  <a:cubicBezTo>
                    <a:pt x="13497" y="10020"/>
                    <a:pt x="13429" y="9847"/>
                    <a:pt x="13291" y="9742"/>
                  </a:cubicBezTo>
                  <a:lnTo>
                    <a:pt x="13295" y="9739"/>
                  </a:lnTo>
                  <a:cubicBezTo>
                    <a:pt x="12853" y="9392"/>
                    <a:pt x="12372" y="9094"/>
                    <a:pt x="11865" y="8855"/>
                  </a:cubicBezTo>
                  <a:lnTo>
                    <a:pt x="12029" y="8568"/>
                  </a:lnTo>
                  <a:cubicBezTo>
                    <a:pt x="12140" y="8375"/>
                    <a:pt x="12114" y="8129"/>
                    <a:pt x="11957" y="7966"/>
                  </a:cubicBezTo>
                  <a:lnTo>
                    <a:pt x="10975" y="6919"/>
                  </a:lnTo>
                  <a:cubicBezTo>
                    <a:pt x="11002" y="6713"/>
                    <a:pt x="11015" y="6503"/>
                    <a:pt x="11015" y="6297"/>
                  </a:cubicBezTo>
                  <a:cubicBezTo>
                    <a:pt x="11015" y="6091"/>
                    <a:pt x="11002" y="5882"/>
                    <a:pt x="10975" y="5679"/>
                  </a:cubicBezTo>
                  <a:lnTo>
                    <a:pt x="11960" y="4632"/>
                  </a:lnTo>
                  <a:cubicBezTo>
                    <a:pt x="12114" y="4469"/>
                    <a:pt x="12143" y="4220"/>
                    <a:pt x="12029" y="4027"/>
                  </a:cubicBezTo>
                  <a:lnTo>
                    <a:pt x="11018" y="2274"/>
                  </a:lnTo>
                  <a:cubicBezTo>
                    <a:pt x="10923" y="2114"/>
                    <a:pt x="10752" y="2019"/>
                    <a:pt x="10572" y="2019"/>
                  </a:cubicBezTo>
                  <a:cubicBezTo>
                    <a:pt x="10534" y="2019"/>
                    <a:pt x="10496" y="2023"/>
                    <a:pt x="10459" y="2032"/>
                  </a:cubicBezTo>
                  <a:lnTo>
                    <a:pt x="9059" y="2359"/>
                  </a:lnTo>
                  <a:cubicBezTo>
                    <a:pt x="8728" y="2110"/>
                    <a:pt x="8368" y="1901"/>
                    <a:pt x="7989" y="1741"/>
                  </a:cubicBezTo>
                  <a:cubicBezTo>
                    <a:pt x="7986" y="1741"/>
                    <a:pt x="7986" y="1738"/>
                    <a:pt x="7986" y="1738"/>
                  </a:cubicBezTo>
                  <a:lnTo>
                    <a:pt x="7570" y="364"/>
                  </a:lnTo>
                  <a:cubicBezTo>
                    <a:pt x="7508" y="148"/>
                    <a:pt x="7308" y="1"/>
                    <a:pt x="7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12"/>
          <p:cNvGrpSpPr/>
          <p:nvPr/>
        </p:nvGrpSpPr>
        <p:grpSpPr>
          <a:xfrm>
            <a:off x="5575600" y="3206725"/>
            <a:ext cx="256325" cy="353925"/>
            <a:chOff x="5575600" y="3206725"/>
            <a:chExt cx="256325" cy="353925"/>
          </a:xfrm>
        </p:grpSpPr>
        <p:sp>
          <p:nvSpPr>
            <p:cNvPr id="2216" name="Google Shape;2216;p112"/>
            <p:cNvSpPr/>
            <p:nvPr/>
          </p:nvSpPr>
          <p:spPr>
            <a:xfrm>
              <a:off x="5673850" y="3274175"/>
              <a:ext cx="111700" cy="99650"/>
            </a:xfrm>
            <a:custGeom>
              <a:avLst/>
              <a:gdLst/>
              <a:ahLst/>
              <a:cxnLst/>
              <a:rect l="l" t="t" r="r" b="b"/>
              <a:pathLst>
                <a:path w="4468" h="3986" extrusionOk="0">
                  <a:moveTo>
                    <a:pt x="1198" y="1"/>
                  </a:moveTo>
                  <a:cubicBezTo>
                    <a:pt x="874" y="1"/>
                    <a:pt x="547" y="55"/>
                    <a:pt x="232" y="167"/>
                  </a:cubicBezTo>
                  <a:cubicBezTo>
                    <a:pt x="0" y="249"/>
                    <a:pt x="86" y="570"/>
                    <a:pt x="295" y="570"/>
                  </a:cubicBezTo>
                  <a:cubicBezTo>
                    <a:pt x="319" y="570"/>
                    <a:pt x="345" y="566"/>
                    <a:pt x="372" y="556"/>
                  </a:cubicBezTo>
                  <a:cubicBezTo>
                    <a:pt x="649" y="459"/>
                    <a:pt x="928" y="413"/>
                    <a:pt x="1200" y="413"/>
                  </a:cubicBezTo>
                  <a:cubicBezTo>
                    <a:pt x="2512" y="413"/>
                    <a:pt x="3670" y="1475"/>
                    <a:pt x="3670" y="2889"/>
                  </a:cubicBezTo>
                  <a:cubicBezTo>
                    <a:pt x="3670" y="3033"/>
                    <a:pt x="3656" y="3177"/>
                    <a:pt x="3630" y="3317"/>
                  </a:cubicBezTo>
                  <a:lnTo>
                    <a:pt x="3568" y="3226"/>
                  </a:lnTo>
                  <a:cubicBezTo>
                    <a:pt x="3523" y="3161"/>
                    <a:pt x="3463" y="3134"/>
                    <a:pt x="3404" y="3134"/>
                  </a:cubicBezTo>
                  <a:cubicBezTo>
                    <a:pt x="3257" y="3134"/>
                    <a:pt x="3115" y="3300"/>
                    <a:pt x="3225" y="3461"/>
                  </a:cubicBezTo>
                  <a:lnTo>
                    <a:pt x="3496" y="3854"/>
                  </a:lnTo>
                  <a:cubicBezTo>
                    <a:pt x="3556" y="3939"/>
                    <a:pt x="3651" y="3986"/>
                    <a:pt x="3749" y="3986"/>
                  </a:cubicBezTo>
                  <a:cubicBezTo>
                    <a:pt x="3789" y="3986"/>
                    <a:pt x="3830" y="3978"/>
                    <a:pt x="3869" y="3962"/>
                  </a:cubicBezTo>
                  <a:lnTo>
                    <a:pt x="4307" y="3772"/>
                  </a:lnTo>
                  <a:cubicBezTo>
                    <a:pt x="4415" y="3729"/>
                    <a:pt x="4468" y="3605"/>
                    <a:pt x="4422" y="3497"/>
                  </a:cubicBezTo>
                  <a:cubicBezTo>
                    <a:pt x="4389" y="3419"/>
                    <a:pt x="4312" y="3371"/>
                    <a:pt x="4233" y="3371"/>
                  </a:cubicBezTo>
                  <a:cubicBezTo>
                    <a:pt x="4203" y="3371"/>
                    <a:pt x="4172" y="3378"/>
                    <a:pt x="4144" y="3392"/>
                  </a:cubicBezTo>
                  <a:lnTo>
                    <a:pt x="4029" y="3441"/>
                  </a:lnTo>
                  <a:cubicBezTo>
                    <a:pt x="4229" y="2424"/>
                    <a:pt x="3866" y="1377"/>
                    <a:pt x="3081" y="700"/>
                  </a:cubicBezTo>
                  <a:cubicBezTo>
                    <a:pt x="2549" y="242"/>
                    <a:pt x="1879" y="1"/>
                    <a:pt x="1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12"/>
            <p:cNvSpPr/>
            <p:nvPr/>
          </p:nvSpPr>
          <p:spPr>
            <a:xfrm>
              <a:off x="5621900" y="3318875"/>
              <a:ext cx="110100" cy="99650"/>
            </a:xfrm>
            <a:custGeom>
              <a:avLst/>
              <a:gdLst/>
              <a:ahLst/>
              <a:cxnLst/>
              <a:rect l="l" t="t" r="r" b="b"/>
              <a:pathLst>
                <a:path w="4404" h="3986" extrusionOk="0">
                  <a:moveTo>
                    <a:pt x="721" y="0"/>
                  </a:moveTo>
                  <a:cubicBezTo>
                    <a:pt x="681" y="0"/>
                    <a:pt x="640" y="8"/>
                    <a:pt x="602" y="24"/>
                  </a:cubicBezTo>
                  <a:lnTo>
                    <a:pt x="164" y="214"/>
                  </a:lnTo>
                  <a:cubicBezTo>
                    <a:pt x="53" y="257"/>
                    <a:pt x="0" y="381"/>
                    <a:pt x="49" y="489"/>
                  </a:cubicBezTo>
                  <a:cubicBezTo>
                    <a:pt x="83" y="568"/>
                    <a:pt x="161" y="616"/>
                    <a:pt x="242" y="616"/>
                  </a:cubicBezTo>
                  <a:cubicBezTo>
                    <a:pt x="270" y="616"/>
                    <a:pt x="300" y="610"/>
                    <a:pt x="327" y="597"/>
                  </a:cubicBezTo>
                  <a:lnTo>
                    <a:pt x="442" y="545"/>
                  </a:lnTo>
                  <a:lnTo>
                    <a:pt x="442" y="545"/>
                  </a:lnTo>
                  <a:cubicBezTo>
                    <a:pt x="92" y="2327"/>
                    <a:pt x="1456" y="3986"/>
                    <a:pt x="3275" y="3986"/>
                  </a:cubicBezTo>
                  <a:cubicBezTo>
                    <a:pt x="3602" y="3986"/>
                    <a:pt x="3929" y="3930"/>
                    <a:pt x="4240" y="3822"/>
                  </a:cubicBezTo>
                  <a:cubicBezTo>
                    <a:pt x="4347" y="3783"/>
                    <a:pt x="4403" y="3665"/>
                    <a:pt x="4364" y="3557"/>
                  </a:cubicBezTo>
                  <a:cubicBezTo>
                    <a:pt x="4335" y="3471"/>
                    <a:pt x="4253" y="3419"/>
                    <a:pt x="4166" y="3419"/>
                  </a:cubicBezTo>
                  <a:cubicBezTo>
                    <a:pt x="4144" y="3419"/>
                    <a:pt x="4121" y="3422"/>
                    <a:pt x="4099" y="3430"/>
                  </a:cubicBezTo>
                  <a:cubicBezTo>
                    <a:pt x="3823" y="3528"/>
                    <a:pt x="3544" y="3573"/>
                    <a:pt x="3272" y="3573"/>
                  </a:cubicBezTo>
                  <a:cubicBezTo>
                    <a:pt x="1962" y="3573"/>
                    <a:pt x="804" y="2512"/>
                    <a:pt x="802" y="1101"/>
                  </a:cubicBezTo>
                  <a:cubicBezTo>
                    <a:pt x="802" y="957"/>
                    <a:pt x="815" y="813"/>
                    <a:pt x="841" y="669"/>
                  </a:cubicBezTo>
                  <a:lnTo>
                    <a:pt x="903" y="760"/>
                  </a:lnTo>
                  <a:cubicBezTo>
                    <a:pt x="948" y="825"/>
                    <a:pt x="1008" y="852"/>
                    <a:pt x="1067" y="852"/>
                  </a:cubicBezTo>
                  <a:cubicBezTo>
                    <a:pt x="1214" y="852"/>
                    <a:pt x="1355" y="686"/>
                    <a:pt x="1243" y="525"/>
                  </a:cubicBezTo>
                  <a:lnTo>
                    <a:pt x="975" y="132"/>
                  </a:lnTo>
                  <a:cubicBezTo>
                    <a:pt x="915" y="47"/>
                    <a:pt x="818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12"/>
            <p:cNvSpPr/>
            <p:nvPr/>
          </p:nvSpPr>
          <p:spPr>
            <a:xfrm>
              <a:off x="5666700" y="3300950"/>
              <a:ext cx="72000" cy="90800"/>
            </a:xfrm>
            <a:custGeom>
              <a:avLst/>
              <a:gdLst/>
              <a:ahLst/>
              <a:cxnLst/>
              <a:rect l="l" t="t" r="r" b="b"/>
              <a:pathLst>
                <a:path w="2880" h="3632" extrusionOk="0">
                  <a:moveTo>
                    <a:pt x="1692" y="548"/>
                  </a:moveTo>
                  <a:lnTo>
                    <a:pt x="1692" y="1517"/>
                  </a:lnTo>
                  <a:cubicBezTo>
                    <a:pt x="1692" y="1677"/>
                    <a:pt x="1823" y="1808"/>
                    <a:pt x="1983" y="1808"/>
                  </a:cubicBezTo>
                  <a:lnTo>
                    <a:pt x="2369" y="1808"/>
                  </a:lnTo>
                  <a:lnTo>
                    <a:pt x="1273" y="3084"/>
                  </a:lnTo>
                  <a:lnTo>
                    <a:pt x="1273" y="2115"/>
                  </a:lnTo>
                  <a:cubicBezTo>
                    <a:pt x="1273" y="1955"/>
                    <a:pt x="1142" y="1824"/>
                    <a:pt x="982" y="1824"/>
                  </a:cubicBezTo>
                  <a:lnTo>
                    <a:pt x="596" y="1824"/>
                  </a:lnTo>
                  <a:lnTo>
                    <a:pt x="1692" y="548"/>
                  </a:lnTo>
                  <a:close/>
                  <a:moveTo>
                    <a:pt x="1767" y="1"/>
                  </a:moveTo>
                  <a:cubicBezTo>
                    <a:pt x="1676" y="1"/>
                    <a:pt x="1583" y="38"/>
                    <a:pt x="1512" y="120"/>
                  </a:cubicBezTo>
                  <a:lnTo>
                    <a:pt x="200" y="1648"/>
                  </a:lnTo>
                  <a:cubicBezTo>
                    <a:pt x="1" y="1880"/>
                    <a:pt x="168" y="2240"/>
                    <a:pt x="472" y="2240"/>
                  </a:cubicBezTo>
                  <a:lnTo>
                    <a:pt x="858" y="2240"/>
                  </a:lnTo>
                  <a:lnTo>
                    <a:pt x="858" y="3293"/>
                  </a:lnTo>
                  <a:cubicBezTo>
                    <a:pt x="858" y="3499"/>
                    <a:pt x="1026" y="3631"/>
                    <a:pt x="1199" y="3631"/>
                  </a:cubicBezTo>
                  <a:cubicBezTo>
                    <a:pt x="1291" y="3631"/>
                    <a:pt x="1383" y="3594"/>
                    <a:pt x="1453" y="3512"/>
                  </a:cubicBezTo>
                  <a:lnTo>
                    <a:pt x="2765" y="1984"/>
                  </a:lnTo>
                  <a:cubicBezTo>
                    <a:pt x="2856" y="1877"/>
                    <a:pt x="2879" y="1726"/>
                    <a:pt x="2820" y="1599"/>
                  </a:cubicBezTo>
                  <a:lnTo>
                    <a:pt x="2820" y="1599"/>
                  </a:lnTo>
                  <a:lnTo>
                    <a:pt x="2817" y="1602"/>
                  </a:lnTo>
                  <a:cubicBezTo>
                    <a:pt x="2758" y="1474"/>
                    <a:pt x="2631" y="1392"/>
                    <a:pt x="2490" y="1392"/>
                  </a:cubicBezTo>
                  <a:lnTo>
                    <a:pt x="2107" y="1392"/>
                  </a:lnTo>
                  <a:lnTo>
                    <a:pt x="2107" y="339"/>
                  </a:lnTo>
                  <a:cubicBezTo>
                    <a:pt x="2107" y="133"/>
                    <a:pt x="1940" y="1"/>
                    <a:pt x="1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12"/>
            <p:cNvSpPr/>
            <p:nvPr/>
          </p:nvSpPr>
          <p:spPr>
            <a:xfrm>
              <a:off x="5575600" y="3206725"/>
              <a:ext cx="256325" cy="353925"/>
            </a:xfrm>
            <a:custGeom>
              <a:avLst/>
              <a:gdLst/>
              <a:ahLst/>
              <a:cxnLst/>
              <a:rect l="l" t="t" r="r" b="b"/>
              <a:pathLst>
                <a:path w="10253" h="14157" extrusionOk="0">
                  <a:moveTo>
                    <a:pt x="9837" y="9685"/>
                  </a:moveTo>
                  <a:lnTo>
                    <a:pt x="9837" y="10166"/>
                  </a:lnTo>
                  <a:lnTo>
                    <a:pt x="416" y="10166"/>
                  </a:lnTo>
                  <a:lnTo>
                    <a:pt x="416" y="9685"/>
                  </a:lnTo>
                  <a:close/>
                  <a:moveTo>
                    <a:pt x="5127" y="0"/>
                  </a:moveTo>
                  <a:cubicBezTo>
                    <a:pt x="5026" y="0"/>
                    <a:pt x="4925" y="67"/>
                    <a:pt x="4920" y="199"/>
                  </a:cubicBezTo>
                  <a:lnTo>
                    <a:pt x="4920" y="588"/>
                  </a:lnTo>
                  <a:lnTo>
                    <a:pt x="3821" y="588"/>
                  </a:lnTo>
                  <a:cubicBezTo>
                    <a:pt x="3556" y="598"/>
                    <a:pt x="3556" y="991"/>
                    <a:pt x="3821" y="1004"/>
                  </a:cubicBezTo>
                  <a:lnTo>
                    <a:pt x="9837" y="1004"/>
                  </a:lnTo>
                  <a:lnTo>
                    <a:pt x="9837" y="1485"/>
                  </a:lnTo>
                  <a:lnTo>
                    <a:pt x="416" y="1485"/>
                  </a:lnTo>
                  <a:lnTo>
                    <a:pt x="416" y="1004"/>
                  </a:lnTo>
                  <a:lnTo>
                    <a:pt x="2853" y="1004"/>
                  </a:lnTo>
                  <a:cubicBezTo>
                    <a:pt x="3118" y="991"/>
                    <a:pt x="3118" y="598"/>
                    <a:pt x="2853" y="588"/>
                  </a:cubicBezTo>
                  <a:lnTo>
                    <a:pt x="347" y="588"/>
                  </a:lnTo>
                  <a:cubicBezTo>
                    <a:pt x="154" y="588"/>
                    <a:pt x="1" y="742"/>
                    <a:pt x="1" y="935"/>
                  </a:cubicBezTo>
                  <a:lnTo>
                    <a:pt x="1" y="1557"/>
                  </a:lnTo>
                  <a:cubicBezTo>
                    <a:pt x="1" y="1746"/>
                    <a:pt x="154" y="1900"/>
                    <a:pt x="347" y="1900"/>
                  </a:cubicBezTo>
                  <a:lnTo>
                    <a:pt x="521" y="1900"/>
                  </a:lnTo>
                  <a:lnTo>
                    <a:pt x="521" y="9270"/>
                  </a:lnTo>
                  <a:lnTo>
                    <a:pt x="347" y="9270"/>
                  </a:lnTo>
                  <a:cubicBezTo>
                    <a:pt x="154" y="9270"/>
                    <a:pt x="1" y="9424"/>
                    <a:pt x="1" y="9617"/>
                  </a:cubicBezTo>
                  <a:lnTo>
                    <a:pt x="1" y="10238"/>
                  </a:lnTo>
                  <a:cubicBezTo>
                    <a:pt x="1" y="10428"/>
                    <a:pt x="154" y="10582"/>
                    <a:pt x="347" y="10582"/>
                  </a:cubicBezTo>
                  <a:lnTo>
                    <a:pt x="4920" y="10582"/>
                  </a:lnTo>
                  <a:lnTo>
                    <a:pt x="4920" y="12201"/>
                  </a:lnTo>
                  <a:lnTo>
                    <a:pt x="3399" y="13800"/>
                  </a:lnTo>
                  <a:cubicBezTo>
                    <a:pt x="3248" y="13951"/>
                    <a:pt x="3390" y="14157"/>
                    <a:pt x="3550" y="14157"/>
                  </a:cubicBezTo>
                  <a:cubicBezTo>
                    <a:pt x="3601" y="14157"/>
                    <a:pt x="3654" y="14136"/>
                    <a:pt x="3700" y="14085"/>
                  </a:cubicBezTo>
                  <a:lnTo>
                    <a:pt x="4920" y="12803"/>
                  </a:lnTo>
                  <a:lnTo>
                    <a:pt x="4920" y="13941"/>
                  </a:lnTo>
                  <a:cubicBezTo>
                    <a:pt x="4925" y="14073"/>
                    <a:pt x="5026" y="14140"/>
                    <a:pt x="5127" y="14140"/>
                  </a:cubicBezTo>
                  <a:cubicBezTo>
                    <a:pt x="5227" y="14140"/>
                    <a:pt x="5328" y="14073"/>
                    <a:pt x="5333" y="13941"/>
                  </a:cubicBezTo>
                  <a:lnTo>
                    <a:pt x="5333" y="12799"/>
                  </a:lnTo>
                  <a:lnTo>
                    <a:pt x="6553" y="14082"/>
                  </a:lnTo>
                  <a:cubicBezTo>
                    <a:pt x="6599" y="14133"/>
                    <a:pt x="6652" y="14154"/>
                    <a:pt x="6703" y="14154"/>
                  </a:cubicBezTo>
                  <a:cubicBezTo>
                    <a:pt x="6863" y="14154"/>
                    <a:pt x="7005" y="13948"/>
                    <a:pt x="6854" y="13797"/>
                  </a:cubicBezTo>
                  <a:lnTo>
                    <a:pt x="5333" y="12198"/>
                  </a:lnTo>
                  <a:lnTo>
                    <a:pt x="5333" y="10578"/>
                  </a:lnTo>
                  <a:lnTo>
                    <a:pt x="9906" y="10578"/>
                  </a:lnTo>
                  <a:cubicBezTo>
                    <a:pt x="10099" y="10578"/>
                    <a:pt x="10252" y="10425"/>
                    <a:pt x="10252" y="10235"/>
                  </a:cubicBezTo>
                  <a:lnTo>
                    <a:pt x="10252" y="9613"/>
                  </a:lnTo>
                  <a:cubicBezTo>
                    <a:pt x="10252" y="9424"/>
                    <a:pt x="10099" y="9267"/>
                    <a:pt x="9906" y="9267"/>
                  </a:cubicBezTo>
                  <a:lnTo>
                    <a:pt x="9732" y="9267"/>
                  </a:lnTo>
                  <a:lnTo>
                    <a:pt x="9732" y="8426"/>
                  </a:lnTo>
                  <a:cubicBezTo>
                    <a:pt x="9731" y="8287"/>
                    <a:pt x="9627" y="8217"/>
                    <a:pt x="9523" y="8217"/>
                  </a:cubicBezTo>
                  <a:cubicBezTo>
                    <a:pt x="9420" y="8217"/>
                    <a:pt x="9317" y="8287"/>
                    <a:pt x="9317" y="8426"/>
                  </a:cubicBezTo>
                  <a:lnTo>
                    <a:pt x="9317" y="9267"/>
                  </a:lnTo>
                  <a:lnTo>
                    <a:pt x="936" y="9267"/>
                  </a:lnTo>
                  <a:lnTo>
                    <a:pt x="936" y="1900"/>
                  </a:lnTo>
                  <a:lnTo>
                    <a:pt x="9317" y="1900"/>
                  </a:lnTo>
                  <a:lnTo>
                    <a:pt x="9317" y="7461"/>
                  </a:lnTo>
                  <a:cubicBezTo>
                    <a:pt x="9317" y="7575"/>
                    <a:pt x="9408" y="7667"/>
                    <a:pt x="9523" y="7667"/>
                  </a:cubicBezTo>
                  <a:cubicBezTo>
                    <a:pt x="9637" y="7667"/>
                    <a:pt x="9732" y="7575"/>
                    <a:pt x="9732" y="7461"/>
                  </a:cubicBezTo>
                  <a:lnTo>
                    <a:pt x="9732" y="1900"/>
                  </a:lnTo>
                  <a:lnTo>
                    <a:pt x="9906" y="1900"/>
                  </a:lnTo>
                  <a:cubicBezTo>
                    <a:pt x="10099" y="1900"/>
                    <a:pt x="10252" y="1743"/>
                    <a:pt x="10252" y="1553"/>
                  </a:cubicBezTo>
                  <a:lnTo>
                    <a:pt x="10252" y="935"/>
                  </a:lnTo>
                  <a:cubicBezTo>
                    <a:pt x="10252" y="742"/>
                    <a:pt x="10099" y="588"/>
                    <a:pt x="9906" y="588"/>
                  </a:cubicBezTo>
                  <a:lnTo>
                    <a:pt x="5333" y="588"/>
                  </a:lnTo>
                  <a:lnTo>
                    <a:pt x="5333" y="199"/>
                  </a:lnTo>
                  <a:cubicBezTo>
                    <a:pt x="5328" y="67"/>
                    <a:pt x="5227" y="0"/>
                    <a:pt x="5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112"/>
          <p:cNvGrpSpPr/>
          <p:nvPr/>
        </p:nvGrpSpPr>
        <p:grpSpPr>
          <a:xfrm>
            <a:off x="4802000" y="3206450"/>
            <a:ext cx="332850" cy="354025"/>
            <a:chOff x="4802000" y="3206450"/>
            <a:chExt cx="332850" cy="354025"/>
          </a:xfrm>
        </p:grpSpPr>
        <p:sp>
          <p:nvSpPr>
            <p:cNvPr id="2221" name="Google Shape;2221;p112"/>
            <p:cNvSpPr/>
            <p:nvPr/>
          </p:nvSpPr>
          <p:spPr>
            <a:xfrm>
              <a:off x="4896200" y="3316050"/>
              <a:ext cx="34375" cy="113200"/>
            </a:xfrm>
            <a:custGeom>
              <a:avLst/>
              <a:gdLst/>
              <a:ahLst/>
              <a:cxnLst/>
              <a:rect l="l" t="t" r="r" b="b"/>
              <a:pathLst>
                <a:path w="1375" h="4528" extrusionOk="0">
                  <a:moveTo>
                    <a:pt x="691" y="399"/>
                  </a:moveTo>
                  <a:cubicBezTo>
                    <a:pt x="835" y="399"/>
                    <a:pt x="952" y="517"/>
                    <a:pt x="952" y="661"/>
                  </a:cubicBezTo>
                  <a:lnTo>
                    <a:pt x="952" y="3834"/>
                  </a:lnTo>
                  <a:cubicBezTo>
                    <a:pt x="952" y="3978"/>
                    <a:pt x="835" y="4095"/>
                    <a:pt x="691" y="4095"/>
                  </a:cubicBezTo>
                  <a:cubicBezTo>
                    <a:pt x="543" y="4095"/>
                    <a:pt x="426" y="3978"/>
                    <a:pt x="426" y="3834"/>
                  </a:cubicBezTo>
                  <a:lnTo>
                    <a:pt x="426" y="661"/>
                  </a:lnTo>
                  <a:cubicBezTo>
                    <a:pt x="426" y="517"/>
                    <a:pt x="543" y="399"/>
                    <a:pt x="691" y="399"/>
                  </a:cubicBezTo>
                  <a:close/>
                  <a:moveTo>
                    <a:pt x="687" y="0"/>
                  </a:moveTo>
                  <a:cubicBezTo>
                    <a:pt x="321" y="0"/>
                    <a:pt x="20" y="294"/>
                    <a:pt x="10" y="661"/>
                  </a:cubicBezTo>
                  <a:lnTo>
                    <a:pt x="10" y="3834"/>
                  </a:lnTo>
                  <a:cubicBezTo>
                    <a:pt x="0" y="4213"/>
                    <a:pt x="308" y="4527"/>
                    <a:pt x="687" y="4527"/>
                  </a:cubicBezTo>
                  <a:cubicBezTo>
                    <a:pt x="1070" y="4527"/>
                    <a:pt x="1374" y="4213"/>
                    <a:pt x="1368" y="3834"/>
                  </a:cubicBezTo>
                  <a:lnTo>
                    <a:pt x="1368" y="661"/>
                  </a:lnTo>
                  <a:cubicBezTo>
                    <a:pt x="1358" y="294"/>
                    <a:pt x="105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12"/>
            <p:cNvSpPr/>
            <p:nvPr/>
          </p:nvSpPr>
          <p:spPr>
            <a:xfrm>
              <a:off x="4958850" y="3316050"/>
              <a:ext cx="34350" cy="113200"/>
            </a:xfrm>
            <a:custGeom>
              <a:avLst/>
              <a:gdLst/>
              <a:ahLst/>
              <a:cxnLst/>
              <a:rect l="l" t="t" r="r" b="b"/>
              <a:pathLst>
                <a:path w="1374" h="4528" extrusionOk="0">
                  <a:moveTo>
                    <a:pt x="687" y="409"/>
                  </a:moveTo>
                  <a:cubicBezTo>
                    <a:pt x="828" y="409"/>
                    <a:pt x="945" y="520"/>
                    <a:pt x="952" y="661"/>
                  </a:cubicBezTo>
                  <a:lnTo>
                    <a:pt x="952" y="3834"/>
                  </a:lnTo>
                  <a:cubicBezTo>
                    <a:pt x="945" y="3974"/>
                    <a:pt x="828" y="4086"/>
                    <a:pt x="687" y="4086"/>
                  </a:cubicBezTo>
                  <a:cubicBezTo>
                    <a:pt x="546" y="4086"/>
                    <a:pt x="429" y="3974"/>
                    <a:pt x="422" y="3834"/>
                  </a:cubicBezTo>
                  <a:lnTo>
                    <a:pt x="422" y="661"/>
                  </a:lnTo>
                  <a:cubicBezTo>
                    <a:pt x="429" y="520"/>
                    <a:pt x="546" y="409"/>
                    <a:pt x="687" y="409"/>
                  </a:cubicBezTo>
                  <a:close/>
                  <a:moveTo>
                    <a:pt x="687" y="0"/>
                  </a:moveTo>
                  <a:cubicBezTo>
                    <a:pt x="317" y="0"/>
                    <a:pt x="16" y="294"/>
                    <a:pt x="10" y="661"/>
                  </a:cubicBezTo>
                  <a:lnTo>
                    <a:pt x="10" y="3834"/>
                  </a:lnTo>
                  <a:cubicBezTo>
                    <a:pt x="0" y="4213"/>
                    <a:pt x="304" y="4527"/>
                    <a:pt x="687" y="4527"/>
                  </a:cubicBezTo>
                  <a:cubicBezTo>
                    <a:pt x="1070" y="4527"/>
                    <a:pt x="1374" y="4213"/>
                    <a:pt x="1367" y="3834"/>
                  </a:cubicBezTo>
                  <a:lnTo>
                    <a:pt x="1367" y="661"/>
                  </a:lnTo>
                  <a:cubicBezTo>
                    <a:pt x="1358" y="294"/>
                    <a:pt x="105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12"/>
            <p:cNvSpPr/>
            <p:nvPr/>
          </p:nvSpPr>
          <p:spPr>
            <a:xfrm>
              <a:off x="4802000" y="3206450"/>
              <a:ext cx="332850" cy="354025"/>
            </a:xfrm>
            <a:custGeom>
              <a:avLst/>
              <a:gdLst/>
              <a:ahLst/>
              <a:cxnLst/>
              <a:rect l="l" t="t" r="r" b="b"/>
              <a:pathLst>
                <a:path w="13314" h="14161" extrusionOk="0">
                  <a:moveTo>
                    <a:pt x="6562" y="420"/>
                  </a:moveTo>
                  <a:cubicBezTo>
                    <a:pt x="6601" y="420"/>
                    <a:pt x="6634" y="449"/>
                    <a:pt x="6634" y="488"/>
                  </a:cubicBezTo>
                  <a:lnTo>
                    <a:pt x="6634" y="936"/>
                  </a:lnTo>
                  <a:lnTo>
                    <a:pt x="4907" y="936"/>
                  </a:lnTo>
                  <a:lnTo>
                    <a:pt x="4907" y="488"/>
                  </a:lnTo>
                  <a:cubicBezTo>
                    <a:pt x="4907" y="449"/>
                    <a:pt x="4936" y="420"/>
                    <a:pt x="4976" y="420"/>
                  </a:cubicBezTo>
                  <a:close/>
                  <a:moveTo>
                    <a:pt x="8034" y="1349"/>
                  </a:moveTo>
                  <a:cubicBezTo>
                    <a:pt x="8148" y="1349"/>
                    <a:pt x="8256" y="1398"/>
                    <a:pt x="8338" y="1479"/>
                  </a:cubicBezTo>
                  <a:lnTo>
                    <a:pt x="8950" y="2111"/>
                  </a:lnTo>
                  <a:lnTo>
                    <a:pt x="2539" y="2111"/>
                  </a:lnTo>
                  <a:lnTo>
                    <a:pt x="3150" y="1479"/>
                  </a:lnTo>
                  <a:cubicBezTo>
                    <a:pt x="3232" y="1398"/>
                    <a:pt x="3340" y="1349"/>
                    <a:pt x="3454" y="1349"/>
                  </a:cubicBezTo>
                  <a:close/>
                  <a:moveTo>
                    <a:pt x="10507" y="2526"/>
                  </a:moveTo>
                  <a:cubicBezTo>
                    <a:pt x="10517" y="2526"/>
                    <a:pt x="10527" y="2536"/>
                    <a:pt x="10527" y="2546"/>
                  </a:cubicBezTo>
                  <a:lnTo>
                    <a:pt x="10527" y="3154"/>
                  </a:lnTo>
                  <a:cubicBezTo>
                    <a:pt x="10527" y="3167"/>
                    <a:pt x="10517" y="3174"/>
                    <a:pt x="10507" y="3174"/>
                  </a:cubicBezTo>
                  <a:lnTo>
                    <a:pt x="1004" y="3174"/>
                  </a:lnTo>
                  <a:cubicBezTo>
                    <a:pt x="991" y="3174"/>
                    <a:pt x="981" y="3164"/>
                    <a:pt x="981" y="3154"/>
                  </a:cubicBezTo>
                  <a:lnTo>
                    <a:pt x="985" y="3154"/>
                  </a:lnTo>
                  <a:lnTo>
                    <a:pt x="985" y="2546"/>
                  </a:lnTo>
                  <a:cubicBezTo>
                    <a:pt x="985" y="2536"/>
                    <a:pt x="991" y="2526"/>
                    <a:pt x="1004" y="2526"/>
                  </a:cubicBezTo>
                  <a:close/>
                  <a:moveTo>
                    <a:pt x="1374" y="4656"/>
                  </a:moveTo>
                  <a:lnTo>
                    <a:pt x="1374" y="5104"/>
                  </a:lnTo>
                  <a:lnTo>
                    <a:pt x="419" y="5104"/>
                  </a:lnTo>
                  <a:lnTo>
                    <a:pt x="419" y="4656"/>
                  </a:lnTo>
                  <a:close/>
                  <a:moveTo>
                    <a:pt x="11119" y="4656"/>
                  </a:moveTo>
                  <a:lnTo>
                    <a:pt x="11119" y="5104"/>
                  </a:lnTo>
                  <a:lnTo>
                    <a:pt x="10167" y="5104"/>
                  </a:lnTo>
                  <a:lnTo>
                    <a:pt x="10167" y="4656"/>
                  </a:lnTo>
                  <a:close/>
                  <a:moveTo>
                    <a:pt x="10306" y="8727"/>
                  </a:moveTo>
                  <a:cubicBezTo>
                    <a:pt x="10950" y="8727"/>
                    <a:pt x="11653" y="8923"/>
                    <a:pt x="12358" y="9366"/>
                  </a:cubicBezTo>
                  <a:cubicBezTo>
                    <a:pt x="12254" y="9359"/>
                    <a:pt x="12145" y="9355"/>
                    <a:pt x="12032" y="9355"/>
                  </a:cubicBezTo>
                  <a:cubicBezTo>
                    <a:pt x="10696" y="9355"/>
                    <a:pt x="8875" y="9864"/>
                    <a:pt x="7753" y="11047"/>
                  </a:cubicBezTo>
                  <a:cubicBezTo>
                    <a:pt x="7605" y="10458"/>
                    <a:pt x="7926" y="9765"/>
                    <a:pt x="8580" y="9281"/>
                  </a:cubicBezTo>
                  <a:cubicBezTo>
                    <a:pt x="9057" y="8930"/>
                    <a:pt x="9651" y="8727"/>
                    <a:pt x="10306" y="8727"/>
                  </a:cubicBezTo>
                  <a:close/>
                  <a:moveTo>
                    <a:pt x="3196" y="10063"/>
                  </a:moveTo>
                  <a:cubicBezTo>
                    <a:pt x="4390" y="10063"/>
                    <a:pt x="5361" y="11034"/>
                    <a:pt x="5361" y="12228"/>
                  </a:cubicBezTo>
                  <a:lnTo>
                    <a:pt x="5361" y="12565"/>
                  </a:lnTo>
                  <a:lnTo>
                    <a:pt x="4838" y="12565"/>
                  </a:lnTo>
                  <a:cubicBezTo>
                    <a:pt x="4845" y="12503"/>
                    <a:pt x="4848" y="12438"/>
                    <a:pt x="4848" y="12375"/>
                  </a:cubicBezTo>
                  <a:cubicBezTo>
                    <a:pt x="4848" y="11391"/>
                    <a:pt x="4050" y="10593"/>
                    <a:pt x="3065" y="10589"/>
                  </a:cubicBezTo>
                  <a:cubicBezTo>
                    <a:pt x="2954" y="10589"/>
                    <a:pt x="2843" y="10602"/>
                    <a:pt x="2732" y="10622"/>
                  </a:cubicBezTo>
                  <a:lnTo>
                    <a:pt x="2732" y="10063"/>
                  </a:lnTo>
                  <a:close/>
                  <a:moveTo>
                    <a:pt x="3064" y="11005"/>
                  </a:moveTo>
                  <a:cubicBezTo>
                    <a:pt x="3240" y="11005"/>
                    <a:pt x="3419" y="11039"/>
                    <a:pt x="3589" y="11109"/>
                  </a:cubicBezTo>
                  <a:cubicBezTo>
                    <a:pt x="4102" y="11322"/>
                    <a:pt x="4436" y="11823"/>
                    <a:pt x="4436" y="12375"/>
                  </a:cubicBezTo>
                  <a:cubicBezTo>
                    <a:pt x="4433" y="13131"/>
                    <a:pt x="3821" y="13743"/>
                    <a:pt x="3065" y="13746"/>
                  </a:cubicBezTo>
                  <a:cubicBezTo>
                    <a:pt x="2509" y="13746"/>
                    <a:pt x="2012" y="13412"/>
                    <a:pt x="1799" y="12902"/>
                  </a:cubicBezTo>
                  <a:cubicBezTo>
                    <a:pt x="1587" y="12388"/>
                    <a:pt x="1704" y="11800"/>
                    <a:pt x="2094" y="11407"/>
                  </a:cubicBezTo>
                  <a:cubicBezTo>
                    <a:pt x="2356" y="11145"/>
                    <a:pt x="2707" y="11005"/>
                    <a:pt x="3064" y="11005"/>
                  </a:cubicBezTo>
                  <a:close/>
                  <a:moveTo>
                    <a:pt x="4976" y="1"/>
                  </a:moveTo>
                  <a:cubicBezTo>
                    <a:pt x="4707" y="4"/>
                    <a:pt x="4491" y="220"/>
                    <a:pt x="4491" y="485"/>
                  </a:cubicBezTo>
                  <a:lnTo>
                    <a:pt x="4491" y="933"/>
                  </a:lnTo>
                  <a:lnTo>
                    <a:pt x="3454" y="933"/>
                  </a:lnTo>
                  <a:cubicBezTo>
                    <a:pt x="3225" y="933"/>
                    <a:pt x="3010" y="1025"/>
                    <a:pt x="2849" y="1188"/>
                  </a:cubicBezTo>
                  <a:lnTo>
                    <a:pt x="1960" y="2111"/>
                  </a:lnTo>
                  <a:lnTo>
                    <a:pt x="1001" y="2111"/>
                  </a:lnTo>
                  <a:cubicBezTo>
                    <a:pt x="762" y="2111"/>
                    <a:pt x="566" y="2304"/>
                    <a:pt x="566" y="2546"/>
                  </a:cubicBezTo>
                  <a:lnTo>
                    <a:pt x="566" y="3154"/>
                  </a:lnTo>
                  <a:cubicBezTo>
                    <a:pt x="566" y="3393"/>
                    <a:pt x="762" y="3589"/>
                    <a:pt x="1001" y="3589"/>
                  </a:cubicBezTo>
                  <a:lnTo>
                    <a:pt x="1371" y="3589"/>
                  </a:lnTo>
                  <a:lnTo>
                    <a:pt x="1371" y="4240"/>
                  </a:lnTo>
                  <a:lnTo>
                    <a:pt x="350" y="4240"/>
                  </a:lnTo>
                  <a:cubicBezTo>
                    <a:pt x="157" y="4240"/>
                    <a:pt x="0" y="4394"/>
                    <a:pt x="0" y="4587"/>
                  </a:cubicBezTo>
                  <a:lnTo>
                    <a:pt x="0" y="5169"/>
                  </a:lnTo>
                  <a:cubicBezTo>
                    <a:pt x="0" y="5362"/>
                    <a:pt x="157" y="5516"/>
                    <a:pt x="350" y="5519"/>
                  </a:cubicBezTo>
                  <a:lnTo>
                    <a:pt x="1371" y="5519"/>
                  </a:lnTo>
                  <a:lnTo>
                    <a:pt x="1371" y="7717"/>
                  </a:lnTo>
                  <a:cubicBezTo>
                    <a:pt x="1371" y="7832"/>
                    <a:pt x="1466" y="7923"/>
                    <a:pt x="1580" y="7923"/>
                  </a:cubicBezTo>
                  <a:cubicBezTo>
                    <a:pt x="1695" y="7923"/>
                    <a:pt x="1786" y="7832"/>
                    <a:pt x="1786" y="7717"/>
                  </a:cubicBezTo>
                  <a:lnTo>
                    <a:pt x="1786" y="3586"/>
                  </a:lnTo>
                  <a:lnTo>
                    <a:pt x="9751" y="3586"/>
                  </a:lnTo>
                  <a:lnTo>
                    <a:pt x="9751" y="8355"/>
                  </a:lnTo>
                  <a:cubicBezTo>
                    <a:pt x="9238" y="8437"/>
                    <a:pt x="8754" y="8640"/>
                    <a:pt x="8335" y="8944"/>
                  </a:cubicBezTo>
                  <a:cubicBezTo>
                    <a:pt x="7537" y="9536"/>
                    <a:pt x="7053" y="10498"/>
                    <a:pt x="7442" y="11417"/>
                  </a:cubicBezTo>
                  <a:cubicBezTo>
                    <a:pt x="7288" y="11623"/>
                    <a:pt x="7157" y="11845"/>
                    <a:pt x="7049" y="12081"/>
                  </a:cubicBezTo>
                  <a:cubicBezTo>
                    <a:pt x="6977" y="12245"/>
                    <a:pt x="7112" y="12375"/>
                    <a:pt x="7246" y="12375"/>
                  </a:cubicBezTo>
                  <a:cubicBezTo>
                    <a:pt x="7318" y="12375"/>
                    <a:pt x="7389" y="12338"/>
                    <a:pt x="7429" y="12251"/>
                  </a:cubicBezTo>
                  <a:cubicBezTo>
                    <a:pt x="7494" y="12104"/>
                    <a:pt x="7573" y="11960"/>
                    <a:pt x="7664" y="11826"/>
                  </a:cubicBezTo>
                  <a:cubicBezTo>
                    <a:pt x="8037" y="12373"/>
                    <a:pt x="8599" y="12662"/>
                    <a:pt x="9193" y="12662"/>
                  </a:cubicBezTo>
                  <a:cubicBezTo>
                    <a:pt x="9377" y="12662"/>
                    <a:pt x="9563" y="12635"/>
                    <a:pt x="9748" y="12578"/>
                  </a:cubicBezTo>
                  <a:lnTo>
                    <a:pt x="9748" y="13272"/>
                  </a:lnTo>
                  <a:cubicBezTo>
                    <a:pt x="9748" y="13314"/>
                    <a:pt x="9715" y="13350"/>
                    <a:pt x="9673" y="13350"/>
                  </a:cubicBezTo>
                  <a:lnTo>
                    <a:pt x="5931" y="13350"/>
                  </a:lnTo>
                  <a:cubicBezTo>
                    <a:pt x="5846" y="13350"/>
                    <a:pt x="5777" y="13281"/>
                    <a:pt x="5777" y="13196"/>
                  </a:cubicBezTo>
                  <a:lnTo>
                    <a:pt x="5777" y="12228"/>
                  </a:lnTo>
                  <a:cubicBezTo>
                    <a:pt x="5777" y="10802"/>
                    <a:pt x="4619" y="9647"/>
                    <a:pt x="3196" y="9644"/>
                  </a:cubicBezTo>
                  <a:lnTo>
                    <a:pt x="1940" y="9644"/>
                  </a:lnTo>
                  <a:cubicBezTo>
                    <a:pt x="1855" y="9644"/>
                    <a:pt x="1789" y="9575"/>
                    <a:pt x="1789" y="9494"/>
                  </a:cubicBezTo>
                  <a:lnTo>
                    <a:pt x="1789" y="8686"/>
                  </a:lnTo>
                  <a:cubicBezTo>
                    <a:pt x="1789" y="8548"/>
                    <a:pt x="1686" y="8479"/>
                    <a:pt x="1582" y="8479"/>
                  </a:cubicBezTo>
                  <a:cubicBezTo>
                    <a:pt x="1478" y="8479"/>
                    <a:pt x="1374" y="8548"/>
                    <a:pt x="1374" y="8686"/>
                  </a:cubicBezTo>
                  <a:lnTo>
                    <a:pt x="1374" y="9494"/>
                  </a:lnTo>
                  <a:cubicBezTo>
                    <a:pt x="1374" y="9804"/>
                    <a:pt x="1626" y="10059"/>
                    <a:pt x="1940" y="10059"/>
                  </a:cubicBezTo>
                  <a:lnTo>
                    <a:pt x="2316" y="10059"/>
                  </a:lnTo>
                  <a:lnTo>
                    <a:pt x="2316" y="10756"/>
                  </a:lnTo>
                  <a:cubicBezTo>
                    <a:pt x="1158" y="11289"/>
                    <a:pt x="919" y="12830"/>
                    <a:pt x="1858" y="13690"/>
                  </a:cubicBezTo>
                  <a:cubicBezTo>
                    <a:pt x="2207" y="14011"/>
                    <a:pt x="2635" y="14161"/>
                    <a:pt x="3058" y="14161"/>
                  </a:cubicBezTo>
                  <a:cubicBezTo>
                    <a:pt x="3773" y="14161"/>
                    <a:pt x="4472" y="13733"/>
                    <a:pt x="4743" y="12980"/>
                  </a:cubicBezTo>
                  <a:lnTo>
                    <a:pt x="5361" y="12980"/>
                  </a:lnTo>
                  <a:lnTo>
                    <a:pt x="5361" y="13200"/>
                  </a:lnTo>
                  <a:cubicBezTo>
                    <a:pt x="5361" y="13514"/>
                    <a:pt x="5617" y="13766"/>
                    <a:pt x="5931" y="13766"/>
                  </a:cubicBezTo>
                  <a:lnTo>
                    <a:pt x="9673" y="13766"/>
                  </a:lnTo>
                  <a:cubicBezTo>
                    <a:pt x="9944" y="13766"/>
                    <a:pt x="10163" y="13546"/>
                    <a:pt x="10163" y="13275"/>
                  </a:cubicBezTo>
                  <a:lnTo>
                    <a:pt x="10163" y="12402"/>
                  </a:lnTo>
                  <a:cubicBezTo>
                    <a:pt x="10249" y="12352"/>
                    <a:pt x="10330" y="12300"/>
                    <a:pt x="10409" y="12241"/>
                  </a:cubicBezTo>
                  <a:cubicBezTo>
                    <a:pt x="10664" y="12045"/>
                    <a:pt x="10906" y="11826"/>
                    <a:pt x="11132" y="11594"/>
                  </a:cubicBezTo>
                  <a:cubicBezTo>
                    <a:pt x="11282" y="11443"/>
                    <a:pt x="11144" y="11234"/>
                    <a:pt x="10984" y="11234"/>
                  </a:cubicBezTo>
                  <a:cubicBezTo>
                    <a:pt x="10936" y="11234"/>
                    <a:pt x="10885" y="11254"/>
                    <a:pt x="10841" y="11299"/>
                  </a:cubicBezTo>
                  <a:cubicBezTo>
                    <a:pt x="10628" y="11518"/>
                    <a:pt x="10399" y="11724"/>
                    <a:pt x="10160" y="11911"/>
                  </a:cubicBezTo>
                  <a:cubicBezTo>
                    <a:pt x="9857" y="12138"/>
                    <a:pt x="9521" y="12251"/>
                    <a:pt x="9195" y="12251"/>
                  </a:cubicBezTo>
                  <a:cubicBezTo>
                    <a:pt x="8699" y="12251"/>
                    <a:pt x="8227" y="11990"/>
                    <a:pt x="7929" y="11473"/>
                  </a:cubicBezTo>
                  <a:cubicBezTo>
                    <a:pt x="8940" y="10304"/>
                    <a:pt x="10730" y="9765"/>
                    <a:pt x="12027" y="9765"/>
                  </a:cubicBezTo>
                  <a:cubicBezTo>
                    <a:pt x="12212" y="9765"/>
                    <a:pt x="12387" y="9776"/>
                    <a:pt x="12548" y="9798"/>
                  </a:cubicBezTo>
                  <a:cubicBezTo>
                    <a:pt x="12165" y="10007"/>
                    <a:pt x="11825" y="10315"/>
                    <a:pt x="11534" y="10596"/>
                  </a:cubicBezTo>
                  <a:cubicBezTo>
                    <a:pt x="11383" y="10745"/>
                    <a:pt x="11519" y="10956"/>
                    <a:pt x="11682" y="10956"/>
                  </a:cubicBezTo>
                  <a:cubicBezTo>
                    <a:pt x="11729" y="10956"/>
                    <a:pt x="11780" y="10938"/>
                    <a:pt x="11825" y="10894"/>
                  </a:cubicBezTo>
                  <a:cubicBezTo>
                    <a:pt x="12133" y="10593"/>
                    <a:pt x="12542" y="10226"/>
                    <a:pt x="12967" y="10056"/>
                  </a:cubicBezTo>
                  <a:cubicBezTo>
                    <a:pt x="13255" y="9942"/>
                    <a:pt x="13314" y="9556"/>
                    <a:pt x="13068" y="9359"/>
                  </a:cubicBezTo>
                  <a:lnTo>
                    <a:pt x="13068" y="9356"/>
                  </a:lnTo>
                  <a:cubicBezTo>
                    <a:pt x="12277" y="8736"/>
                    <a:pt x="11327" y="8312"/>
                    <a:pt x="10326" y="8312"/>
                  </a:cubicBezTo>
                  <a:cubicBezTo>
                    <a:pt x="10272" y="8312"/>
                    <a:pt x="10218" y="8313"/>
                    <a:pt x="10163" y="8316"/>
                  </a:cubicBezTo>
                  <a:lnTo>
                    <a:pt x="10163" y="5519"/>
                  </a:lnTo>
                  <a:lnTo>
                    <a:pt x="11187" y="5519"/>
                  </a:lnTo>
                  <a:cubicBezTo>
                    <a:pt x="11380" y="5516"/>
                    <a:pt x="11534" y="5362"/>
                    <a:pt x="11537" y="5169"/>
                  </a:cubicBezTo>
                  <a:lnTo>
                    <a:pt x="11537" y="4587"/>
                  </a:lnTo>
                  <a:cubicBezTo>
                    <a:pt x="11534" y="4394"/>
                    <a:pt x="11380" y="4240"/>
                    <a:pt x="11187" y="4240"/>
                  </a:cubicBezTo>
                  <a:lnTo>
                    <a:pt x="10163" y="4240"/>
                  </a:lnTo>
                  <a:lnTo>
                    <a:pt x="10163" y="3589"/>
                  </a:lnTo>
                  <a:lnTo>
                    <a:pt x="10507" y="3589"/>
                  </a:lnTo>
                  <a:cubicBezTo>
                    <a:pt x="10746" y="3589"/>
                    <a:pt x="10942" y="3393"/>
                    <a:pt x="10942" y="3154"/>
                  </a:cubicBezTo>
                  <a:lnTo>
                    <a:pt x="10942" y="2546"/>
                  </a:lnTo>
                  <a:cubicBezTo>
                    <a:pt x="10942" y="2304"/>
                    <a:pt x="10746" y="2111"/>
                    <a:pt x="10507" y="2111"/>
                  </a:cubicBezTo>
                  <a:lnTo>
                    <a:pt x="9526" y="2111"/>
                  </a:lnTo>
                  <a:lnTo>
                    <a:pt x="8636" y="1188"/>
                  </a:lnTo>
                  <a:cubicBezTo>
                    <a:pt x="8476" y="1025"/>
                    <a:pt x="8260" y="933"/>
                    <a:pt x="8031" y="933"/>
                  </a:cubicBezTo>
                  <a:lnTo>
                    <a:pt x="7046" y="933"/>
                  </a:lnTo>
                  <a:lnTo>
                    <a:pt x="7046" y="485"/>
                  </a:lnTo>
                  <a:cubicBezTo>
                    <a:pt x="7046" y="220"/>
                    <a:pt x="6830" y="4"/>
                    <a:pt x="6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4" name="Google Shape;2224;p112"/>
          <p:cNvGrpSpPr/>
          <p:nvPr/>
        </p:nvGrpSpPr>
        <p:grpSpPr>
          <a:xfrm>
            <a:off x="4071975" y="3206450"/>
            <a:ext cx="254250" cy="353975"/>
            <a:chOff x="4071975" y="3206450"/>
            <a:chExt cx="254250" cy="353975"/>
          </a:xfrm>
        </p:grpSpPr>
        <p:sp>
          <p:nvSpPr>
            <p:cNvPr id="2225" name="Google Shape;2225;p112"/>
            <p:cNvSpPr/>
            <p:nvPr/>
          </p:nvSpPr>
          <p:spPr>
            <a:xfrm>
              <a:off x="4179750" y="3206450"/>
              <a:ext cx="74350" cy="91100"/>
            </a:xfrm>
            <a:custGeom>
              <a:avLst/>
              <a:gdLst/>
              <a:ahLst/>
              <a:cxnLst/>
              <a:rect l="l" t="t" r="r" b="b"/>
              <a:pathLst>
                <a:path w="2974" h="3644" extrusionOk="0">
                  <a:moveTo>
                    <a:pt x="1698" y="547"/>
                  </a:moveTo>
                  <a:lnTo>
                    <a:pt x="1698" y="1525"/>
                  </a:lnTo>
                  <a:cubicBezTo>
                    <a:pt x="1698" y="1685"/>
                    <a:pt x="1829" y="1816"/>
                    <a:pt x="1989" y="1816"/>
                  </a:cubicBezTo>
                  <a:lnTo>
                    <a:pt x="2378" y="1816"/>
                  </a:lnTo>
                  <a:lnTo>
                    <a:pt x="1276" y="3102"/>
                  </a:lnTo>
                  <a:lnTo>
                    <a:pt x="1276" y="2124"/>
                  </a:lnTo>
                  <a:cubicBezTo>
                    <a:pt x="1273" y="1963"/>
                    <a:pt x="1145" y="1833"/>
                    <a:pt x="985" y="1833"/>
                  </a:cubicBezTo>
                  <a:lnTo>
                    <a:pt x="592" y="1833"/>
                  </a:lnTo>
                  <a:lnTo>
                    <a:pt x="1698" y="547"/>
                  </a:lnTo>
                  <a:close/>
                  <a:moveTo>
                    <a:pt x="1772" y="0"/>
                  </a:moveTo>
                  <a:cubicBezTo>
                    <a:pt x="1681" y="0"/>
                    <a:pt x="1589" y="37"/>
                    <a:pt x="1518" y="119"/>
                  </a:cubicBezTo>
                  <a:lnTo>
                    <a:pt x="200" y="1653"/>
                  </a:lnTo>
                  <a:cubicBezTo>
                    <a:pt x="0" y="1885"/>
                    <a:pt x="164" y="2245"/>
                    <a:pt x="471" y="2245"/>
                  </a:cubicBezTo>
                  <a:lnTo>
                    <a:pt x="471" y="2248"/>
                  </a:lnTo>
                  <a:lnTo>
                    <a:pt x="861" y="2248"/>
                  </a:lnTo>
                  <a:lnTo>
                    <a:pt x="861" y="3305"/>
                  </a:lnTo>
                  <a:cubicBezTo>
                    <a:pt x="861" y="3511"/>
                    <a:pt x="1029" y="3644"/>
                    <a:pt x="1203" y="3644"/>
                  </a:cubicBezTo>
                  <a:cubicBezTo>
                    <a:pt x="1293" y="3644"/>
                    <a:pt x="1385" y="3608"/>
                    <a:pt x="1456" y="3527"/>
                  </a:cubicBezTo>
                  <a:lnTo>
                    <a:pt x="2774" y="1993"/>
                  </a:lnTo>
                  <a:cubicBezTo>
                    <a:pt x="2974" y="1761"/>
                    <a:pt x="2807" y="1398"/>
                    <a:pt x="2500" y="1398"/>
                  </a:cubicBezTo>
                  <a:lnTo>
                    <a:pt x="2114" y="1398"/>
                  </a:lnTo>
                  <a:lnTo>
                    <a:pt x="2114" y="341"/>
                  </a:lnTo>
                  <a:cubicBezTo>
                    <a:pt x="2114" y="135"/>
                    <a:pt x="1945" y="0"/>
                    <a:pt x="1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12"/>
            <p:cNvSpPr/>
            <p:nvPr/>
          </p:nvSpPr>
          <p:spPr>
            <a:xfrm>
              <a:off x="4071975" y="3311950"/>
              <a:ext cx="254250" cy="248475"/>
            </a:xfrm>
            <a:custGeom>
              <a:avLst/>
              <a:gdLst/>
              <a:ahLst/>
              <a:cxnLst/>
              <a:rect l="l" t="t" r="r" b="b"/>
              <a:pathLst>
                <a:path w="10170" h="9939" extrusionOk="0">
                  <a:moveTo>
                    <a:pt x="7268" y="416"/>
                  </a:moveTo>
                  <a:cubicBezTo>
                    <a:pt x="7425" y="416"/>
                    <a:pt x="7556" y="544"/>
                    <a:pt x="7556" y="704"/>
                  </a:cubicBezTo>
                  <a:cubicBezTo>
                    <a:pt x="7556" y="861"/>
                    <a:pt x="7425" y="992"/>
                    <a:pt x="7268" y="992"/>
                  </a:cubicBezTo>
                  <a:lnTo>
                    <a:pt x="4858" y="992"/>
                  </a:lnTo>
                  <a:cubicBezTo>
                    <a:pt x="4701" y="992"/>
                    <a:pt x="4573" y="861"/>
                    <a:pt x="4573" y="704"/>
                  </a:cubicBezTo>
                  <a:lnTo>
                    <a:pt x="4573" y="701"/>
                  </a:lnTo>
                  <a:cubicBezTo>
                    <a:pt x="4573" y="544"/>
                    <a:pt x="4701" y="416"/>
                    <a:pt x="4858" y="416"/>
                  </a:cubicBezTo>
                  <a:close/>
                  <a:moveTo>
                    <a:pt x="6873" y="1404"/>
                  </a:moveTo>
                  <a:lnTo>
                    <a:pt x="6873" y="2830"/>
                  </a:lnTo>
                  <a:cubicBezTo>
                    <a:pt x="6873" y="2967"/>
                    <a:pt x="6954" y="3092"/>
                    <a:pt x="7082" y="3151"/>
                  </a:cubicBezTo>
                  <a:cubicBezTo>
                    <a:pt x="7475" y="3327"/>
                    <a:pt x="7815" y="3602"/>
                    <a:pt x="8067" y="3949"/>
                  </a:cubicBezTo>
                  <a:lnTo>
                    <a:pt x="4060" y="3949"/>
                  </a:lnTo>
                  <a:cubicBezTo>
                    <a:pt x="4315" y="3602"/>
                    <a:pt x="4655" y="3327"/>
                    <a:pt x="5047" y="3151"/>
                  </a:cubicBezTo>
                  <a:cubicBezTo>
                    <a:pt x="5175" y="3092"/>
                    <a:pt x="5257" y="2967"/>
                    <a:pt x="5257" y="2830"/>
                  </a:cubicBezTo>
                  <a:lnTo>
                    <a:pt x="5257" y="1404"/>
                  </a:lnTo>
                  <a:close/>
                  <a:moveTo>
                    <a:pt x="8312" y="4364"/>
                  </a:moveTo>
                  <a:cubicBezTo>
                    <a:pt x="8413" y="4583"/>
                    <a:pt x="8482" y="4819"/>
                    <a:pt x="8515" y="5058"/>
                  </a:cubicBezTo>
                  <a:lnTo>
                    <a:pt x="3615" y="5058"/>
                  </a:lnTo>
                  <a:cubicBezTo>
                    <a:pt x="3647" y="4819"/>
                    <a:pt x="3716" y="4583"/>
                    <a:pt x="3817" y="4364"/>
                  </a:cubicBezTo>
                  <a:close/>
                  <a:moveTo>
                    <a:pt x="5859" y="6467"/>
                  </a:moveTo>
                  <a:lnTo>
                    <a:pt x="5859" y="7874"/>
                  </a:lnTo>
                  <a:cubicBezTo>
                    <a:pt x="4979" y="7799"/>
                    <a:pt x="4207" y="7266"/>
                    <a:pt x="3827" y="6471"/>
                  </a:cubicBezTo>
                  <a:lnTo>
                    <a:pt x="3831" y="6467"/>
                  </a:lnTo>
                  <a:close/>
                  <a:moveTo>
                    <a:pt x="9478" y="5473"/>
                  </a:moveTo>
                  <a:cubicBezTo>
                    <a:pt x="9637" y="5473"/>
                    <a:pt x="9768" y="5604"/>
                    <a:pt x="9768" y="5764"/>
                  </a:cubicBezTo>
                  <a:cubicBezTo>
                    <a:pt x="9768" y="5924"/>
                    <a:pt x="9637" y="6052"/>
                    <a:pt x="9478" y="6052"/>
                  </a:cubicBezTo>
                  <a:cubicBezTo>
                    <a:pt x="9474" y="6052"/>
                    <a:pt x="9471" y="6052"/>
                    <a:pt x="9467" y="6052"/>
                  </a:cubicBezTo>
                  <a:lnTo>
                    <a:pt x="7704" y="6052"/>
                  </a:lnTo>
                  <a:cubicBezTo>
                    <a:pt x="7439" y="6065"/>
                    <a:pt x="7439" y="6458"/>
                    <a:pt x="7704" y="6467"/>
                  </a:cubicBezTo>
                  <a:lnTo>
                    <a:pt x="8302" y="6467"/>
                  </a:lnTo>
                  <a:cubicBezTo>
                    <a:pt x="7926" y="7269"/>
                    <a:pt x="7154" y="7805"/>
                    <a:pt x="6271" y="7877"/>
                  </a:cubicBezTo>
                  <a:lnTo>
                    <a:pt x="6271" y="7874"/>
                  </a:lnTo>
                  <a:lnTo>
                    <a:pt x="6271" y="6467"/>
                  </a:lnTo>
                  <a:lnTo>
                    <a:pt x="6735" y="6467"/>
                  </a:lnTo>
                  <a:cubicBezTo>
                    <a:pt x="7000" y="6458"/>
                    <a:pt x="7000" y="6065"/>
                    <a:pt x="6735" y="6052"/>
                  </a:cubicBezTo>
                  <a:lnTo>
                    <a:pt x="2663" y="6052"/>
                  </a:lnTo>
                  <a:cubicBezTo>
                    <a:pt x="2506" y="6049"/>
                    <a:pt x="2385" y="5918"/>
                    <a:pt x="2385" y="5764"/>
                  </a:cubicBezTo>
                  <a:cubicBezTo>
                    <a:pt x="2385" y="5607"/>
                    <a:pt x="2506" y="5480"/>
                    <a:pt x="2663" y="5473"/>
                  </a:cubicBezTo>
                  <a:lnTo>
                    <a:pt x="9467" y="5473"/>
                  </a:lnTo>
                  <a:cubicBezTo>
                    <a:pt x="9470" y="5473"/>
                    <a:pt x="9474" y="5473"/>
                    <a:pt x="9478" y="5473"/>
                  </a:cubicBezTo>
                  <a:close/>
                  <a:moveTo>
                    <a:pt x="1971" y="7299"/>
                  </a:moveTo>
                  <a:cubicBezTo>
                    <a:pt x="2946" y="7299"/>
                    <a:pt x="3635" y="7984"/>
                    <a:pt x="3660" y="8587"/>
                  </a:cubicBezTo>
                  <a:lnTo>
                    <a:pt x="3660" y="8587"/>
                  </a:lnTo>
                  <a:cubicBezTo>
                    <a:pt x="3271" y="8240"/>
                    <a:pt x="2820" y="7972"/>
                    <a:pt x="2329" y="7799"/>
                  </a:cubicBezTo>
                  <a:cubicBezTo>
                    <a:pt x="1904" y="7642"/>
                    <a:pt x="1459" y="7547"/>
                    <a:pt x="1004" y="7514"/>
                  </a:cubicBezTo>
                  <a:cubicBezTo>
                    <a:pt x="1346" y="7363"/>
                    <a:pt x="1672" y="7299"/>
                    <a:pt x="1971" y="7299"/>
                  </a:cubicBezTo>
                  <a:close/>
                  <a:moveTo>
                    <a:pt x="4861" y="1"/>
                  </a:moveTo>
                  <a:cubicBezTo>
                    <a:pt x="4478" y="4"/>
                    <a:pt x="4167" y="311"/>
                    <a:pt x="4164" y="694"/>
                  </a:cubicBezTo>
                  <a:cubicBezTo>
                    <a:pt x="4158" y="1077"/>
                    <a:pt x="4459" y="1394"/>
                    <a:pt x="4841" y="1407"/>
                  </a:cubicBezTo>
                  <a:lnTo>
                    <a:pt x="4841" y="2791"/>
                  </a:lnTo>
                  <a:cubicBezTo>
                    <a:pt x="3935" y="3209"/>
                    <a:pt x="3314" y="4070"/>
                    <a:pt x="3196" y="5061"/>
                  </a:cubicBezTo>
                  <a:lnTo>
                    <a:pt x="2666" y="5061"/>
                  </a:lnTo>
                  <a:cubicBezTo>
                    <a:pt x="2277" y="5061"/>
                    <a:pt x="1959" y="5378"/>
                    <a:pt x="1959" y="5767"/>
                  </a:cubicBezTo>
                  <a:cubicBezTo>
                    <a:pt x="1959" y="6153"/>
                    <a:pt x="2277" y="6471"/>
                    <a:pt x="2666" y="6471"/>
                  </a:cubicBezTo>
                  <a:lnTo>
                    <a:pt x="2846" y="6471"/>
                  </a:lnTo>
                  <a:lnTo>
                    <a:pt x="2807" y="7033"/>
                  </a:lnTo>
                  <a:cubicBezTo>
                    <a:pt x="2558" y="6942"/>
                    <a:pt x="2300" y="6893"/>
                    <a:pt x="2035" y="6886"/>
                  </a:cubicBezTo>
                  <a:cubicBezTo>
                    <a:pt x="2013" y="6886"/>
                    <a:pt x="1991" y="6885"/>
                    <a:pt x="1969" y="6885"/>
                  </a:cubicBezTo>
                  <a:cubicBezTo>
                    <a:pt x="1387" y="6885"/>
                    <a:pt x="783" y="7094"/>
                    <a:pt x="216" y="7488"/>
                  </a:cubicBezTo>
                  <a:cubicBezTo>
                    <a:pt x="0" y="7639"/>
                    <a:pt x="30" y="7966"/>
                    <a:pt x="268" y="8074"/>
                  </a:cubicBezTo>
                  <a:cubicBezTo>
                    <a:pt x="605" y="8231"/>
                    <a:pt x="923" y="8597"/>
                    <a:pt x="1230" y="8947"/>
                  </a:cubicBezTo>
                  <a:lnTo>
                    <a:pt x="1371" y="9107"/>
                  </a:lnTo>
                  <a:cubicBezTo>
                    <a:pt x="1416" y="9159"/>
                    <a:pt x="1470" y="9180"/>
                    <a:pt x="1522" y="9180"/>
                  </a:cubicBezTo>
                  <a:cubicBezTo>
                    <a:pt x="1678" y="9180"/>
                    <a:pt x="1819" y="8987"/>
                    <a:pt x="1681" y="8832"/>
                  </a:cubicBezTo>
                  <a:cubicBezTo>
                    <a:pt x="1407" y="8522"/>
                    <a:pt x="1122" y="8172"/>
                    <a:pt x="798" y="7923"/>
                  </a:cubicBezTo>
                  <a:lnTo>
                    <a:pt x="798" y="7923"/>
                  </a:lnTo>
                  <a:cubicBezTo>
                    <a:pt x="1276" y="7933"/>
                    <a:pt x="1744" y="8025"/>
                    <a:pt x="2188" y="8191"/>
                  </a:cubicBezTo>
                  <a:cubicBezTo>
                    <a:pt x="2738" y="8394"/>
                    <a:pt x="3196" y="8685"/>
                    <a:pt x="3533" y="9045"/>
                  </a:cubicBezTo>
                  <a:cubicBezTo>
                    <a:pt x="3345" y="9366"/>
                    <a:pt x="3055" y="9525"/>
                    <a:pt x="2754" y="9525"/>
                  </a:cubicBezTo>
                  <a:cubicBezTo>
                    <a:pt x="2616" y="9525"/>
                    <a:pt x="2476" y="9491"/>
                    <a:pt x="2342" y="9425"/>
                  </a:cubicBezTo>
                  <a:cubicBezTo>
                    <a:pt x="2306" y="9406"/>
                    <a:pt x="2272" y="9397"/>
                    <a:pt x="2240" y="9397"/>
                  </a:cubicBezTo>
                  <a:cubicBezTo>
                    <a:pt x="2048" y="9397"/>
                    <a:pt x="1940" y="9691"/>
                    <a:pt x="2156" y="9794"/>
                  </a:cubicBezTo>
                  <a:cubicBezTo>
                    <a:pt x="2342" y="9889"/>
                    <a:pt x="2548" y="9938"/>
                    <a:pt x="2754" y="9938"/>
                  </a:cubicBezTo>
                  <a:cubicBezTo>
                    <a:pt x="3150" y="9938"/>
                    <a:pt x="3533" y="9755"/>
                    <a:pt x="3804" y="9385"/>
                  </a:cubicBezTo>
                  <a:cubicBezTo>
                    <a:pt x="3863" y="9474"/>
                    <a:pt x="3916" y="9565"/>
                    <a:pt x="3961" y="9663"/>
                  </a:cubicBezTo>
                  <a:cubicBezTo>
                    <a:pt x="4001" y="9748"/>
                    <a:pt x="4071" y="9783"/>
                    <a:pt x="4141" y="9783"/>
                  </a:cubicBezTo>
                  <a:cubicBezTo>
                    <a:pt x="4276" y="9783"/>
                    <a:pt x="4412" y="9651"/>
                    <a:pt x="4334" y="9487"/>
                  </a:cubicBezTo>
                  <a:cubicBezTo>
                    <a:pt x="4249" y="9303"/>
                    <a:pt x="4145" y="9133"/>
                    <a:pt x="4020" y="8976"/>
                  </a:cubicBezTo>
                  <a:cubicBezTo>
                    <a:pt x="4236" y="8319"/>
                    <a:pt x="3821" y="7612"/>
                    <a:pt x="3209" y="7230"/>
                  </a:cubicBezTo>
                  <a:lnTo>
                    <a:pt x="3261" y="6471"/>
                  </a:lnTo>
                  <a:lnTo>
                    <a:pt x="3379" y="6471"/>
                  </a:lnTo>
                  <a:cubicBezTo>
                    <a:pt x="3788" y="7501"/>
                    <a:pt x="4750" y="8211"/>
                    <a:pt x="5859" y="8293"/>
                  </a:cubicBezTo>
                  <a:lnTo>
                    <a:pt x="5859" y="9709"/>
                  </a:lnTo>
                  <a:cubicBezTo>
                    <a:pt x="5859" y="9824"/>
                    <a:pt x="5950" y="9915"/>
                    <a:pt x="6065" y="9915"/>
                  </a:cubicBezTo>
                  <a:cubicBezTo>
                    <a:pt x="6179" y="9915"/>
                    <a:pt x="6271" y="9824"/>
                    <a:pt x="6271" y="9709"/>
                  </a:cubicBezTo>
                  <a:lnTo>
                    <a:pt x="6271" y="8293"/>
                  </a:lnTo>
                  <a:cubicBezTo>
                    <a:pt x="7383" y="8218"/>
                    <a:pt x="8348" y="7508"/>
                    <a:pt x="8754" y="6471"/>
                  </a:cubicBezTo>
                  <a:lnTo>
                    <a:pt x="8943" y="6471"/>
                  </a:lnTo>
                  <a:lnTo>
                    <a:pt x="9179" y="9722"/>
                  </a:lnTo>
                  <a:cubicBezTo>
                    <a:pt x="9185" y="9830"/>
                    <a:pt x="9277" y="9915"/>
                    <a:pt x="9385" y="9915"/>
                  </a:cubicBezTo>
                  <a:lnTo>
                    <a:pt x="9398" y="9915"/>
                  </a:lnTo>
                  <a:cubicBezTo>
                    <a:pt x="9512" y="9909"/>
                    <a:pt x="9601" y="9807"/>
                    <a:pt x="9591" y="9693"/>
                  </a:cubicBezTo>
                  <a:lnTo>
                    <a:pt x="9359" y="6471"/>
                  </a:lnTo>
                  <a:lnTo>
                    <a:pt x="9467" y="6471"/>
                  </a:lnTo>
                  <a:cubicBezTo>
                    <a:pt x="9856" y="6471"/>
                    <a:pt x="10170" y="6157"/>
                    <a:pt x="10170" y="5767"/>
                  </a:cubicBezTo>
                  <a:cubicBezTo>
                    <a:pt x="10170" y="5378"/>
                    <a:pt x="9856" y="5061"/>
                    <a:pt x="9467" y="5061"/>
                  </a:cubicBezTo>
                  <a:lnTo>
                    <a:pt x="8937" y="5061"/>
                  </a:lnTo>
                  <a:cubicBezTo>
                    <a:pt x="8816" y="4070"/>
                    <a:pt x="8194" y="3209"/>
                    <a:pt x="7288" y="2791"/>
                  </a:cubicBezTo>
                  <a:lnTo>
                    <a:pt x="7288" y="1407"/>
                  </a:lnTo>
                  <a:cubicBezTo>
                    <a:pt x="7671" y="1394"/>
                    <a:pt x="7972" y="1077"/>
                    <a:pt x="7968" y="694"/>
                  </a:cubicBezTo>
                  <a:cubicBezTo>
                    <a:pt x="7962" y="311"/>
                    <a:pt x="7651" y="4"/>
                    <a:pt x="7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112"/>
          <p:cNvGrpSpPr/>
          <p:nvPr/>
        </p:nvGrpSpPr>
        <p:grpSpPr>
          <a:xfrm>
            <a:off x="3241100" y="3248400"/>
            <a:ext cx="358800" cy="270250"/>
            <a:chOff x="3241100" y="3248400"/>
            <a:chExt cx="358800" cy="270250"/>
          </a:xfrm>
        </p:grpSpPr>
        <p:sp>
          <p:nvSpPr>
            <p:cNvPr id="2228" name="Google Shape;2228;p112"/>
            <p:cNvSpPr/>
            <p:nvPr/>
          </p:nvSpPr>
          <p:spPr>
            <a:xfrm>
              <a:off x="3386350" y="3402375"/>
              <a:ext cx="73125" cy="89500"/>
            </a:xfrm>
            <a:custGeom>
              <a:avLst/>
              <a:gdLst/>
              <a:ahLst/>
              <a:cxnLst/>
              <a:rect l="l" t="t" r="r" b="b"/>
              <a:pathLst>
                <a:path w="2925" h="3580" extrusionOk="0">
                  <a:moveTo>
                    <a:pt x="1668" y="551"/>
                  </a:moveTo>
                  <a:lnTo>
                    <a:pt x="1668" y="1496"/>
                  </a:lnTo>
                  <a:cubicBezTo>
                    <a:pt x="1672" y="1657"/>
                    <a:pt x="1799" y="1784"/>
                    <a:pt x="1956" y="1784"/>
                  </a:cubicBezTo>
                  <a:lnTo>
                    <a:pt x="2329" y="1784"/>
                  </a:lnTo>
                  <a:lnTo>
                    <a:pt x="1260" y="3027"/>
                  </a:lnTo>
                  <a:lnTo>
                    <a:pt x="1260" y="2082"/>
                  </a:lnTo>
                  <a:cubicBezTo>
                    <a:pt x="1260" y="1925"/>
                    <a:pt x="1132" y="1797"/>
                    <a:pt x="975" y="1794"/>
                  </a:cubicBezTo>
                  <a:lnTo>
                    <a:pt x="599" y="1794"/>
                  </a:lnTo>
                  <a:lnTo>
                    <a:pt x="1668" y="551"/>
                  </a:lnTo>
                  <a:close/>
                  <a:moveTo>
                    <a:pt x="1746" y="0"/>
                  </a:moveTo>
                  <a:cubicBezTo>
                    <a:pt x="1650" y="0"/>
                    <a:pt x="1557" y="41"/>
                    <a:pt x="1492" y="116"/>
                  </a:cubicBezTo>
                  <a:lnTo>
                    <a:pt x="200" y="1621"/>
                  </a:lnTo>
                  <a:cubicBezTo>
                    <a:pt x="0" y="1853"/>
                    <a:pt x="164" y="2209"/>
                    <a:pt x="471" y="2209"/>
                  </a:cubicBezTo>
                  <a:lnTo>
                    <a:pt x="844" y="2209"/>
                  </a:lnTo>
                  <a:lnTo>
                    <a:pt x="844" y="3243"/>
                  </a:lnTo>
                  <a:cubicBezTo>
                    <a:pt x="844" y="3447"/>
                    <a:pt x="1012" y="3579"/>
                    <a:pt x="1185" y="3579"/>
                  </a:cubicBezTo>
                  <a:cubicBezTo>
                    <a:pt x="1275" y="3579"/>
                    <a:pt x="1367" y="3543"/>
                    <a:pt x="1436" y="3462"/>
                  </a:cubicBezTo>
                  <a:lnTo>
                    <a:pt x="2728" y="1957"/>
                  </a:lnTo>
                  <a:cubicBezTo>
                    <a:pt x="2925" y="1725"/>
                    <a:pt x="2761" y="1369"/>
                    <a:pt x="2457" y="1369"/>
                  </a:cubicBezTo>
                  <a:lnTo>
                    <a:pt x="2081" y="1369"/>
                  </a:lnTo>
                  <a:lnTo>
                    <a:pt x="2081" y="335"/>
                  </a:lnTo>
                  <a:cubicBezTo>
                    <a:pt x="2084" y="194"/>
                    <a:pt x="1996" y="70"/>
                    <a:pt x="1861" y="21"/>
                  </a:cubicBezTo>
                  <a:cubicBezTo>
                    <a:pt x="1824" y="7"/>
                    <a:pt x="1785" y="0"/>
                    <a:pt x="1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12"/>
            <p:cNvSpPr/>
            <p:nvPr/>
          </p:nvSpPr>
          <p:spPr>
            <a:xfrm>
              <a:off x="3241100" y="3248400"/>
              <a:ext cx="358800" cy="270250"/>
            </a:xfrm>
            <a:custGeom>
              <a:avLst/>
              <a:gdLst/>
              <a:ahLst/>
              <a:cxnLst/>
              <a:rect l="l" t="t" r="r" b="b"/>
              <a:pathLst>
                <a:path w="14352" h="10810" extrusionOk="0">
                  <a:moveTo>
                    <a:pt x="4867" y="2765"/>
                  </a:moveTo>
                  <a:cubicBezTo>
                    <a:pt x="4881" y="2765"/>
                    <a:pt x="4895" y="2772"/>
                    <a:pt x="4904" y="2788"/>
                  </a:cubicBezTo>
                  <a:lnTo>
                    <a:pt x="7047" y="5097"/>
                  </a:lnTo>
                  <a:cubicBezTo>
                    <a:pt x="6556" y="5137"/>
                    <a:pt x="6088" y="5300"/>
                    <a:pt x="5679" y="5575"/>
                  </a:cubicBezTo>
                  <a:lnTo>
                    <a:pt x="4832" y="2827"/>
                  </a:lnTo>
                  <a:cubicBezTo>
                    <a:pt x="4812" y="2794"/>
                    <a:pt x="4839" y="2765"/>
                    <a:pt x="4867" y="2765"/>
                  </a:cubicBezTo>
                  <a:close/>
                  <a:moveTo>
                    <a:pt x="7272" y="1"/>
                  </a:moveTo>
                  <a:cubicBezTo>
                    <a:pt x="5411" y="1"/>
                    <a:pt x="3648" y="737"/>
                    <a:pt x="2310" y="2072"/>
                  </a:cubicBezTo>
                  <a:cubicBezTo>
                    <a:pt x="1653" y="2722"/>
                    <a:pt x="1126" y="3498"/>
                    <a:pt x="763" y="4351"/>
                  </a:cubicBezTo>
                  <a:cubicBezTo>
                    <a:pt x="1" y="6144"/>
                    <a:pt x="243" y="7488"/>
                    <a:pt x="197" y="8251"/>
                  </a:cubicBezTo>
                  <a:cubicBezTo>
                    <a:pt x="197" y="8447"/>
                    <a:pt x="354" y="8604"/>
                    <a:pt x="550" y="8604"/>
                  </a:cubicBezTo>
                  <a:lnTo>
                    <a:pt x="4492" y="8604"/>
                  </a:lnTo>
                  <a:cubicBezTo>
                    <a:pt x="4574" y="8964"/>
                    <a:pt x="4727" y="9304"/>
                    <a:pt x="4940" y="9602"/>
                  </a:cubicBezTo>
                  <a:cubicBezTo>
                    <a:pt x="4986" y="9666"/>
                    <a:pt x="5046" y="9692"/>
                    <a:pt x="5105" y="9692"/>
                  </a:cubicBezTo>
                  <a:cubicBezTo>
                    <a:pt x="5253" y="9692"/>
                    <a:pt x="5395" y="9524"/>
                    <a:pt x="5280" y="9363"/>
                  </a:cubicBezTo>
                  <a:cubicBezTo>
                    <a:pt x="4548" y="8332"/>
                    <a:pt x="4724" y="6913"/>
                    <a:pt x="5686" y="6092"/>
                  </a:cubicBezTo>
                  <a:cubicBezTo>
                    <a:pt x="6145" y="5702"/>
                    <a:pt x="6709" y="5508"/>
                    <a:pt x="7272" y="5508"/>
                  </a:cubicBezTo>
                  <a:cubicBezTo>
                    <a:pt x="7890" y="5508"/>
                    <a:pt x="8506" y="5741"/>
                    <a:pt x="8980" y="6203"/>
                  </a:cubicBezTo>
                  <a:cubicBezTo>
                    <a:pt x="9883" y="7086"/>
                    <a:pt x="9964" y="8516"/>
                    <a:pt x="9166" y="9494"/>
                  </a:cubicBezTo>
                  <a:cubicBezTo>
                    <a:pt x="8686" y="10084"/>
                    <a:pt x="7983" y="10395"/>
                    <a:pt x="7271" y="10395"/>
                  </a:cubicBezTo>
                  <a:cubicBezTo>
                    <a:pt x="6800" y="10395"/>
                    <a:pt x="6325" y="10259"/>
                    <a:pt x="5908" y="9978"/>
                  </a:cubicBezTo>
                  <a:cubicBezTo>
                    <a:pt x="5867" y="9950"/>
                    <a:pt x="5825" y="9938"/>
                    <a:pt x="5787" y="9938"/>
                  </a:cubicBezTo>
                  <a:cubicBezTo>
                    <a:pt x="5609" y="9938"/>
                    <a:pt x="5488" y="10192"/>
                    <a:pt x="5676" y="10321"/>
                  </a:cubicBezTo>
                  <a:cubicBezTo>
                    <a:pt x="6173" y="10656"/>
                    <a:pt x="6725" y="10810"/>
                    <a:pt x="7266" y="10810"/>
                  </a:cubicBezTo>
                  <a:cubicBezTo>
                    <a:pt x="8529" y="10810"/>
                    <a:pt x="9735" y="9967"/>
                    <a:pt x="10056" y="8604"/>
                  </a:cubicBezTo>
                  <a:lnTo>
                    <a:pt x="13998" y="8604"/>
                  </a:lnTo>
                  <a:cubicBezTo>
                    <a:pt x="14194" y="8601"/>
                    <a:pt x="14351" y="8444"/>
                    <a:pt x="14351" y="8251"/>
                  </a:cubicBezTo>
                  <a:lnTo>
                    <a:pt x="14351" y="7076"/>
                  </a:lnTo>
                  <a:cubicBezTo>
                    <a:pt x="14351" y="5042"/>
                    <a:pt x="13481" y="3723"/>
                    <a:pt x="13402" y="3537"/>
                  </a:cubicBezTo>
                  <a:cubicBezTo>
                    <a:pt x="13187" y="3161"/>
                    <a:pt x="12935" y="2804"/>
                    <a:pt x="12653" y="2474"/>
                  </a:cubicBezTo>
                  <a:cubicBezTo>
                    <a:pt x="12608" y="2421"/>
                    <a:pt x="12553" y="2398"/>
                    <a:pt x="12500" y="2398"/>
                  </a:cubicBezTo>
                  <a:cubicBezTo>
                    <a:pt x="12344" y="2398"/>
                    <a:pt x="12202" y="2589"/>
                    <a:pt x="12336" y="2745"/>
                  </a:cubicBezTo>
                  <a:cubicBezTo>
                    <a:pt x="12558" y="3004"/>
                    <a:pt x="12758" y="3279"/>
                    <a:pt x="12938" y="3570"/>
                  </a:cubicBezTo>
                  <a:lnTo>
                    <a:pt x="12519" y="3812"/>
                  </a:lnTo>
                  <a:cubicBezTo>
                    <a:pt x="12318" y="3927"/>
                    <a:pt x="12432" y="4200"/>
                    <a:pt x="12616" y="4200"/>
                  </a:cubicBezTo>
                  <a:cubicBezTo>
                    <a:pt x="12650" y="4200"/>
                    <a:pt x="12687" y="4191"/>
                    <a:pt x="12725" y="4168"/>
                  </a:cubicBezTo>
                  <a:lnTo>
                    <a:pt x="13144" y="3926"/>
                  </a:lnTo>
                  <a:cubicBezTo>
                    <a:pt x="13631" y="4836"/>
                    <a:pt x="13903" y="5843"/>
                    <a:pt x="13932" y="6870"/>
                  </a:cubicBezTo>
                  <a:lnTo>
                    <a:pt x="13448" y="6870"/>
                  </a:lnTo>
                  <a:cubicBezTo>
                    <a:pt x="13173" y="6870"/>
                    <a:pt x="13173" y="7286"/>
                    <a:pt x="13448" y="7286"/>
                  </a:cubicBezTo>
                  <a:lnTo>
                    <a:pt x="13936" y="7286"/>
                  </a:lnTo>
                  <a:lnTo>
                    <a:pt x="13936" y="8188"/>
                  </a:lnTo>
                  <a:lnTo>
                    <a:pt x="10121" y="8188"/>
                  </a:lnTo>
                  <a:cubicBezTo>
                    <a:pt x="10249" y="6658"/>
                    <a:pt x="9147" y="5300"/>
                    <a:pt x="7622" y="5110"/>
                  </a:cubicBezTo>
                  <a:lnTo>
                    <a:pt x="5208" y="2507"/>
                  </a:lnTo>
                  <a:cubicBezTo>
                    <a:pt x="5112" y="2403"/>
                    <a:pt x="4994" y="2358"/>
                    <a:pt x="4878" y="2358"/>
                  </a:cubicBezTo>
                  <a:cubicBezTo>
                    <a:pt x="4598" y="2358"/>
                    <a:pt x="4334" y="2622"/>
                    <a:pt x="4436" y="2951"/>
                  </a:cubicBezTo>
                  <a:lnTo>
                    <a:pt x="5333" y="5853"/>
                  </a:lnTo>
                  <a:cubicBezTo>
                    <a:pt x="4747" y="6393"/>
                    <a:pt x="4413" y="7155"/>
                    <a:pt x="4413" y="7950"/>
                  </a:cubicBezTo>
                  <a:cubicBezTo>
                    <a:pt x="4413" y="8031"/>
                    <a:pt x="4420" y="8110"/>
                    <a:pt x="4427" y="8188"/>
                  </a:cubicBezTo>
                  <a:lnTo>
                    <a:pt x="609" y="8188"/>
                  </a:lnTo>
                  <a:lnTo>
                    <a:pt x="609" y="7286"/>
                  </a:lnTo>
                  <a:lnTo>
                    <a:pt x="1097" y="7286"/>
                  </a:lnTo>
                  <a:cubicBezTo>
                    <a:pt x="1361" y="7273"/>
                    <a:pt x="1361" y="6880"/>
                    <a:pt x="1097" y="6870"/>
                  </a:cubicBezTo>
                  <a:lnTo>
                    <a:pt x="616" y="6870"/>
                  </a:lnTo>
                  <a:cubicBezTo>
                    <a:pt x="648" y="6059"/>
                    <a:pt x="828" y="5258"/>
                    <a:pt x="1146" y="4512"/>
                  </a:cubicBezTo>
                  <a:cubicBezTo>
                    <a:pt x="1231" y="4315"/>
                    <a:pt x="1322" y="4126"/>
                    <a:pt x="1424" y="3939"/>
                  </a:cubicBezTo>
                  <a:lnTo>
                    <a:pt x="1823" y="4168"/>
                  </a:lnTo>
                  <a:cubicBezTo>
                    <a:pt x="1861" y="4191"/>
                    <a:pt x="1898" y="4200"/>
                    <a:pt x="1933" y="4200"/>
                  </a:cubicBezTo>
                  <a:cubicBezTo>
                    <a:pt x="2117" y="4200"/>
                    <a:pt x="2233" y="3927"/>
                    <a:pt x="2032" y="3812"/>
                  </a:cubicBezTo>
                  <a:lnTo>
                    <a:pt x="1633" y="3579"/>
                  </a:lnTo>
                  <a:cubicBezTo>
                    <a:pt x="2176" y="2713"/>
                    <a:pt x="2909" y="1977"/>
                    <a:pt x="3772" y="1427"/>
                  </a:cubicBezTo>
                  <a:lnTo>
                    <a:pt x="4008" y="1833"/>
                  </a:lnTo>
                  <a:cubicBezTo>
                    <a:pt x="4051" y="1908"/>
                    <a:pt x="4116" y="1939"/>
                    <a:pt x="4181" y="1939"/>
                  </a:cubicBezTo>
                  <a:cubicBezTo>
                    <a:pt x="4322" y="1939"/>
                    <a:pt x="4462" y="1790"/>
                    <a:pt x="4368" y="1627"/>
                  </a:cubicBezTo>
                  <a:lnTo>
                    <a:pt x="4132" y="1218"/>
                  </a:lnTo>
                  <a:cubicBezTo>
                    <a:pt x="5035" y="724"/>
                    <a:pt x="6039" y="452"/>
                    <a:pt x="7066" y="420"/>
                  </a:cubicBezTo>
                  <a:lnTo>
                    <a:pt x="7066" y="904"/>
                  </a:lnTo>
                  <a:cubicBezTo>
                    <a:pt x="7066" y="1018"/>
                    <a:pt x="7158" y="1110"/>
                    <a:pt x="7272" y="1110"/>
                  </a:cubicBezTo>
                  <a:cubicBezTo>
                    <a:pt x="7387" y="1110"/>
                    <a:pt x="7482" y="1018"/>
                    <a:pt x="7482" y="904"/>
                  </a:cubicBezTo>
                  <a:lnTo>
                    <a:pt x="7482" y="420"/>
                  </a:lnTo>
                  <a:cubicBezTo>
                    <a:pt x="8509" y="452"/>
                    <a:pt x="9516" y="721"/>
                    <a:pt x="10426" y="1208"/>
                  </a:cubicBezTo>
                  <a:lnTo>
                    <a:pt x="10184" y="1627"/>
                  </a:lnTo>
                  <a:cubicBezTo>
                    <a:pt x="10125" y="1725"/>
                    <a:pt x="10157" y="1856"/>
                    <a:pt x="10256" y="1914"/>
                  </a:cubicBezTo>
                  <a:cubicBezTo>
                    <a:pt x="10288" y="1932"/>
                    <a:pt x="10323" y="1941"/>
                    <a:pt x="10358" y="1941"/>
                  </a:cubicBezTo>
                  <a:cubicBezTo>
                    <a:pt x="10432" y="1941"/>
                    <a:pt x="10503" y="1903"/>
                    <a:pt x="10543" y="1836"/>
                  </a:cubicBezTo>
                  <a:lnTo>
                    <a:pt x="10786" y="1414"/>
                  </a:lnTo>
                  <a:cubicBezTo>
                    <a:pt x="11100" y="1610"/>
                    <a:pt x="11400" y="1833"/>
                    <a:pt x="11679" y="2078"/>
                  </a:cubicBezTo>
                  <a:cubicBezTo>
                    <a:pt x="11723" y="2117"/>
                    <a:pt x="11771" y="2134"/>
                    <a:pt x="11816" y="2134"/>
                  </a:cubicBezTo>
                  <a:cubicBezTo>
                    <a:pt x="11982" y="2134"/>
                    <a:pt x="12115" y="1911"/>
                    <a:pt x="11953" y="1767"/>
                  </a:cubicBezTo>
                  <a:cubicBezTo>
                    <a:pt x="10668" y="635"/>
                    <a:pt x="9016" y="7"/>
                    <a:pt x="7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112"/>
          <p:cNvGrpSpPr/>
          <p:nvPr/>
        </p:nvGrpSpPr>
        <p:grpSpPr>
          <a:xfrm>
            <a:off x="2515425" y="3206500"/>
            <a:ext cx="357375" cy="353925"/>
            <a:chOff x="2515425" y="3206500"/>
            <a:chExt cx="357375" cy="353925"/>
          </a:xfrm>
        </p:grpSpPr>
        <p:sp>
          <p:nvSpPr>
            <p:cNvPr id="2231" name="Google Shape;2231;p112"/>
            <p:cNvSpPr/>
            <p:nvPr/>
          </p:nvSpPr>
          <p:spPr>
            <a:xfrm>
              <a:off x="2515425" y="3206500"/>
              <a:ext cx="357375" cy="353925"/>
            </a:xfrm>
            <a:custGeom>
              <a:avLst/>
              <a:gdLst/>
              <a:ahLst/>
              <a:cxnLst/>
              <a:rect l="l" t="t" r="r" b="b"/>
              <a:pathLst>
                <a:path w="14295" h="14157" extrusionOk="0">
                  <a:moveTo>
                    <a:pt x="12014" y="414"/>
                  </a:moveTo>
                  <a:cubicBezTo>
                    <a:pt x="12028" y="414"/>
                    <a:pt x="12042" y="417"/>
                    <a:pt x="12054" y="424"/>
                  </a:cubicBezTo>
                  <a:cubicBezTo>
                    <a:pt x="13290" y="1036"/>
                    <a:pt x="13827" y="2508"/>
                    <a:pt x="13274" y="3770"/>
                  </a:cubicBezTo>
                  <a:cubicBezTo>
                    <a:pt x="13258" y="3804"/>
                    <a:pt x="13225" y="3825"/>
                    <a:pt x="13191" y="3825"/>
                  </a:cubicBezTo>
                  <a:cubicBezTo>
                    <a:pt x="13185" y="3825"/>
                    <a:pt x="13179" y="3824"/>
                    <a:pt x="13173" y="3823"/>
                  </a:cubicBezTo>
                  <a:lnTo>
                    <a:pt x="11115" y="3381"/>
                  </a:lnTo>
                  <a:lnTo>
                    <a:pt x="11043" y="3188"/>
                  </a:lnTo>
                  <a:lnTo>
                    <a:pt x="11043" y="3185"/>
                  </a:lnTo>
                  <a:lnTo>
                    <a:pt x="10654" y="2109"/>
                  </a:lnTo>
                  <a:lnTo>
                    <a:pt x="11943" y="450"/>
                  </a:lnTo>
                  <a:cubicBezTo>
                    <a:pt x="11960" y="426"/>
                    <a:pt x="11987" y="414"/>
                    <a:pt x="12014" y="414"/>
                  </a:cubicBezTo>
                  <a:close/>
                  <a:moveTo>
                    <a:pt x="10405" y="2642"/>
                  </a:moveTo>
                  <a:lnTo>
                    <a:pt x="10582" y="3133"/>
                  </a:lnTo>
                  <a:lnTo>
                    <a:pt x="8629" y="3846"/>
                  </a:lnTo>
                  <a:cubicBezTo>
                    <a:pt x="8606" y="3669"/>
                    <a:pt x="8554" y="3502"/>
                    <a:pt x="8469" y="3348"/>
                  </a:cubicBezTo>
                  <a:lnTo>
                    <a:pt x="10405" y="2642"/>
                  </a:lnTo>
                  <a:close/>
                  <a:moveTo>
                    <a:pt x="7268" y="3051"/>
                  </a:moveTo>
                  <a:cubicBezTo>
                    <a:pt x="8119" y="3051"/>
                    <a:pt x="8544" y="4081"/>
                    <a:pt x="7942" y="4683"/>
                  </a:cubicBezTo>
                  <a:cubicBezTo>
                    <a:pt x="7748" y="4878"/>
                    <a:pt x="7508" y="4965"/>
                    <a:pt x="7274" y="4965"/>
                  </a:cubicBezTo>
                  <a:cubicBezTo>
                    <a:pt x="6783" y="4965"/>
                    <a:pt x="6313" y="4583"/>
                    <a:pt x="6313" y="4006"/>
                  </a:cubicBezTo>
                  <a:cubicBezTo>
                    <a:pt x="6313" y="3479"/>
                    <a:pt x="6738" y="3051"/>
                    <a:pt x="7268" y="3051"/>
                  </a:cubicBezTo>
                  <a:close/>
                  <a:moveTo>
                    <a:pt x="7805" y="5269"/>
                  </a:moveTo>
                  <a:lnTo>
                    <a:pt x="7887" y="5769"/>
                  </a:lnTo>
                  <a:lnTo>
                    <a:pt x="7268" y="6391"/>
                  </a:lnTo>
                  <a:lnTo>
                    <a:pt x="6644" y="5769"/>
                  </a:lnTo>
                  <a:lnTo>
                    <a:pt x="6725" y="5269"/>
                  </a:lnTo>
                  <a:cubicBezTo>
                    <a:pt x="6899" y="5342"/>
                    <a:pt x="7083" y="5379"/>
                    <a:pt x="7266" y="5379"/>
                  </a:cubicBezTo>
                  <a:cubicBezTo>
                    <a:pt x="7450" y="5379"/>
                    <a:pt x="7633" y="5342"/>
                    <a:pt x="7805" y="5269"/>
                  </a:cubicBezTo>
                  <a:close/>
                  <a:moveTo>
                    <a:pt x="6562" y="6273"/>
                  </a:moveTo>
                  <a:lnTo>
                    <a:pt x="6974" y="6685"/>
                  </a:lnTo>
                  <a:lnTo>
                    <a:pt x="6395" y="7264"/>
                  </a:lnTo>
                  <a:lnTo>
                    <a:pt x="6395" y="7264"/>
                  </a:lnTo>
                  <a:lnTo>
                    <a:pt x="6562" y="6273"/>
                  </a:lnTo>
                  <a:close/>
                  <a:moveTo>
                    <a:pt x="7975" y="6273"/>
                  </a:moveTo>
                  <a:lnTo>
                    <a:pt x="8138" y="7264"/>
                  </a:lnTo>
                  <a:lnTo>
                    <a:pt x="8138" y="7264"/>
                  </a:lnTo>
                  <a:lnTo>
                    <a:pt x="7560" y="6685"/>
                  </a:lnTo>
                  <a:lnTo>
                    <a:pt x="7975" y="6273"/>
                  </a:lnTo>
                  <a:close/>
                  <a:moveTo>
                    <a:pt x="7268" y="6976"/>
                  </a:moveTo>
                  <a:lnTo>
                    <a:pt x="8171" y="7879"/>
                  </a:lnTo>
                  <a:lnTo>
                    <a:pt x="7268" y="8968"/>
                  </a:lnTo>
                  <a:lnTo>
                    <a:pt x="6366" y="7879"/>
                  </a:lnTo>
                  <a:lnTo>
                    <a:pt x="7268" y="6976"/>
                  </a:lnTo>
                  <a:close/>
                  <a:moveTo>
                    <a:pt x="6330" y="5125"/>
                  </a:moveTo>
                  <a:lnTo>
                    <a:pt x="5482" y="10205"/>
                  </a:lnTo>
                  <a:cubicBezTo>
                    <a:pt x="5051" y="9478"/>
                    <a:pt x="4292" y="9007"/>
                    <a:pt x="3448" y="8939"/>
                  </a:cubicBezTo>
                  <a:lnTo>
                    <a:pt x="3448" y="6175"/>
                  </a:lnTo>
                  <a:lnTo>
                    <a:pt x="6330" y="5125"/>
                  </a:lnTo>
                  <a:close/>
                  <a:moveTo>
                    <a:pt x="6215" y="8350"/>
                  </a:moveTo>
                  <a:lnTo>
                    <a:pt x="6994" y="9289"/>
                  </a:lnTo>
                  <a:lnTo>
                    <a:pt x="5849" y="10551"/>
                  </a:lnTo>
                  <a:lnTo>
                    <a:pt x="5849" y="10551"/>
                  </a:lnTo>
                  <a:lnTo>
                    <a:pt x="6215" y="8350"/>
                  </a:lnTo>
                  <a:close/>
                  <a:moveTo>
                    <a:pt x="8322" y="8347"/>
                  </a:moveTo>
                  <a:lnTo>
                    <a:pt x="8688" y="10551"/>
                  </a:lnTo>
                  <a:lnTo>
                    <a:pt x="8688" y="10551"/>
                  </a:lnTo>
                  <a:lnTo>
                    <a:pt x="7543" y="9285"/>
                  </a:lnTo>
                  <a:lnTo>
                    <a:pt x="8322" y="8347"/>
                  </a:lnTo>
                  <a:close/>
                  <a:moveTo>
                    <a:pt x="7265" y="9603"/>
                  </a:moveTo>
                  <a:lnTo>
                    <a:pt x="8812" y="11310"/>
                  </a:lnTo>
                  <a:lnTo>
                    <a:pt x="9015" y="12514"/>
                  </a:lnTo>
                  <a:lnTo>
                    <a:pt x="5669" y="12514"/>
                  </a:lnTo>
                  <a:cubicBezTo>
                    <a:pt x="5836" y="12095"/>
                    <a:pt x="5888" y="11637"/>
                    <a:pt x="5829" y="11189"/>
                  </a:cubicBezTo>
                  <a:lnTo>
                    <a:pt x="7265" y="9603"/>
                  </a:lnTo>
                  <a:close/>
                  <a:moveTo>
                    <a:pt x="10723" y="3525"/>
                  </a:moveTo>
                  <a:lnTo>
                    <a:pt x="10736" y="3558"/>
                  </a:lnTo>
                  <a:cubicBezTo>
                    <a:pt x="10775" y="3672"/>
                    <a:pt x="10873" y="3761"/>
                    <a:pt x="10994" y="3783"/>
                  </a:cubicBezTo>
                  <a:lnTo>
                    <a:pt x="12119" y="4026"/>
                  </a:lnTo>
                  <a:lnTo>
                    <a:pt x="12119" y="9335"/>
                  </a:lnTo>
                  <a:lnTo>
                    <a:pt x="11796" y="9335"/>
                  </a:lnTo>
                  <a:cubicBezTo>
                    <a:pt x="11518" y="9335"/>
                    <a:pt x="11292" y="9560"/>
                    <a:pt x="11292" y="9838"/>
                  </a:cubicBezTo>
                  <a:lnTo>
                    <a:pt x="11292" y="12514"/>
                  </a:lnTo>
                  <a:lnTo>
                    <a:pt x="9434" y="12514"/>
                  </a:lnTo>
                  <a:cubicBezTo>
                    <a:pt x="9368" y="12121"/>
                    <a:pt x="8325" y="5864"/>
                    <a:pt x="8184" y="5027"/>
                  </a:cubicBezTo>
                  <a:cubicBezTo>
                    <a:pt x="8397" y="4834"/>
                    <a:pt x="8544" y="4578"/>
                    <a:pt x="8606" y="4297"/>
                  </a:cubicBezTo>
                  <a:lnTo>
                    <a:pt x="10723" y="3525"/>
                  </a:lnTo>
                  <a:close/>
                  <a:moveTo>
                    <a:pt x="3240" y="9345"/>
                  </a:moveTo>
                  <a:cubicBezTo>
                    <a:pt x="3381" y="9345"/>
                    <a:pt x="3524" y="9359"/>
                    <a:pt x="3667" y="9387"/>
                  </a:cubicBezTo>
                  <a:cubicBezTo>
                    <a:pt x="4697" y="9593"/>
                    <a:pt x="5440" y="10499"/>
                    <a:pt x="5440" y="11549"/>
                  </a:cubicBezTo>
                  <a:cubicBezTo>
                    <a:pt x="5440" y="12131"/>
                    <a:pt x="5208" y="12687"/>
                    <a:pt x="4799" y="13100"/>
                  </a:cubicBezTo>
                  <a:lnTo>
                    <a:pt x="4795" y="13103"/>
                  </a:lnTo>
                  <a:cubicBezTo>
                    <a:pt x="4369" y="13531"/>
                    <a:pt x="3805" y="13751"/>
                    <a:pt x="3236" y="13751"/>
                  </a:cubicBezTo>
                  <a:cubicBezTo>
                    <a:pt x="2813" y="13751"/>
                    <a:pt x="2387" y="13629"/>
                    <a:pt x="2015" y="13381"/>
                  </a:cubicBezTo>
                  <a:cubicBezTo>
                    <a:pt x="1142" y="12799"/>
                    <a:pt x="798" y="11677"/>
                    <a:pt x="1200" y="10705"/>
                  </a:cubicBezTo>
                  <a:cubicBezTo>
                    <a:pt x="1547" y="9871"/>
                    <a:pt x="2362" y="9345"/>
                    <a:pt x="3240" y="9345"/>
                  </a:cubicBezTo>
                  <a:close/>
                  <a:moveTo>
                    <a:pt x="12013" y="1"/>
                  </a:moveTo>
                  <a:cubicBezTo>
                    <a:pt x="11862" y="1"/>
                    <a:pt x="11713" y="69"/>
                    <a:pt x="11616" y="195"/>
                  </a:cubicBezTo>
                  <a:lnTo>
                    <a:pt x="10304" y="1880"/>
                  </a:lnTo>
                  <a:cubicBezTo>
                    <a:pt x="10229" y="1978"/>
                    <a:pt x="10209" y="2105"/>
                    <a:pt x="10252" y="2220"/>
                  </a:cubicBezTo>
                  <a:lnTo>
                    <a:pt x="10261" y="2253"/>
                  </a:lnTo>
                  <a:lnTo>
                    <a:pt x="8201" y="3002"/>
                  </a:lnTo>
                  <a:cubicBezTo>
                    <a:pt x="7929" y="2748"/>
                    <a:pt x="7599" y="2633"/>
                    <a:pt x="7275" y="2633"/>
                  </a:cubicBezTo>
                  <a:cubicBezTo>
                    <a:pt x="6626" y="2633"/>
                    <a:pt x="5999" y="3097"/>
                    <a:pt x="5908" y="3839"/>
                  </a:cubicBezTo>
                  <a:lnTo>
                    <a:pt x="4674" y="4287"/>
                  </a:lnTo>
                  <a:cubicBezTo>
                    <a:pt x="4441" y="4372"/>
                    <a:pt x="4530" y="4691"/>
                    <a:pt x="4736" y="4691"/>
                  </a:cubicBezTo>
                  <a:cubicBezTo>
                    <a:pt x="4761" y="4691"/>
                    <a:pt x="4787" y="4687"/>
                    <a:pt x="4815" y="4676"/>
                  </a:cubicBezTo>
                  <a:lnTo>
                    <a:pt x="5924" y="4274"/>
                  </a:lnTo>
                  <a:cubicBezTo>
                    <a:pt x="5957" y="4448"/>
                    <a:pt x="6025" y="4611"/>
                    <a:pt x="6120" y="4758"/>
                  </a:cubicBezTo>
                  <a:lnTo>
                    <a:pt x="2610" y="6037"/>
                  </a:lnTo>
                  <a:cubicBezTo>
                    <a:pt x="2581" y="6048"/>
                    <a:pt x="2551" y="6053"/>
                    <a:pt x="2522" y="6053"/>
                  </a:cubicBezTo>
                  <a:cubicBezTo>
                    <a:pt x="2413" y="6053"/>
                    <a:pt x="2312" y="5986"/>
                    <a:pt x="2273" y="5880"/>
                  </a:cubicBezTo>
                  <a:cubicBezTo>
                    <a:pt x="2224" y="5743"/>
                    <a:pt x="2296" y="5596"/>
                    <a:pt x="2430" y="5547"/>
                  </a:cubicBezTo>
                  <a:lnTo>
                    <a:pt x="3912" y="5007"/>
                  </a:lnTo>
                  <a:cubicBezTo>
                    <a:pt x="4020" y="4968"/>
                    <a:pt x="4076" y="4847"/>
                    <a:pt x="4037" y="4742"/>
                  </a:cubicBezTo>
                  <a:cubicBezTo>
                    <a:pt x="4006" y="4657"/>
                    <a:pt x="3925" y="4605"/>
                    <a:pt x="3841" y="4605"/>
                  </a:cubicBezTo>
                  <a:cubicBezTo>
                    <a:pt x="3818" y="4605"/>
                    <a:pt x="3794" y="4609"/>
                    <a:pt x="3772" y="4618"/>
                  </a:cubicBezTo>
                  <a:lnTo>
                    <a:pt x="2290" y="5157"/>
                  </a:lnTo>
                  <a:cubicBezTo>
                    <a:pt x="1946" y="5288"/>
                    <a:pt x="1773" y="5671"/>
                    <a:pt x="1897" y="6018"/>
                  </a:cubicBezTo>
                  <a:cubicBezTo>
                    <a:pt x="1999" y="6291"/>
                    <a:pt x="2257" y="6462"/>
                    <a:pt x="2534" y="6462"/>
                  </a:cubicBezTo>
                  <a:cubicBezTo>
                    <a:pt x="2606" y="6462"/>
                    <a:pt x="2679" y="6451"/>
                    <a:pt x="2751" y="6427"/>
                  </a:cubicBezTo>
                  <a:lnTo>
                    <a:pt x="3036" y="6322"/>
                  </a:lnTo>
                  <a:lnTo>
                    <a:pt x="3036" y="8939"/>
                  </a:lnTo>
                  <a:cubicBezTo>
                    <a:pt x="1096" y="9096"/>
                    <a:pt x="0" y="11242"/>
                    <a:pt x="1014" y="12903"/>
                  </a:cubicBezTo>
                  <a:cubicBezTo>
                    <a:pt x="1485" y="13675"/>
                    <a:pt x="2322" y="14150"/>
                    <a:pt x="3229" y="14156"/>
                  </a:cubicBezTo>
                  <a:cubicBezTo>
                    <a:pt x="3232" y="14156"/>
                    <a:pt x="3235" y="14156"/>
                    <a:pt x="3238" y="14156"/>
                  </a:cubicBezTo>
                  <a:cubicBezTo>
                    <a:pt x="4144" y="14156"/>
                    <a:pt x="4984" y="13692"/>
                    <a:pt x="5459" y="12926"/>
                  </a:cubicBezTo>
                  <a:lnTo>
                    <a:pt x="14040" y="12926"/>
                  </a:lnTo>
                  <a:cubicBezTo>
                    <a:pt x="14044" y="12926"/>
                    <a:pt x="14047" y="12926"/>
                    <a:pt x="14051" y="12926"/>
                  </a:cubicBezTo>
                  <a:cubicBezTo>
                    <a:pt x="14167" y="12926"/>
                    <a:pt x="14259" y="12834"/>
                    <a:pt x="14259" y="12720"/>
                  </a:cubicBezTo>
                  <a:cubicBezTo>
                    <a:pt x="14259" y="12601"/>
                    <a:pt x="14164" y="12511"/>
                    <a:pt x="14046" y="12511"/>
                  </a:cubicBezTo>
                  <a:cubicBezTo>
                    <a:pt x="14044" y="12511"/>
                    <a:pt x="14042" y="12511"/>
                    <a:pt x="14040" y="12511"/>
                  </a:cubicBezTo>
                  <a:lnTo>
                    <a:pt x="13366" y="12511"/>
                  </a:lnTo>
                  <a:lnTo>
                    <a:pt x="13366" y="11356"/>
                  </a:lnTo>
                  <a:cubicBezTo>
                    <a:pt x="13359" y="11224"/>
                    <a:pt x="13259" y="11157"/>
                    <a:pt x="13158" y="11157"/>
                  </a:cubicBezTo>
                  <a:cubicBezTo>
                    <a:pt x="13057" y="11157"/>
                    <a:pt x="12957" y="11224"/>
                    <a:pt x="12950" y="11356"/>
                  </a:cubicBezTo>
                  <a:lnTo>
                    <a:pt x="12950" y="12511"/>
                  </a:lnTo>
                  <a:lnTo>
                    <a:pt x="11707" y="12511"/>
                  </a:lnTo>
                  <a:lnTo>
                    <a:pt x="11707" y="9835"/>
                  </a:lnTo>
                  <a:cubicBezTo>
                    <a:pt x="11707" y="9786"/>
                    <a:pt x="11747" y="9747"/>
                    <a:pt x="11796" y="9747"/>
                  </a:cubicBezTo>
                  <a:lnTo>
                    <a:pt x="12859" y="9747"/>
                  </a:lnTo>
                  <a:cubicBezTo>
                    <a:pt x="12908" y="9747"/>
                    <a:pt x="12950" y="9786"/>
                    <a:pt x="12950" y="9835"/>
                  </a:cubicBezTo>
                  <a:lnTo>
                    <a:pt x="12950" y="10388"/>
                  </a:lnTo>
                  <a:cubicBezTo>
                    <a:pt x="12955" y="10520"/>
                    <a:pt x="13056" y="10587"/>
                    <a:pt x="13156" y="10587"/>
                  </a:cubicBezTo>
                  <a:cubicBezTo>
                    <a:pt x="13257" y="10587"/>
                    <a:pt x="13358" y="10520"/>
                    <a:pt x="13362" y="10388"/>
                  </a:cubicBezTo>
                  <a:lnTo>
                    <a:pt x="13362" y="9835"/>
                  </a:lnTo>
                  <a:cubicBezTo>
                    <a:pt x="13362" y="9557"/>
                    <a:pt x="13137" y="9331"/>
                    <a:pt x="12859" y="9331"/>
                  </a:cubicBezTo>
                  <a:lnTo>
                    <a:pt x="12535" y="9331"/>
                  </a:lnTo>
                  <a:lnTo>
                    <a:pt x="12535" y="4111"/>
                  </a:lnTo>
                  <a:cubicBezTo>
                    <a:pt x="13084" y="4225"/>
                    <a:pt x="13097" y="4238"/>
                    <a:pt x="13189" y="4238"/>
                  </a:cubicBezTo>
                  <a:cubicBezTo>
                    <a:pt x="13389" y="4238"/>
                    <a:pt x="13572" y="4120"/>
                    <a:pt x="13654" y="3937"/>
                  </a:cubicBezTo>
                  <a:cubicBezTo>
                    <a:pt x="14295" y="2472"/>
                    <a:pt x="13673" y="761"/>
                    <a:pt x="12237" y="54"/>
                  </a:cubicBezTo>
                  <a:cubicBezTo>
                    <a:pt x="12166" y="18"/>
                    <a:pt x="12089" y="1"/>
                    <a:pt x="12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12"/>
            <p:cNvSpPr/>
            <p:nvPr/>
          </p:nvSpPr>
          <p:spPr>
            <a:xfrm>
              <a:off x="2549850" y="3473700"/>
              <a:ext cx="69525" cy="64550"/>
            </a:xfrm>
            <a:custGeom>
              <a:avLst/>
              <a:gdLst/>
              <a:ahLst/>
              <a:cxnLst/>
              <a:rect l="l" t="t" r="r" b="b"/>
              <a:pathLst>
                <a:path w="2781" h="2582" extrusionOk="0">
                  <a:moveTo>
                    <a:pt x="599" y="514"/>
                  </a:moveTo>
                  <a:lnTo>
                    <a:pt x="2205" y="2120"/>
                  </a:lnTo>
                  <a:cubicBezTo>
                    <a:pt x="2092" y="2152"/>
                    <a:pt x="1977" y="2167"/>
                    <a:pt x="1862" y="2167"/>
                  </a:cubicBezTo>
                  <a:cubicBezTo>
                    <a:pt x="1521" y="2167"/>
                    <a:pt x="1187" y="2031"/>
                    <a:pt x="939" y="1783"/>
                  </a:cubicBezTo>
                  <a:cubicBezTo>
                    <a:pt x="605" y="1453"/>
                    <a:pt x="478" y="969"/>
                    <a:pt x="599" y="514"/>
                  </a:cubicBezTo>
                  <a:close/>
                  <a:moveTo>
                    <a:pt x="551" y="1"/>
                  </a:moveTo>
                  <a:cubicBezTo>
                    <a:pt x="438" y="1"/>
                    <a:pt x="327" y="66"/>
                    <a:pt x="278" y="184"/>
                  </a:cubicBezTo>
                  <a:cubicBezTo>
                    <a:pt x="0" y="828"/>
                    <a:pt x="144" y="1581"/>
                    <a:pt x="645" y="2078"/>
                  </a:cubicBezTo>
                  <a:cubicBezTo>
                    <a:pt x="974" y="2408"/>
                    <a:pt x="1415" y="2582"/>
                    <a:pt x="1863" y="2582"/>
                  </a:cubicBezTo>
                  <a:cubicBezTo>
                    <a:pt x="2090" y="2582"/>
                    <a:pt x="2320" y="2537"/>
                    <a:pt x="2539" y="2444"/>
                  </a:cubicBezTo>
                  <a:cubicBezTo>
                    <a:pt x="2732" y="2362"/>
                    <a:pt x="2781" y="2111"/>
                    <a:pt x="2633" y="1960"/>
                  </a:cubicBezTo>
                  <a:lnTo>
                    <a:pt x="759" y="89"/>
                  </a:lnTo>
                  <a:cubicBezTo>
                    <a:pt x="700" y="29"/>
                    <a:pt x="625" y="1"/>
                    <a:pt x="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12"/>
            <p:cNvSpPr/>
            <p:nvPr/>
          </p:nvSpPr>
          <p:spPr>
            <a:xfrm>
              <a:off x="2573550" y="3451975"/>
              <a:ext cx="69450" cy="64525"/>
            </a:xfrm>
            <a:custGeom>
              <a:avLst/>
              <a:gdLst/>
              <a:ahLst/>
              <a:cxnLst/>
              <a:rect l="l" t="t" r="r" b="b"/>
              <a:pathLst>
                <a:path w="2778" h="2581" extrusionOk="0">
                  <a:moveTo>
                    <a:pt x="925" y="414"/>
                  </a:moveTo>
                  <a:cubicBezTo>
                    <a:pt x="1750" y="414"/>
                    <a:pt x="2412" y="1210"/>
                    <a:pt x="2179" y="2067"/>
                  </a:cubicBezTo>
                  <a:lnTo>
                    <a:pt x="576" y="461"/>
                  </a:lnTo>
                  <a:cubicBezTo>
                    <a:pt x="694" y="429"/>
                    <a:pt x="811" y="414"/>
                    <a:pt x="925" y="414"/>
                  </a:cubicBezTo>
                  <a:close/>
                  <a:moveTo>
                    <a:pt x="914" y="0"/>
                  </a:moveTo>
                  <a:cubicBezTo>
                    <a:pt x="688" y="0"/>
                    <a:pt x="460" y="45"/>
                    <a:pt x="243" y="137"/>
                  </a:cubicBezTo>
                  <a:cubicBezTo>
                    <a:pt x="50" y="222"/>
                    <a:pt x="1" y="471"/>
                    <a:pt x="148" y="621"/>
                  </a:cubicBezTo>
                  <a:lnTo>
                    <a:pt x="2022" y="2492"/>
                  </a:lnTo>
                  <a:cubicBezTo>
                    <a:pt x="2081" y="2552"/>
                    <a:pt x="2157" y="2581"/>
                    <a:pt x="2231" y="2581"/>
                  </a:cubicBezTo>
                  <a:cubicBezTo>
                    <a:pt x="2344" y="2581"/>
                    <a:pt x="2454" y="2517"/>
                    <a:pt x="2503" y="2401"/>
                  </a:cubicBezTo>
                  <a:cubicBezTo>
                    <a:pt x="2778" y="1753"/>
                    <a:pt x="2631" y="1004"/>
                    <a:pt x="2134" y="507"/>
                  </a:cubicBezTo>
                  <a:cubicBezTo>
                    <a:pt x="1803" y="176"/>
                    <a:pt x="1362" y="0"/>
                    <a:pt x="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4" name="Google Shape;2234;p112"/>
          <p:cNvGrpSpPr/>
          <p:nvPr/>
        </p:nvGrpSpPr>
        <p:grpSpPr>
          <a:xfrm>
            <a:off x="1758150" y="3206475"/>
            <a:ext cx="359025" cy="353950"/>
            <a:chOff x="1758150" y="3206475"/>
            <a:chExt cx="359025" cy="353950"/>
          </a:xfrm>
        </p:grpSpPr>
        <p:sp>
          <p:nvSpPr>
            <p:cNvPr id="2235" name="Google Shape;2235;p112"/>
            <p:cNvSpPr/>
            <p:nvPr/>
          </p:nvSpPr>
          <p:spPr>
            <a:xfrm>
              <a:off x="1758150" y="3206475"/>
              <a:ext cx="359025" cy="353950"/>
            </a:xfrm>
            <a:custGeom>
              <a:avLst/>
              <a:gdLst/>
              <a:ahLst/>
              <a:cxnLst/>
              <a:rect l="l" t="t" r="r" b="b"/>
              <a:pathLst>
                <a:path w="14361" h="14158" extrusionOk="0">
                  <a:moveTo>
                    <a:pt x="6579" y="7693"/>
                  </a:moveTo>
                  <a:lnTo>
                    <a:pt x="6700" y="8217"/>
                  </a:lnTo>
                  <a:lnTo>
                    <a:pt x="4374" y="8217"/>
                  </a:lnTo>
                  <a:lnTo>
                    <a:pt x="4492" y="7693"/>
                  </a:lnTo>
                  <a:close/>
                  <a:moveTo>
                    <a:pt x="6795" y="8632"/>
                  </a:moveTo>
                  <a:lnTo>
                    <a:pt x="6998" y="9515"/>
                  </a:lnTo>
                  <a:lnTo>
                    <a:pt x="4440" y="9515"/>
                  </a:lnTo>
                  <a:cubicBezTo>
                    <a:pt x="4338" y="9434"/>
                    <a:pt x="4233" y="9362"/>
                    <a:pt x="4125" y="9296"/>
                  </a:cubicBezTo>
                  <a:lnTo>
                    <a:pt x="4279" y="8632"/>
                  </a:lnTo>
                  <a:close/>
                  <a:moveTo>
                    <a:pt x="7092" y="9931"/>
                  </a:moveTo>
                  <a:lnTo>
                    <a:pt x="7868" y="13297"/>
                  </a:lnTo>
                  <a:lnTo>
                    <a:pt x="4731" y="13297"/>
                  </a:lnTo>
                  <a:cubicBezTo>
                    <a:pt x="5581" y="12351"/>
                    <a:pt x="5630" y="10932"/>
                    <a:pt x="4845" y="9931"/>
                  </a:cubicBezTo>
                  <a:close/>
                  <a:moveTo>
                    <a:pt x="7542" y="1"/>
                  </a:moveTo>
                  <a:cubicBezTo>
                    <a:pt x="7211" y="1"/>
                    <a:pt x="6877" y="62"/>
                    <a:pt x="6556" y="190"/>
                  </a:cubicBezTo>
                  <a:cubicBezTo>
                    <a:pt x="6448" y="229"/>
                    <a:pt x="6392" y="350"/>
                    <a:pt x="6435" y="458"/>
                  </a:cubicBezTo>
                  <a:cubicBezTo>
                    <a:pt x="6467" y="541"/>
                    <a:pt x="6544" y="589"/>
                    <a:pt x="6626" y="589"/>
                  </a:cubicBezTo>
                  <a:cubicBezTo>
                    <a:pt x="6654" y="589"/>
                    <a:pt x="6682" y="584"/>
                    <a:pt x="6710" y="572"/>
                  </a:cubicBezTo>
                  <a:cubicBezTo>
                    <a:pt x="6981" y="466"/>
                    <a:pt x="7263" y="414"/>
                    <a:pt x="7542" y="414"/>
                  </a:cubicBezTo>
                  <a:cubicBezTo>
                    <a:pt x="8255" y="414"/>
                    <a:pt x="8947" y="751"/>
                    <a:pt x="9382" y="1357"/>
                  </a:cubicBezTo>
                  <a:cubicBezTo>
                    <a:pt x="9448" y="1451"/>
                    <a:pt x="9553" y="1502"/>
                    <a:pt x="9660" y="1502"/>
                  </a:cubicBezTo>
                  <a:cubicBezTo>
                    <a:pt x="9725" y="1502"/>
                    <a:pt x="9791" y="1484"/>
                    <a:pt x="9850" y="1446"/>
                  </a:cubicBezTo>
                  <a:cubicBezTo>
                    <a:pt x="10135" y="1264"/>
                    <a:pt x="10447" y="1180"/>
                    <a:pt x="10754" y="1180"/>
                  </a:cubicBezTo>
                  <a:cubicBezTo>
                    <a:pt x="11491" y="1180"/>
                    <a:pt x="12194" y="1666"/>
                    <a:pt x="12395" y="2453"/>
                  </a:cubicBezTo>
                  <a:cubicBezTo>
                    <a:pt x="12421" y="2561"/>
                    <a:pt x="12516" y="2640"/>
                    <a:pt x="12624" y="2649"/>
                  </a:cubicBezTo>
                  <a:cubicBezTo>
                    <a:pt x="13311" y="2715"/>
                    <a:pt x="13821" y="3310"/>
                    <a:pt x="13782" y="4000"/>
                  </a:cubicBezTo>
                  <a:cubicBezTo>
                    <a:pt x="13744" y="4701"/>
                    <a:pt x="13161" y="5213"/>
                    <a:pt x="12502" y="5213"/>
                  </a:cubicBezTo>
                  <a:cubicBezTo>
                    <a:pt x="12370" y="5213"/>
                    <a:pt x="12235" y="5192"/>
                    <a:pt x="12100" y="5149"/>
                  </a:cubicBezTo>
                  <a:cubicBezTo>
                    <a:pt x="12074" y="5140"/>
                    <a:pt x="12046" y="5135"/>
                    <a:pt x="12019" y="5135"/>
                  </a:cubicBezTo>
                  <a:cubicBezTo>
                    <a:pt x="11937" y="5135"/>
                    <a:pt x="11858" y="5175"/>
                    <a:pt x="11809" y="5243"/>
                  </a:cubicBezTo>
                  <a:cubicBezTo>
                    <a:pt x="11513" y="5647"/>
                    <a:pt x="11068" y="5843"/>
                    <a:pt x="10625" y="5843"/>
                  </a:cubicBezTo>
                  <a:cubicBezTo>
                    <a:pt x="10107" y="5843"/>
                    <a:pt x="9592" y="5574"/>
                    <a:pt x="9320" y="5054"/>
                  </a:cubicBezTo>
                  <a:cubicBezTo>
                    <a:pt x="9271" y="4962"/>
                    <a:pt x="9183" y="4900"/>
                    <a:pt x="9081" y="4887"/>
                  </a:cubicBezTo>
                  <a:cubicBezTo>
                    <a:pt x="9067" y="4885"/>
                    <a:pt x="9053" y="4884"/>
                    <a:pt x="9039" y="4884"/>
                  </a:cubicBezTo>
                  <a:cubicBezTo>
                    <a:pt x="8949" y="4884"/>
                    <a:pt x="8863" y="4920"/>
                    <a:pt x="8803" y="4985"/>
                  </a:cubicBezTo>
                  <a:cubicBezTo>
                    <a:pt x="8436" y="5383"/>
                    <a:pt x="7932" y="5590"/>
                    <a:pt x="7423" y="5590"/>
                  </a:cubicBezTo>
                  <a:cubicBezTo>
                    <a:pt x="7070" y="5590"/>
                    <a:pt x="6716" y="5491"/>
                    <a:pt x="6402" y="5286"/>
                  </a:cubicBezTo>
                  <a:cubicBezTo>
                    <a:pt x="6356" y="5256"/>
                    <a:pt x="6306" y="5242"/>
                    <a:pt x="6257" y="5242"/>
                  </a:cubicBezTo>
                  <a:cubicBezTo>
                    <a:pt x="6120" y="5242"/>
                    <a:pt x="5993" y="5351"/>
                    <a:pt x="5993" y="5505"/>
                  </a:cubicBezTo>
                  <a:lnTo>
                    <a:pt x="5993" y="7281"/>
                  </a:lnTo>
                  <a:lnTo>
                    <a:pt x="5081" y="7281"/>
                  </a:lnTo>
                  <a:lnTo>
                    <a:pt x="5081" y="4877"/>
                  </a:lnTo>
                  <a:cubicBezTo>
                    <a:pt x="5081" y="4736"/>
                    <a:pt x="4986" y="4612"/>
                    <a:pt x="4852" y="4573"/>
                  </a:cubicBezTo>
                  <a:cubicBezTo>
                    <a:pt x="4263" y="4399"/>
                    <a:pt x="3887" y="3830"/>
                    <a:pt x="3952" y="3222"/>
                  </a:cubicBezTo>
                  <a:cubicBezTo>
                    <a:pt x="4021" y="2613"/>
                    <a:pt x="4515" y="2142"/>
                    <a:pt x="5126" y="2103"/>
                  </a:cubicBezTo>
                  <a:cubicBezTo>
                    <a:pt x="5261" y="2093"/>
                    <a:pt x="5378" y="2005"/>
                    <a:pt x="5427" y="1881"/>
                  </a:cubicBezTo>
                  <a:cubicBezTo>
                    <a:pt x="5545" y="1567"/>
                    <a:pt x="5732" y="1285"/>
                    <a:pt x="5970" y="1053"/>
                  </a:cubicBezTo>
                  <a:cubicBezTo>
                    <a:pt x="6122" y="904"/>
                    <a:pt x="5985" y="693"/>
                    <a:pt x="5823" y="693"/>
                  </a:cubicBezTo>
                  <a:cubicBezTo>
                    <a:pt x="5775" y="693"/>
                    <a:pt x="5725" y="711"/>
                    <a:pt x="5679" y="755"/>
                  </a:cubicBezTo>
                  <a:cubicBezTo>
                    <a:pt x="5408" y="1020"/>
                    <a:pt x="5195" y="1338"/>
                    <a:pt x="5054" y="1691"/>
                  </a:cubicBezTo>
                  <a:cubicBezTo>
                    <a:pt x="4266" y="1763"/>
                    <a:pt x="3638" y="2378"/>
                    <a:pt x="3543" y="3163"/>
                  </a:cubicBezTo>
                  <a:cubicBezTo>
                    <a:pt x="3448" y="3948"/>
                    <a:pt x="3916" y="4691"/>
                    <a:pt x="4665" y="4949"/>
                  </a:cubicBezTo>
                  <a:lnTo>
                    <a:pt x="4665" y="7278"/>
                  </a:lnTo>
                  <a:lnTo>
                    <a:pt x="4440" y="7278"/>
                  </a:lnTo>
                  <a:cubicBezTo>
                    <a:pt x="4276" y="7278"/>
                    <a:pt x="4139" y="7389"/>
                    <a:pt x="4103" y="7546"/>
                  </a:cubicBezTo>
                  <a:lnTo>
                    <a:pt x="3743" y="9107"/>
                  </a:lnTo>
                  <a:cubicBezTo>
                    <a:pt x="3435" y="8987"/>
                    <a:pt x="3115" y="8930"/>
                    <a:pt x="2799" y="8930"/>
                  </a:cubicBezTo>
                  <a:cubicBezTo>
                    <a:pt x="2003" y="8930"/>
                    <a:pt x="1229" y="9294"/>
                    <a:pt x="724" y="9954"/>
                  </a:cubicBezTo>
                  <a:cubicBezTo>
                    <a:pt x="17" y="10873"/>
                    <a:pt x="1" y="12149"/>
                    <a:pt x="681" y="13087"/>
                  </a:cubicBezTo>
                  <a:cubicBezTo>
                    <a:pt x="727" y="13149"/>
                    <a:pt x="785" y="13175"/>
                    <a:pt x="843" y="13175"/>
                  </a:cubicBezTo>
                  <a:cubicBezTo>
                    <a:pt x="992" y="13175"/>
                    <a:pt x="1134" y="13003"/>
                    <a:pt x="1018" y="12842"/>
                  </a:cubicBezTo>
                  <a:cubicBezTo>
                    <a:pt x="351" y="11929"/>
                    <a:pt x="481" y="10664"/>
                    <a:pt x="1322" y="9908"/>
                  </a:cubicBezTo>
                  <a:cubicBezTo>
                    <a:pt x="1739" y="9533"/>
                    <a:pt x="2264" y="9346"/>
                    <a:pt x="2789" y="9346"/>
                  </a:cubicBezTo>
                  <a:cubicBezTo>
                    <a:pt x="3319" y="9346"/>
                    <a:pt x="3849" y="9537"/>
                    <a:pt x="4269" y="9918"/>
                  </a:cubicBezTo>
                  <a:cubicBezTo>
                    <a:pt x="5104" y="10677"/>
                    <a:pt x="5231" y="11943"/>
                    <a:pt x="4561" y="12852"/>
                  </a:cubicBezTo>
                  <a:cubicBezTo>
                    <a:pt x="4132" y="13431"/>
                    <a:pt x="3466" y="13745"/>
                    <a:pt x="2789" y="13745"/>
                  </a:cubicBezTo>
                  <a:cubicBezTo>
                    <a:pt x="2407" y="13745"/>
                    <a:pt x="2021" y="13645"/>
                    <a:pt x="1672" y="13437"/>
                  </a:cubicBezTo>
                  <a:cubicBezTo>
                    <a:pt x="1634" y="13415"/>
                    <a:pt x="1597" y="13405"/>
                    <a:pt x="1561" y="13405"/>
                  </a:cubicBezTo>
                  <a:cubicBezTo>
                    <a:pt x="1377" y="13405"/>
                    <a:pt x="1259" y="13676"/>
                    <a:pt x="1460" y="13794"/>
                  </a:cubicBezTo>
                  <a:cubicBezTo>
                    <a:pt x="1870" y="14037"/>
                    <a:pt x="2330" y="14158"/>
                    <a:pt x="2790" y="14158"/>
                  </a:cubicBezTo>
                  <a:cubicBezTo>
                    <a:pt x="3301" y="14158"/>
                    <a:pt x="3811" y="14008"/>
                    <a:pt x="4250" y="13712"/>
                  </a:cubicBezTo>
                  <a:lnTo>
                    <a:pt x="7953" y="13712"/>
                  </a:lnTo>
                  <a:cubicBezTo>
                    <a:pt x="8175" y="13712"/>
                    <a:pt x="8339" y="13506"/>
                    <a:pt x="8290" y="13287"/>
                  </a:cubicBezTo>
                  <a:lnTo>
                    <a:pt x="6971" y="7550"/>
                  </a:lnTo>
                  <a:cubicBezTo>
                    <a:pt x="6936" y="7392"/>
                    <a:pt x="6799" y="7281"/>
                    <a:pt x="6641" y="7281"/>
                  </a:cubicBezTo>
                  <a:cubicBezTo>
                    <a:pt x="6639" y="7281"/>
                    <a:pt x="6637" y="7281"/>
                    <a:pt x="6634" y="7281"/>
                  </a:cubicBezTo>
                  <a:lnTo>
                    <a:pt x="6405" y="7281"/>
                  </a:lnTo>
                  <a:lnTo>
                    <a:pt x="6405" y="5767"/>
                  </a:lnTo>
                  <a:cubicBezTo>
                    <a:pt x="6729" y="5926"/>
                    <a:pt x="7076" y="6003"/>
                    <a:pt x="7420" y="6003"/>
                  </a:cubicBezTo>
                  <a:cubicBezTo>
                    <a:pt x="8002" y="6003"/>
                    <a:pt x="8577" y="5781"/>
                    <a:pt x="9013" y="5358"/>
                  </a:cubicBezTo>
                  <a:cubicBezTo>
                    <a:pt x="9377" y="5950"/>
                    <a:pt x="9998" y="6255"/>
                    <a:pt x="10622" y="6255"/>
                  </a:cubicBezTo>
                  <a:cubicBezTo>
                    <a:pt x="11157" y="6255"/>
                    <a:pt x="11694" y="6031"/>
                    <a:pt x="12074" y="5570"/>
                  </a:cubicBezTo>
                  <a:cubicBezTo>
                    <a:pt x="12217" y="5607"/>
                    <a:pt x="12360" y="5625"/>
                    <a:pt x="12501" y="5625"/>
                  </a:cubicBezTo>
                  <a:cubicBezTo>
                    <a:pt x="13285" y="5625"/>
                    <a:pt x="13995" y="5079"/>
                    <a:pt x="14161" y="4272"/>
                  </a:cubicBezTo>
                  <a:cubicBezTo>
                    <a:pt x="14361" y="3323"/>
                    <a:pt x="13723" y="2401"/>
                    <a:pt x="12768" y="2250"/>
                  </a:cubicBezTo>
                  <a:cubicBezTo>
                    <a:pt x="12483" y="1326"/>
                    <a:pt x="11639" y="764"/>
                    <a:pt x="10755" y="764"/>
                  </a:cubicBezTo>
                  <a:cubicBezTo>
                    <a:pt x="10392" y="764"/>
                    <a:pt x="10021" y="859"/>
                    <a:pt x="9680" y="1063"/>
                  </a:cubicBezTo>
                  <a:cubicBezTo>
                    <a:pt x="9162" y="380"/>
                    <a:pt x="8363" y="1"/>
                    <a:pt x="7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12"/>
            <p:cNvSpPr/>
            <p:nvPr/>
          </p:nvSpPr>
          <p:spPr>
            <a:xfrm>
              <a:off x="1805000" y="3451975"/>
              <a:ext cx="69475" cy="64450"/>
            </a:xfrm>
            <a:custGeom>
              <a:avLst/>
              <a:gdLst/>
              <a:ahLst/>
              <a:cxnLst/>
              <a:rect l="l" t="t" r="r" b="b"/>
              <a:pathLst>
                <a:path w="2779" h="2578" extrusionOk="0">
                  <a:moveTo>
                    <a:pt x="919" y="415"/>
                  </a:moveTo>
                  <a:cubicBezTo>
                    <a:pt x="1261" y="415"/>
                    <a:pt x="1595" y="550"/>
                    <a:pt x="1843" y="798"/>
                  </a:cubicBezTo>
                  <a:cubicBezTo>
                    <a:pt x="2176" y="1128"/>
                    <a:pt x="2304" y="1612"/>
                    <a:pt x="2183" y="2067"/>
                  </a:cubicBezTo>
                  <a:lnTo>
                    <a:pt x="577" y="461"/>
                  </a:lnTo>
                  <a:cubicBezTo>
                    <a:pt x="690" y="430"/>
                    <a:pt x="805" y="415"/>
                    <a:pt x="919" y="415"/>
                  </a:cubicBezTo>
                  <a:close/>
                  <a:moveTo>
                    <a:pt x="915" y="0"/>
                  </a:moveTo>
                  <a:cubicBezTo>
                    <a:pt x="689" y="0"/>
                    <a:pt x="460" y="45"/>
                    <a:pt x="243" y="137"/>
                  </a:cubicBezTo>
                  <a:cubicBezTo>
                    <a:pt x="50" y="219"/>
                    <a:pt x="1" y="471"/>
                    <a:pt x="148" y="621"/>
                  </a:cubicBezTo>
                  <a:lnTo>
                    <a:pt x="2023" y="2492"/>
                  </a:lnTo>
                  <a:cubicBezTo>
                    <a:pt x="2081" y="2550"/>
                    <a:pt x="2155" y="2578"/>
                    <a:pt x="2230" y="2578"/>
                  </a:cubicBezTo>
                  <a:cubicBezTo>
                    <a:pt x="2342" y="2578"/>
                    <a:pt x="2454" y="2514"/>
                    <a:pt x="2503" y="2397"/>
                  </a:cubicBezTo>
                  <a:cubicBezTo>
                    <a:pt x="2778" y="1750"/>
                    <a:pt x="2634" y="1004"/>
                    <a:pt x="2137" y="507"/>
                  </a:cubicBezTo>
                  <a:cubicBezTo>
                    <a:pt x="1806" y="176"/>
                    <a:pt x="1365" y="0"/>
                    <a:pt x="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12"/>
            <p:cNvSpPr/>
            <p:nvPr/>
          </p:nvSpPr>
          <p:spPr>
            <a:xfrm>
              <a:off x="1781375" y="3473700"/>
              <a:ext cx="69450" cy="64475"/>
            </a:xfrm>
            <a:custGeom>
              <a:avLst/>
              <a:gdLst/>
              <a:ahLst/>
              <a:cxnLst/>
              <a:rect l="l" t="t" r="r" b="b"/>
              <a:pathLst>
                <a:path w="2778" h="2579" extrusionOk="0">
                  <a:moveTo>
                    <a:pt x="599" y="514"/>
                  </a:moveTo>
                  <a:lnTo>
                    <a:pt x="2205" y="2120"/>
                  </a:lnTo>
                  <a:cubicBezTo>
                    <a:pt x="2092" y="2151"/>
                    <a:pt x="1976" y="2167"/>
                    <a:pt x="1862" y="2167"/>
                  </a:cubicBezTo>
                  <a:cubicBezTo>
                    <a:pt x="1518" y="2167"/>
                    <a:pt x="1184" y="2030"/>
                    <a:pt x="936" y="1780"/>
                  </a:cubicBezTo>
                  <a:cubicBezTo>
                    <a:pt x="603" y="1450"/>
                    <a:pt x="475" y="966"/>
                    <a:pt x="599" y="514"/>
                  </a:cubicBezTo>
                  <a:close/>
                  <a:moveTo>
                    <a:pt x="548" y="1"/>
                  </a:moveTo>
                  <a:cubicBezTo>
                    <a:pt x="435" y="1"/>
                    <a:pt x="325" y="65"/>
                    <a:pt x="275" y="181"/>
                  </a:cubicBezTo>
                  <a:cubicBezTo>
                    <a:pt x="1" y="828"/>
                    <a:pt x="145" y="1577"/>
                    <a:pt x="642" y="2075"/>
                  </a:cubicBezTo>
                  <a:cubicBezTo>
                    <a:pt x="971" y="2404"/>
                    <a:pt x="1412" y="2579"/>
                    <a:pt x="1860" y="2579"/>
                  </a:cubicBezTo>
                  <a:cubicBezTo>
                    <a:pt x="2088" y="2579"/>
                    <a:pt x="2317" y="2534"/>
                    <a:pt x="2536" y="2441"/>
                  </a:cubicBezTo>
                  <a:cubicBezTo>
                    <a:pt x="2729" y="2359"/>
                    <a:pt x="2778" y="2107"/>
                    <a:pt x="2631" y="1960"/>
                  </a:cubicBezTo>
                  <a:lnTo>
                    <a:pt x="760" y="89"/>
                  </a:lnTo>
                  <a:cubicBezTo>
                    <a:pt x="699" y="29"/>
                    <a:pt x="623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12"/>
            <p:cNvSpPr/>
            <p:nvPr/>
          </p:nvSpPr>
          <p:spPr>
            <a:xfrm>
              <a:off x="1906175" y="3253275"/>
              <a:ext cx="57000" cy="59275"/>
            </a:xfrm>
            <a:custGeom>
              <a:avLst/>
              <a:gdLst/>
              <a:ahLst/>
              <a:cxnLst/>
              <a:rect l="l" t="t" r="r" b="b"/>
              <a:pathLst>
                <a:path w="2280" h="2371" extrusionOk="0">
                  <a:moveTo>
                    <a:pt x="1372" y="0"/>
                  </a:moveTo>
                  <a:cubicBezTo>
                    <a:pt x="874" y="0"/>
                    <a:pt x="395" y="315"/>
                    <a:pt x="233" y="840"/>
                  </a:cubicBezTo>
                  <a:cubicBezTo>
                    <a:pt x="1" y="1600"/>
                    <a:pt x="570" y="2370"/>
                    <a:pt x="1366" y="2370"/>
                  </a:cubicBezTo>
                  <a:cubicBezTo>
                    <a:pt x="1368" y="2370"/>
                    <a:pt x="1369" y="2370"/>
                    <a:pt x="1371" y="2370"/>
                  </a:cubicBezTo>
                  <a:cubicBezTo>
                    <a:pt x="1381" y="2371"/>
                    <a:pt x="1392" y="2371"/>
                    <a:pt x="1402" y="2371"/>
                  </a:cubicBezTo>
                  <a:cubicBezTo>
                    <a:pt x="1689" y="2371"/>
                    <a:pt x="1963" y="2241"/>
                    <a:pt x="2146" y="2020"/>
                  </a:cubicBezTo>
                  <a:cubicBezTo>
                    <a:pt x="2279" y="1863"/>
                    <a:pt x="2138" y="1677"/>
                    <a:pt x="1985" y="1677"/>
                  </a:cubicBezTo>
                  <a:cubicBezTo>
                    <a:pt x="1931" y="1677"/>
                    <a:pt x="1875" y="1700"/>
                    <a:pt x="1829" y="1755"/>
                  </a:cubicBezTo>
                  <a:cubicBezTo>
                    <a:pt x="1719" y="1884"/>
                    <a:pt x="1561" y="1959"/>
                    <a:pt x="1392" y="1959"/>
                  </a:cubicBezTo>
                  <a:cubicBezTo>
                    <a:pt x="1385" y="1959"/>
                    <a:pt x="1378" y="1959"/>
                    <a:pt x="1371" y="1958"/>
                  </a:cubicBezTo>
                  <a:cubicBezTo>
                    <a:pt x="1365" y="1958"/>
                    <a:pt x="1359" y="1958"/>
                    <a:pt x="1353" y="1958"/>
                  </a:cubicBezTo>
                  <a:cubicBezTo>
                    <a:pt x="929" y="1958"/>
                    <a:pt x="583" y="1612"/>
                    <a:pt x="583" y="1186"/>
                  </a:cubicBezTo>
                  <a:cubicBezTo>
                    <a:pt x="583" y="760"/>
                    <a:pt x="929" y="414"/>
                    <a:pt x="1353" y="414"/>
                  </a:cubicBezTo>
                  <a:cubicBezTo>
                    <a:pt x="1359" y="414"/>
                    <a:pt x="1365" y="414"/>
                    <a:pt x="1371" y="414"/>
                  </a:cubicBezTo>
                  <a:lnTo>
                    <a:pt x="1371" y="418"/>
                  </a:lnTo>
                  <a:cubicBezTo>
                    <a:pt x="1525" y="418"/>
                    <a:pt x="1675" y="463"/>
                    <a:pt x="1803" y="548"/>
                  </a:cubicBezTo>
                  <a:cubicBezTo>
                    <a:pt x="1840" y="575"/>
                    <a:pt x="1882" y="588"/>
                    <a:pt x="1924" y="588"/>
                  </a:cubicBezTo>
                  <a:cubicBezTo>
                    <a:pt x="1989" y="588"/>
                    <a:pt x="2054" y="556"/>
                    <a:pt x="2094" y="496"/>
                  </a:cubicBezTo>
                  <a:cubicBezTo>
                    <a:pt x="2159" y="398"/>
                    <a:pt x="2133" y="267"/>
                    <a:pt x="2035" y="205"/>
                  </a:cubicBezTo>
                  <a:cubicBezTo>
                    <a:pt x="1829" y="65"/>
                    <a:pt x="1598" y="0"/>
                    <a:pt x="1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12"/>
            <p:cNvSpPr/>
            <p:nvPr/>
          </p:nvSpPr>
          <p:spPr>
            <a:xfrm>
              <a:off x="2035225" y="3272975"/>
              <a:ext cx="30350" cy="46625"/>
            </a:xfrm>
            <a:custGeom>
              <a:avLst/>
              <a:gdLst/>
              <a:ahLst/>
              <a:cxnLst/>
              <a:rect l="l" t="t" r="r" b="b"/>
              <a:pathLst>
                <a:path w="1214" h="1865" extrusionOk="0">
                  <a:moveTo>
                    <a:pt x="586" y="0"/>
                  </a:moveTo>
                  <a:cubicBezTo>
                    <a:pt x="315" y="0"/>
                    <a:pt x="75" y="190"/>
                    <a:pt x="23" y="460"/>
                  </a:cubicBezTo>
                  <a:cubicBezTo>
                    <a:pt x="0" y="575"/>
                    <a:pt x="72" y="683"/>
                    <a:pt x="187" y="706"/>
                  </a:cubicBezTo>
                  <a:cubicBezTo>
                    <a:pt x="200" y="709"/>
                    <a:pt x="214" y="710"/>
                    <a:pt x="228" y="710"/>
                  </a:cubicBezTo>
                  <a:cubicBezTo>
                    <a:pt x="323" y="710"/>
                    <a:pt x="409" y="642"/>
                    <a:pt x="429" y="542"/>
                  </a:cubicBezTo>
                  <a:cubicBezTo>
                    <a:pt x="446" y="459"/>
                    <a:pt x="513" y="418"/>
                    <a:pt x="581" y="418"/>
                  </a:cubicBezTo>
                  <a:cubicBezTo>
                    <a:pt x="656" y="418"/>
                    <a:pt x="731" y="469"/>
                    <a:pt x="736" y="565"/>
                  </a:cubicBezTo>
                  <a:cubicBezTo>
                    <a:pt x="736" y="565"/>
                    <a:pt x="743" y="640"/>
                    <a:pt x="618" y="817"/>
                  </a:cubicBezTo>
                  <a:cubicBezTo>
                    <a:pt x="393" y="1138"/>
                    <a:pt x="259" y="1314"/>
                    <a:pt x="190" y="1406"/>
                  </a:cubicBezTo>
                  <a:cubicBezTo>
                    <a:pt x="98" y="1524"/>
                    <a:pt x="46" y="1596"/>
                    <a:pt x="79" y="1707"/>
                  </a:cubicBezTo>
                  <a:cubicBezTo>
                    <a:pt x="98" y="1772"/>
                    <a:pt x="151" y="1825"/>
                    <a:pt x="216" y="1847"/>
                  </a:cubicBezTo>
                  <a:cubicBezTo>
                    <a:pt x="256" y="1861"/>
                    <a:pt x="400" y="1865"/>
                    <a:pt x="567" y="1865"/>
                  </a:cubicBezTo>
                  <a:cubicBezTo>
                    <a:pt x="715" y="1865"/>
                    <a:pt x="881" y="1862"/>
                    <a:pt x="1008" y="1860"/>
                  </a:cubicBezTo>
                  <a:cubicBezTo>
                    <a:pt x="1122" y="1860"/>
                    <a:pt x="1214" y="1766"/>
                    <a:pt x="1214" y="1651"/>
                  </a:cubicBezTo>
                  <a:cubicBezTo>
                    <a:pt x="1214" y="1537"/>
                    <a:pt x="1119" y="1445"/>
                    <a:pt x="1004" y="1445"/>
                  </a:cubicBezTo>
                  <a:cubicBezTo>
                    <a:pt x="893" y="1445"/>
                    <a:pt x="779" y="1448"/>
                    <a:pt x="677" y="1448"/>
                  </a:cubicBezTo>
                  <a:cubicBezTo>
                    <a:pt x="749" y="1350"/>
                    <a:pt x="841" y="1223"/>
                    <a:pt x="959" y="1056"/>
                  </a:cubicBezTo>
                  <a:cubicBezTo>
                    <a:pt x="1047" y="928"/>
                    <a:pt x="1152" y="735"/>
                    <a:pt x="1152" y="575"/>
                  </a:cubicBezTo>
                  <a:lnTo>
                    <a:pt x="1152" y="572"/>
                  </a:lnTo>
                  <a:cubicBezTo>
                    <a:pt x="1152" y="277"/>
                    <a:pt x="929" y="32"/>
                    <a:pt x="638" y="3"/>
                  </a:cubicBezTo>
                  <a:cubicBezTo>
                    <a:pt x="621" y="1"/>
                    <a:pt x="603" y="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12"/>
            <p:cNvSpPr/>
            <p:nvPr/>
          </p:nvSpPr>
          <p:spPr>
            <a:xfrm>
              <a:off x="1956300" y="3253250"/>
              <a:ext cx="69375" cy="59375"/>
            </a:xfrm>
            <a:custGeom>
              <a:avLst/>
              <a:gdLst/>
              <a:ahLst/>
              <a:cxnLst/>
              <a:rect l="l" t="t" r="r" b="b"/>
              <a:pathLst>
                <a:path w="2775" h="2375" extrusionOk="0">
                  <a:moveTo>
                    <a:pt x="1592" y="416"/>
                  </a:moveTo>
                  <a:cubicBezTo>
                    <a:pt x="1782" y="416"/>
                    <a:pt x="1975" y="486"/>
                    <a:pt x="2133" y="644"/>
                  </a:cubicBezTo>
                  <a:cubicBezTo>
                    <a:pt x="2617" y="1128"/>
                    <a:pt x="2274" y="1959"/>
                    <a:pt x="1587" y="1959"/>
                  </a:cubicBezTo>
                  <a:cubicBezTo>
                    <a:pt x="1162" y="1959"/>
                    <a:pt x="818" y="1613"/>
                    <a:pt x="818" y="1187"/>
                  </a:cubicBezTo>
                  <a:cubicBezTo>
                    <a:pt x="818" y="723"/>
                    <a:pt x="1196" y="416"/>
                    <a:pt x="1592" y="416"/>
                  </a:cubicBezTo>
                  <a:close/>
                  <a:moveTo>
                    <a:pt x="1580" y="0"/>
                  </a:moveTo>
                  <a:cubicBezTo>
                    <a:pt x="1288" y="0"/>
                    <a:pt x="991" y="109"/>
                    <a:pt x="750" y="350"/>
                  </a:cubicBezTo>
                  <a:cubicBezTo>
                    <a:pt x="1" y="1096"/>
                    <a:pt x="530" y="2375"/>
                    <a:pt x="1587" y="2375"/>
                  </a:cubicBezTo>
                  <a:cubicBezTo>
                    <a:pt x="2241" y="2375"/>
                    <a:pt x="2774" y="1845"/>
                    <a:pt x="2774" y="1187"/>
                  </a:cubicBezTo>
                  <a:cubicBezTo>
                    <a:pt x="2774" y="473"/>
                    <a:pt x="2189" y="0"/>
                    <a:pt x="1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112"/>
          <p:cNvGrpSpPr/>
          <p:nvPr/>
        </p:nvGrpSpPr>
        <p:grpSpPr>
          <a:xfrm>
            <a:off x="1000825" y="2632625"/>
            <a:ext cx="353950" cy="350025"/>
            <a:chOff x="1000825" y="2632625"/>
            <a:chExt cx="353950" cy="350025"/>
          </a:xfrm>
        </p:grpSpPr>
        <p:sp>
          <p:nvSpPr>
            <p:cNvPr id="2242" name="Google Shape;2242;p112"/>
            <p:cNvSpPr/>
            <p:nvPr/>
          </p:nvSpPr>
          <p:spPr>
            <a:xfrm>
              <a:off x="1000825" y="2632625"/>
              <a:ext cx="353950" cy="350025"/>
            </a:xfrm>
            <a:custGeom>
              <a:avLst/>
              <a:gdLst/>
              <a:ahLst/>
              <a:cxnLst/>
              <a:rect l="l" t="t" r="r" b="b"/>
              <a:pathLst>
                <a:path w="14158" h="14001" extrusionOk="0">
                  <a:moveTo>
                    <a:pt x="7193" y="413"/>
                  </a:moveTo>
                  <a:cubicBezTo>
                    <a:pt x="7402" y="413"/>
                    <a:pt x="7573" y="583"/>
                    <a:pt x="7573" y="792"/>
                  </a:cubicBezTo>
                  <a:lnTo>
                    <a:pt x="7573" y="913"/>
                  </a:lnTo>
                  <a:lnTo>
                    <a:pt x="6591" y="913"/>
                  </a:lnTo>
                  <a:lnTo>
                    <a:pt x="6591" y="792"/>
                  </a:lnTo>
                  <a:cubicBezTo>
                    <a:pt x="6591" y="583"/>
                    <a:pt x="6758" y="416"/>
                    <a:pt x="6967" y="413"/>
                  </a:cubicBezTo>
                  <a:close/>
                  <a:moveTo>
                    <a:pt x="7402" y="3259"/>
                  </a:moveTo>
                  <a:lnTo>
                    <a:pt x="7402" y="3802"/>
                  </a:lnTo>
                  <a:lnTo>
                    <a:pt x="6758" y="3802"/>
                  </a:lnTo>
                  <a:lnTo>
                    <a:pt x="6758" y="3259"/>
                  </a:lnTo>
                  <a:close/>
                  <a:moveTo>
                    <a:pt x="7527" y="1325"/>
                  </a:moveTo>
                  <a:lnTo>
                    <a:pt x="8551" y="2869"/>
                  </a:lnTo>
                  <a:cubicBezTo>
                    <a:pt x="8590" y="2928"/>
                    <a:pt x="8610" y="2997"/>
                    <a:pt x="8610" y="3069"/>
                  </a:cubicBezTo>
                  <a:lnTo>
                    <a:pt x="8610" y="3802"/>
                  </a:lnTo>
                  <a:lnTo>
                    <a:pt x="7818" y="3802"/>
                  </a:lnTo>
                  <a:lnTo>
                    <a:pt x="7818" y="3190"/>
                  </a:lnTo>
                  <a:cubicBezTo>
                    <a:pt x="7815" y="2997"/>
                    <a:pt x="7661" y="2843"/>
                    <a:pt x="7471" y="2843"/>
                  </a:cubicBezTo>
                  <a:lnTo>
                    <a:pt x="6686" y="2843"/>
                  </a:lnTo>
                  <a:cubicBezTo>
                    <a:pt x="6496" y="2843"/>
                    <a:pt x="6343" y="2997"/>
                    <a:pt x="6339" y="3190"/>
                  </a:cubicBezTo>
                  <a:lnTo>
                    <a:pt x="6339" y="3802"/>
                  </a:lnTo>
                  <a:lnTo>
                    <a:pt x="5548" y="3802"/>
                  </a:lnTo>
                  <a:lnTo>
                    <a:pt x="5548" y="3069"/>
                  </a:lnTo>
                  <a:lnTo>
                    <a:pt x="5551" y="3069"/>
                  </a:lnTo>
                  <a:cubicBezTo>
                    <a:pt x="5551" y="2997"/>
                    <a:pt x="5571" y="2928"/>
                    <a:pt x="5610" y="2869"/>
                  </a:cubicBezTo>
                  <a:lnTo>
                    <a:pt x="6634" y="1325"/>
                  </a:lnTo>
                  <a:close/>
                  <a:moveTo>
                    <a:pt x="7402" y="6788"/>
                  </a:moveTo>
                  <a:lnTo>
                    <a:pt x="7402" y="7328"/>
                  </a:lnTo>
                  <a:lnTo>
                    <a:pt x="6755" y="7328"/>
                  </a:lnTo>
                  <a:lnTo>
                    <a:pt x="6758" y="6788"/>
                  </a:lnTo>
                  <a:close/>
                  <a:moveTo>
                    <a:pt x="7870" y="10354"/>
                  </a:moveTo>
                  <a:cubicBezTo>
                    <a:pt x="7906" y="10354"/>
                    <a:pt x="7939" y="10383"/>
                    <a:pt x="7939" y="10422"/>
                  </a:cubicBezTo>
                  <a:lnTo>
                    <a:pt x="7939" y="12627"/>
                  </a:lnTo>
                  <a:lnTo>
                    <a:pt x="6222" y="12627"/>
                  </a:lnTo>
                  <a:lnTo>
                    <a:pt x="6225" y="10422"/>
                  </a:lnTo>
                  <a:cubicBezTo>
                    <a:pt x="6225" y="10383"/>
                    <a:pt x="6254" y="10354"/>
                    <a:pt x="6294" y="10354"/>
                  </a:cubicBezTo>
                  <a:close/>
                  <a:moveTo>
                    <a:pt x="8688" y="13042"/>
                  </a:moveTo>
                  <a:cubicBezTo>
                    <a:pt x="8727" y="13042"/>
                    <a:pt x="8757" y="13072"/>
                    <a:pt x="8757" y="13111"/>
                  </a:cubicBezTo>
                  <a:lnTo>
                    <a:pt x="8757" y="13585"/>
                  </a:lnTo>
                  <a:lnTo>
                    <a:pt x="5401" y="13585"/>
                  </a:lnTo>
                  <a:lnTo>
                    <a:pt x="5401" y="13111"/>
                  </a:lnTo>
                  <a:cubicBezTo>
                    <a:pt x="5401" y="13072"/>
                    <a:pt x="5430" y="13042"/>
                    <a:pt x="5469" y="13042"/>
                  </a:cubicBezTo>
                  <a:close/>
                  <a:moveTo>
                    <a:pt x="9355" y="4214"/>
                  </a:moveTo>
                  <a:cubicBezTo>
                    <a:pt x="9404" y="4214"/>
                    <a:pt x="9450" y="4240"/>
                    <a:pt x="9480" y="4279"/>
                  </a:cubicBezTo>
                  <a:lnTo>
                    <a:pt x="10068" y="5140"/>
                  </a:lnTo>
                  <a:cubicBezTo>
                    <a:pt x="10101" y="5185"/>
                    <a:pt x="10104" y="5251"/>
                    <a:pt x="10075" y="5303"/>
                  </a:cubicBezTo>
                  <a:lnTo>
                    <a:pt x="9470" y="6297"/>
                  </a:lnTo>
                  <a:cubicBezTo>
                    <a:pt x="9444" y="6343"/>
                    <a:pt x="9395" y="6369"/>
                    <a:pt x="9339" y="6369"/>
                  </a:cubicBezTo>
                  <a:lnTo>
                    <a:pt x="9087" y="6369"/>
                  </a:lnTo>
                  <a:cubicBezTo>
                    <a:pt x="8812" y="6369"/>
                    <a:pt x="8812" y="6785"/>
                    <a:pt x="9087" y="6785"/>
                  </a:cubicBezTo>
                  <a:lnTo>
                    <a:pt x="9339" y="6785"/>
                  </a:lnTo>
                  <a:cubicBezTo>
                    <a:pt x="9539" y="6785"/>
                    <a:pt x="9722" y="6680"/>
                    <a:pt x="9823" y="6513"/>
                  </a:cubicBezTo>
                  <a:lnTo>
                    <a:pt x="10428" y="5516"/>
                  </a:lnTo>
                  <a:cubicBezTo>
                    <a:pt x="10471" y="5447"/>
                    <a:pt x="10497" y="5372"/>
                    <a:pt x="10507" y="5290"/>
                  </a:cubicBezTo>
                  <a:lnTo>
                    <a:pt x="10513" y="5290"/>
                  </a:lnTo>
                  <a:cubicBezTo>
                    <a:pt x="11292" y="5290"/>
                    <a:pt x="11315" y="5761"/>
                    <a:pt x="12231" y="5761"/>
                  </a:cubicBezTo>
                  <a:cubicBezTo>
                    <a:pt x="13065" y="5761"/>
                    <a:pt x="13166" y="5372"/>
                    <a:pt x="13745" y="5303"/>
                  </a:cubicBezTo>
                  <a:lnTo>
                    <a:pt x="13745" y="13585"/>
                  </a:lnTo>
                  <a:lnTo>
                    <a:pt x="9172" y="13585"/>
                  </a:lnTo>
                  <a:lnTo>
                    <a:pt x="9172" y="13111"/>
                  </a:lnTo>
                  <a:cubicBezTo>
                    <a:pt x="9172" y="12843"/>
                    <a:pt x="8956" y="12627"/>
                    <a:pt x="8688" y="12627"/>
                  </a:cubicBezTo>
                  <a:lnTo>
                    <a:pt x="8351" y="12627"/>
                  </a:lnTo>
                  <a:lnTo>
                    <a:pt x="8351" y="10426"/>
                  </a:lnTo>
                  <a:cubicBezTo>
                    <a:pt x="8351" y="10157"/>
                    <a:pt x="8135" y="9941"/>
                    <a:pt x="7867" y="9941"/>
                  </a:cubicBezTo>
                  <a:lnTo>
                    <a:pt x="7285" y="9941"/>
                  </a:lnTo>
                  <a:lnTo>
                    <a:pt x="7285" y="7747"/>
                  </a:lnTo>
                  <a:lnTo>
                    <a:pt x="7471" y="7747"/>
                  </a:lnTo>
                  <a:cubicBezTo>
                    <a:pt x="7661" y="7743"/>
                    <a:pt x="7815" y="7590"/>
                    <a:pt x="7818" y="7400"/>
                  </a:cubicBezTo>
                  <a:lnTo>
                    <a:pt x="7818" y="6785"/>
                  </a:lnTo>
                  <a:lnTo>
                    <a:pt x="8119" y="6785"/>
                  </a:lnTo>
                  <a:cubicBezTo>
                    <a:pt x="8233" y="6785"/>
                    <a:pt x="8325" y="6693"/>
                    <a:pt x="8325" y="6579"/>
                  </a:cubicBezTo>
                  <a:cubicBezTo>
                    <a:pt x="8325" y="6464"/>
                    <a:pt x="8233" y="6373"/>
                    <a:pt x="8119" y="6373"/>
                  </a:cubicBezTo>
                  <a:lnTo>
                    <a:pt x="4812" y="6373"/>
                  </a:lnTo>
                  <a:cubicBezTo>
                    <a:pt x="4759" y="6373"/>
                    <a:pt x="4710" y="6347"/>
                    <a:pt x="4684" y="6301"/>
                  </a:cubicBezTo>
                  <a:lnTo>
                    <a:pt x="4086" y="5375"/>
                  </a:lnTo>
                  <a:cubicBezTo>
                    <a:pt x="4053" y="5326"/>
                    <a:pt x="4053" y="5261"/>
                    <a:pt x="4086" y="5211"/>
                  </a:cubicBezTo>
                  <a:lnTo>
                    <a:pt x="4089" y="5205"/>
                  </a:lnTo>
                  <a:lnTo>
                    <a:pt x="4684" y="4283"/>
                  </a:lnTo>
                  <a:cubicBezTo>
                    <a:pt x="4710" y="4240"/>
                    <a:pt x="4759" y="4214"/>
                    <a:pt x="4812" y="4214"/>
                  </a:cubicBezTo>
                  <a:close/>
                  <a:moveTo>
                    <a:pt x="6967" y="1"/>
                  </a:moveTo>
                  <a:cubicBezTo>
                    <a:pt x="6529" y="1"/>
                    <a:pt x="6176" y="354"/>
                    <a:pt x="6176" y="792"/>
                  </a:cubicBezTo>
                  <a:lnTo>
                    <a:pt x="6176" y="1011"/>
                  </a:lnTo>
                  <a:cubicBezTo>
                    <a:pt x="6173" y="1074"/>
                    <a:pt x="6192" y="1136"/>
                    <a:pt x="6228" y="1188"/>
                  </a:cubicBezTo>
                  <a:lnTo>
                    <a:pt x="5263" y="2637"/>
                  </a:lnTo>
                  <a:cubicBezTo>
                    <a:pt x="5178" y="2765"/>
                    <a:pt x="5132" y="2915"/>
                    <a:pt x="5136" y="3069"/>
                  </a:cubicBezTo>
                  <a:lnTo>
                    <a:pt x="5136" y="3802"/>
                  </a:lnTo>
                  <a:lnTo>
                    <a:pt x="4812" y="3802"/>
                  </a:lnTo>
                  <a:cubicBezTo>
                    <a:pt x="4619" y="3802"/>
                    <a:pt x="4439" y="3900"/>
                    <a:pt x="4334" y="4060"/>
                  </a:cubicBezTo>
                  <a:lnTo>
                    <a:pt x="3804" y="4884"/>
                  </a:lnTo>
                  <a:cubicBezTo>
                    <a:pt x="3752" y="4881"/>
                    <a:pt x="3700" y="4878"/>
                    <a:pt x="3644" y="4878"/>
                  </a:cubicBezTo>
                  <a:cubicBezTo>
                    <a:pt x="3160" y="4878"/>
                    <a:pt x="2908" y="5015"/>
                    <a:pt x="2686" y="5140"/>
                  </a:cubicBezTo>
                  <a:cubicBezTo>
                    <a:pt x="2479" y="5251"/>
                    <a:pt x="2303" y="5349"/>
                    <a:pt x="1927" y="5349"/>
                  </a:cubicBezTo>
                  <a:cubicBezTo>
                    <a:pt x="1547" y="5349"/>
                    <a:pt x="1371" y="5251"/>
                    <a:pt x="1168" y="5140"/>
                  </a:cubicBezTo>
                  <a:cubicBezTo>
                    <a:pt x="972" y="5032"/>
                    <a:pt x="749" y="4911"/>
                    <a:pt x="370" y="4884"/>
                  </a:cubicBezTo>
                  <a:cubicBezTo>
                    <a:pt x="360" y="4884"/>
                    <a:pt x="351" y="4883"/>
                    <a:pt x="342" y="4883"/>
                  </a:cubicBezTo>
                  <a:cubicBezTo>
                    <a:pt x="154" y="4883"/>
                    <a:pt x="0" y="5038"/>
                    <a:pt x="0" y="5228"/>
                  </a:cubicBezTo>
                  <a:lnTo>
                    <a:pt x="0" y="6451"/>
                  </a:lnTo>
                  <a:cubicBezTo>
                    <a:pt x="0" y="6566"/>
                    <a:pt x="92" y="6657"/>
                    <a:pt x="206" y="6657"/>
                  </a:cubicBezTo>
                  <a:cubicBezTo>
                    <a:pt x="321" y="6657"/>
                    <a:pt x="415" y="6566"/>
                    <a:pt x="415" y="6451"/>
                  </a:cubicBezTo>
                  <a:lnTo>
                    <a:pt x="415" y="5306"/>
                  </a:lnTo>
                  <a:cubicBezTo>
                    <a:pt x="657" y="5336"/>
                    <a:pt x="801" y="5414"/>
                    <a:pt x="968" y="5503"/>
                  </a:cubicBezTo>
                  <a:cubicBezTo>
                    <a:pt x="1191" y="5627"/>
                    <a:pt x="1443" y="5764"/>
                    <a:pt x="1927" y="5764"/>
                  </a:cubicBezTo>
                  <a:cubicBezTo>
                    <a:pt x="2408" y="5764"/>
                    <a:pt x="2663" y="5627"/>
                    <a:pt x="2885" y="5503"/>
                  </a:cubicBezTo>
                  <a:cubicBezTo>
                    <a:pt x="3088" y="5391"/>
                    <a:pt x="3268" y="5293"/>
                    <a:pt x="3644" y="5293"/>
                  </a:cubicBezTo>
                  <a:lnTo>
                    <a:pt x="3647" y="5293"/>
                  </a:lnTo>
                  <a:cubicBezTo>
                    <a:pt x="3647" y="5404"/>
                    <a:pt x="3677" y="5512"/>
                    <a:pt x="3736" y="5604"/>
                  </a:cubicBezTo>
                  <a:lnTo>
                    <a:pt x="4334" y="6530"/>
                  </a:lnTo>
                  <a:cubicBezTo>
                    <a:pt x="4439" y="6690"/>
                    <a:pt x="4619" y="6788"/>
                    <a:pt x="4812" y="6788"/>
                  </a:cubicBezTo>
                  <a:lnTo>
                    <a:pt x="6343" y="6788"/>
                  </a:lnTo>
                  <a:lnTo>
                    <a:pt x="6343" y="7400"/>
                  </a:lnTo>
                  <a:cubicBezTo>
                    <a:pt x="6343" y="7593"/>
                    <a:pt x="6496" y="7747"/>
                    <a:pt x="6686" y="7747"/>
                  </a:cubicBezTo>
                  <a:lnTo>
                    <a:pt x="6873" y="7747"/>
                  </a:lnTo>
                  <a:lnTo>
                    <a:pt x="6873" y="9941"/>
                  </a:lnTo>
                  <a:lnTo>
                    <a:pt x="6290" y="9941"/>
                  </a:lnTo>
                  <a:cubicBezTo>
                    <a:pt x="6022" y="9941"/>
                    <a:pt x="5806" y="10157"/>
                    <a:pt x="5806" y="10426"/>
                  </a:cubicBezTo>
                  <a:lnTo>
                    <a:pt x="5806" y="12627"/>
                  </a:lnTo>
                  <a:lnTo>
                    <a:pt x="5469" y="12627"/>
                  </a:lnTo>
                  <a:cubicBezTo>
                    <a:pt x="5201" y="12627"/>
                    <a:pt x="4985" y="12843"/>
                    <a:pt x="4985" y="13111"/>
                  </a:cubicBezTo>
                  <a:lnTo>
                    <a:pt x="4985" y="13585"/>
                  </a:lnTo>
                  <a:lnTo>
                    <a:pt x="415" y="13585"/>
                  </a:lnTo>
                  <a:lnTo>
                    <a:pt x="415" y="7419"/>
                  </a:lnTo>
                  <a:cubicBezTo>
                    <a:pt x="415" y="7280"/>
                    <a:pt x="312" y="7211"/>
                    <a:pt x="208" y="7211"/>
                  </a:cubicBezTo>
                  <a:cubicBezTo>
                    <a:pt x="104" y="7211"/>
                    <a:pt x="0" y="7280"/>
                    <a:pt x="0" y="7419"/>
                  </a:cubicBezTo>
                  <a:lnTo>
                    <a:pt x="0" y="13654"/>
                  </a:lnTo>
                  <a:cubicBezTo>
                    <a:pt x="0" y="13847"/>
                    <a:pt x="154" y="14001"/>
                    <a:pt x="347" y="14001"/>
                  </a:cubicBezTo>
                  <a:lnTo>
                    <a:pt x="13811" y="14001"/>
                  </a:lnTo>
                  <a:cubicBezTo>
                    <a:pt x="14004" y="14001"/>
                    <a:pt x="14157" y="13847"/>
                    <a:pt x="14157" y="13654"/>
                  </a:cubicBezTo>
                  <a:lnTo>
                    <a:pt x="14157" y="5228"/>
                  </a:lnTo>
                  <a:cubicBezTo>
                    <a:pt x="14157" y="5036"/>
                    <a:pt x="14000" y="4884"/>
                    <a:pt x="13811" y="4884"/>
                  </a:cubicBezTo>
                  <a:cubicBezTo>
                    <a:pt x="13803" y="4884"/>
                    <a:pt x="13795" y="4884"/>
                    <a:pt x="13788" y="4884"/>
                  </a:cubicBezTo>
                  <a:cubicBezTo>
                    <a:pt x="13016" y="4937"/>
                    <a:pt x="12970" y="5349"/>
                    <a:pt x="12234" y="5349"/>
                  </a:cubicBezTo>
                  <a:cubicBezTo>
                    <a:pt x="11455" y="5349"/>
                    <a:pt x="11432" y="4878"/>
                    <a:pt x="10517" y="4878"/>
                  </a:cubicBezTo>
                  <a:cubicBezTo>
                    <a:pt x="10474" y="4878"/>
                    <a:pt x="10435" y="4878"/>
                    <a:pt x="10399" y="4881"/>
                  </a:cubicBezTo>
                  <a:lnTo>
                    <a:pt x="9823" y="4047"/>
                  </a:lnTo>
                  <a:cubicBezTo>
                    <a:pt x="9715" y="3893"/>
                    <a:pt x="9542" y="3802"/>
                    <a:pt x="9355" y="3802"/>
                  </a:cubicBezTo>
                  <a:lnTo>
                    <a:pt x="9025" y="3802"/>
                  </a:lnTo>
                  <a:lnTo>
                    <a:pt x="9025" y="3069"/>
                  </a:lnTo>
                  <a:cubicBezTo>
                    <a:pt x="9025" y="2915"/>
                    <a:pt x="8979" y="2765"/>
                    <a:pt x="8894" y="2637"/>
                  </a:cubicBezTo>
                  <a:lnTo>
                    <a:pt x="7932" y="1188"/>
                  </a:lnTo>
                  <a:cubicBezTo>
                    <a:pt x="7968" y="1136"/>
                    <a:pt x="7985" y="1074"/>
                    <a:pt x="7985" y="1011"/>
                  </a:cubicBezTo>
                  <a:lnTo>
                    <a:pt x="7985" y="792"/>
                  </a:lnTo>
                  <a:cubicBezTo>
                    <a:pt x="7985" y="354"/>
                    <a:pt x="7631" y="1"/>
                    <a:pt x="7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12"/>
            <p:cNvSpPr/>
            <p:nvPr/>
          </p:nvSpPr>
          <p:spPr>
            <a:xfrm>
              <a:off x="1163950" y="2900175"/>
              <a:ext cx="27675" cy="41050"/>
            </a:xfrm>
            <a:custGeom>
              <a:avLst/>
              <a:gdLst/>
              <a:ahLst/>
              <a:cxnLst/>
              <a:rect l="l" t="t" r="r" b="b"/>
              <a:pathLst>
                <a:path w="1107" h="1642" extrusionOk="0">
                  <a:moveTo>
                    <a:pt x="564" y="0"/>
                  </a:moveTo>
                  <a:cubicBezTo>
                    <a:pt x="497" y="0"/>
                    <a:pt x="429" y="33"/>
                    <a:pt x="387" y="113"/>
                  </a:cubicBezTo>
                  <a:lnTo>
                    <a:pt x="83" y="685"/>
                  </a:lnTo>
                  <a:cubicBezTo>
                    <a:pt x="1" y="839"/>
                    <a:pt x="112" y="1029"/>
                    <a:pt x="289" y="1029"/>
                  </a:cubicBezTo>
                  <a:lnTo>
                    <a:pt x="518" y="1029"/>
                  </a:lnTo>
                  <a:lnTo>
                    <a:pt x="354" y="1333"/>
                  </a:lnTo>
                  <a:cubicBezTo>
                    <a:pt x="266" y="1499"/>
                    <a:pt x="404" y="1642"/>
                    <a:pt x="544" y="1642"/>
                  </a:cubicBezTo>
                  <a:cubicBezTo>
                    <a:pt x="611" y="1642"/>
                    <a:pt x="678" y="1609"/>
                    <a:pt x="720" y="1529"/>
                  </a:cubicBezTo>
                  <a:lnTo>
                    <a:pt x="1025" y="957"/>
                  </a:lnTo>
                  <a:cubicBezTo>
                    <a:pt x="1106" y="800"/>
                    <a:pt x="995" y="613"/>
                    <a:pt x="819" y="613"/>
                  </a:cubicBezTo>
                  <a:lnTo>
                    <a:pt x="590" y="613"/>
                  </a:lnTo>
                  <a:lnTo>
                    <a:pt x="753" y="306"/>
                  </a:lnTo>
                  <a:cubicBezTo>
                    <a:pt x="841" y="143"/>
                    <a:pt x="703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2"/>
            <p:cNvSpPr/>
            <p:nvPr/>
          </p:nvSpPr>
          <p:spPr>
            <a:xfrm>
              <a:off x="1020375" y="2900775"/>
              <a:ext cx="107625" cy="22175"/>
            </a:xfrm>
            <a:custGeom>
              <a:avLst/>
              <a:gdLst/>
              <a:ahLst/>
              <a:cxnLst/>
              <a:rect l="l" t="t" r="r" b="b"/>
              <a:pathLst>
                <a:path w="4305" h="887" extrusionOk="0">
                  <a:moveTo>
                    <a:pt x="2862" y="1"/>
                  </a:moveTo>
                  <a:cubicBezTo>
                    <a:pt x="1949" y="1"/>
                    <a:pt x="1917" y="472"/>
                    <a:pt x="1145" y="472"/>
                  </a:cubicBezTo>
                  <a:cubicBezTo>
                    <a:pt x="769" y="472"/>
                    <a:pt x="589" y="373"/>
                    <a:pt x="412" y="279"/>
                  </a:cubicBezTo>
                  <a:cubicBezTo>
                    <a:pt x="374" y="256"/>
                    <a:pt x="337" y="246"/>
                    <a:pt x="302" y="246"/>
                  </a:cubicBezTo>
                  <a:cubicBezTo>
                    <a:pt x="114" y="246"/>
                    <a:pt x="0" y="534"/>
                    <a:pt x="216" y="642"/>
                  </a:cubicBezTo>
                  <a:cubicBezTo>
                    <a:pt x="451" y="772"/>
                    <a:pt x="699" y="887"/>
                    <a:pt x="1143" y="887"/>
                  </a:cubicBezTo>
                  <a:lnTo>
                    <a:pt x="1143" y="887"/>
                  </a:lnTo>
                  <a:cubicBezTo>
                    <a:pt x="2051" y="886"/>
                    <a:pt x="2087" y="419"/>
                    <a:pt x="2859" y="419"/>
                  </a:cubicBezTo>
                  <a:cubicBezTo>
                    <a:pt x="3448" y="419"/>
                    <a:pt x="3562" y="661"/>
                    <a:pt x="4004" y="805"/>
                  </a:cubicBezTo>
                  <a:cubicBezTo>
                    <a:pt x="4025" y="812"/>
                    <a:pt x="4047" y="816"/>
                    <a:pt x="4069" y="816"/>
                  </a:cubicBezTo>
                  <a:cubicBezTo>
                    <a:pt x="4156" y="816"/>
                    <a:pt x="4240" y="761"/>
                    <a:pt x="4269" y="674"/>
                  </a:cubicBezTo>
                  <a:cubicBezTo>
                    <a:pt x="4305" y="563"/>
                    <a:pt x="4242" y="445"/>
                    <a:pt x="4134" y="409"/>
                  </a:cubicBezTo>
                  <a:cubicBezTo>
                    <a:pt x="3768" y="288"/>
                    <a:pt x="3559" y="1"/>
                    <a:pt x="2862" y="1"/>
                  </a:cubicBezTo>
                  <a:close/>
                  <a:moveTo>
                    <a:pt x="1143" y="887"/>
                  </a:moveTo>
                  <a:cubicBezTo>
                    <a:pt x="1143" y="887"/>
                    <a:pt x="1142" y="887"/>
                    <a:pt x="1141" y="887"/>
                  </a:cubicBezTo>
                  <a:lnTo>
                    <a:pt x="1145" y="887"/>
                  </a:lnTo>
                  <a:cubicBezTo>
                    <a:pt x="1144" y="887"/>
                    <a:pt x="1144" y="887"/>
                    <a:pt x="1143" y="8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12"/>
            <p:cNvSpPr/>
            <p:nvPr/>
          </p:nvSpPr>
          <p:spPr>
            <a:xfrm>
              <a:off x="1213850" y="2814250"/>
              <a:ext cx="117625" cy="22100"/>
            </a:xfrm>
            <a:custGeom>
              <a:avLst/>
              <a:gdLst/>
              <a:ahLst/>
              <a:cxnLst/>
              <a:rect l="l" t="t" r="r" b="b"/>
              <a:pathLst>
                <a:path w="4705" h="884" extrusionOk="0">
                  <a:moveTo>
                    <a:pt x="1992" y="1"/>
                  </a:moveTo>
                  <a:cubicBezTo>
                    <a:pt x="1086" y="1"/>
                    <a:pt x="1047" y="472"/>
                    <a:pt x="275" y="472"/>
                  </a:cubicBezTo>
                  <a:cubicBezTo>
                    <a:pt x="0" y="472"/>
                    <a:pt x="0" y="884"/>
                    <a:pt x="275" y="884"/>
                  </a:cubicBezTo>
                  <a:cubicBezTo>
                    <a:pt x="1184" y="884"/>
                    <a:pt x="1224" y="416"/>
                    <a:pt x="1992" y="416"/>
                  </a:cubicBezTo>
                  <a:cubicBezTo>
                    <a:pt x="2774" y="416"/>
                    <a:pt x="2797" y="884"/>
                    <a:pt x="3710" y="884"/>
                  </a:cubicBezTo>
                  <a:cubicBezTo>
                    <a:pt x="4115" y="884"/>
                    <a:pt x="4354" y="789"/>
                    <a:pt x="4557" y="684"/>
                  </a:cubicBezTo>
                  <a:cubicBezTo>
                    <a:pt x="4662" y="635"/>
                    <a:pt x="4704" y="508"/>
                    <a:pt x="4652" y="403"/>
                  </a:cubicBezTo>
                  <a:cubicBezTo>
                    <a:pt x="4614" y="332"/>
                    <a:pt x="4542" y="291"/>
                    <a:pt x="4467" y="291"/>
                  </a:cubicBezTo>
                  <a:cubicBezTo>
                    <a:pt x="4432" y="291"/>
                    <a:pt x="4397" y="299"/>
                    <a:pt x="4364" y="318"/>
                  </a:cubicBezTo>
                  <a:cubicBezTo>
                    <a:pt x="4217" y="393"/>
                    <a:pt x="4040" y="472"/>
                    <a:pt x="3710" y="472"/>
                  </a:cubicBezTo>
                  <a:cubicBezTo>
                    <a:pt x="2931" y="472"/>
                    <a:pt x="2908" y="1"/>
                    <a:pt x="1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112"/>
          <p:cNvGrpSpPr/>
          <p:nvPr/>
        </p:nvGrpSpPr>
        <p:grpSpPr>
          <a:xfrm>
            <a:off x="7844200" y="2630675"/>
            <a:ext cx="245350" cy="353950"/>
            <a:chOff x="7844200" y="2630675"/>
            <a:chExt cx="245350" cy="353950"/>
          </a:xfrm>
        </p:grpSpPr>
        <p:sp>
          <p:nvSpPr>
            <p:cNvPr id="2247" name="Google Shape;2247;p112"/>
            <p:cNvSpPr/>
            <p:nvPr/>
          </p:nvSpPr>
          <p:spPr>
            <a:xfrm>
              <a:off x="7844200" y="2630675"/>
              <a:ext cx="245350" cy="353950"/>
            </a:xfrm>
            <a:custGeom>
              <a:avLst/>
              <a:gdLst/>
              <a:ahLst/>
              <a:cxnLst/>
              <a:rect l="l" t="t" r="r" b="b"/>
              <a:pathLst>
                <a:path w="9814" h="14158" extrusionOk="0">
                  <a:moveTo>
                    <a:pt x="4590" y="416"/>
                  </a:moveTo>
                  <a:lnTo>
                    <a:pt x="4590" y="926"/>
                  </a:lnTo>
                  <a:lnTo>
                    <a:pt x="2447" y="926"/>
                  </a:lnTo>
                  <a:lnTo>
                    <a:pt x="2447" y="416"/>
                  </a:lnTo>
                  <a:close/>
                  <a:moveTo>
                    <a:pt x="4184" y="1341"/>
                  </a:moveTo>
                  <a:lnTo>
                    <a:pt x="4184" y="2159"/>
                  </a:lnTo>
                  <a:lnTo>
                    <a:pt x="2853" y="2159"/>
                  </a:lnTo>
                  <a:lnTo>
                    <a:pt x="2853" y="1341"/>
                  </a:lnTo>
                  <a:close/>
                  <a:moveTo>
                    <a:pt x="8688" y="3562"/>
                  </a:moveTo>
                  <a:lnTo>
                    <a:pt x="8688" y="5767"/>
                  </a:lnTo>
                  <a:lnTo>
                    <a:pt x="6552" y="5767"/>
                  </a:lnTo>
                  <a:cubicBezTo>
                    <a:pt x="6050" y="5447"/>
                    <a:pt x="5479" y="5286"/>
                    <a:pt x="4907" y="5286"/>
                  </a:cubicBezTo>
                  <a:cubicBezTo>
                    <a:pt x="4335" y="5286"/>
                    <a:pt x="3764" y="5447"/>
                    <a:pt x="3262" y="5767"/>
                  </a:cubicBezTo>
                  <a:lnTo>
                    <a:pt x="1122" y="5767"/>
                  </a:lnTo>
                  <a:lnTo>
                    <a:pt x="1122" y="3562"/>
                  </a:lnTo>
                  <a:close/>
                  <a:moveTo>
                    <a:pt x="2745" y="6179"/>
                  </a:moveTo>
                  <a:cubicBezTo>
                    <a:pt x="2578" y="6346"/>
                    <a:pt x="2434" y="6529"/>
                    <a:pt x="2310" y="6729"/>
                  </a:cubicBezTo>
                  <a:lnTo>
                    <a:pt x="707" y="6729"/>
                  </a:lnTo>
                  <a:cubicBezTo>
                    <a:pt x="553" y="6729"/>
                    <a:pt x="432" y="6604"/>
                    <a:pt x="432" y="6454"/>
                  </a:cubicBezTo>
                  <a:cubicBezTo>
                    <a:pt x="432" y="6304"/>
                    <a:pt x="553" y="6179"/>
                    <a:pt x="707" y="6179"/>
                  </a:cubicBezTo>
                  <a:close/>
                  <a:moveTo>
                    <a:pt x="9107" y="6179"/>
                  </a:moveTo>
                  <a:cubicBezTo>
                    <a:pt x="9261" y="6179"/>
                    <a:pt x="9382" y="6304"/>
                    <a:pt x="9382" y="6454"/>
                  </a:cubicBezTo>
                  <a:cubicBezTo>
                    <a:pt x="9382" y="6608"/>
                    <a:pt x="9261" y="6729"/>
                    <a:pt x="9107" y="6729"/>
                  </a:cubicBezTo>
                  <a:lnTo>
                    <a:pt x="7507" y="6729"/>
                  </a:lnTo>
                  <a:cubicBezTo>
                    <a:pt x="7383" y="6529"/>
                    <a:pt x="7236" y="6346"/>
                    <a:pt x="7069" y="6179"/>
                  </a:cubicBezTo>
                  <a:close/>
                  <a:moveTo>
                    <a:pt x="2091" y="7144"/>
                  </a:moveTo>
                  <a:cubicBezTo>
                    <a:pt x="1763" y="7913"/>
                    <a:pt x="1763" y="8780"/>
                    <a:pt x="2091" y="9548"/>
                  </a:cubicBezTo>
                  <a:lnTo>
                    <a:pt x="1122" y="9548"/>
                  </a:lnTo>
                  <a:lnTo>
                    <a:pt x="1122" y="7144"/>
                  </a:lnTo>
                  <a:close/>
                  <a:moveTo>
                    <a:pt x="8692" y="7144"/>
                  </a:moveTo>
                  <a:lnTo>
                    <a:pt x="8692" y="9548"/>
                  </a:lnTo>
                  <a:lnTo>
                    <a:pt x="7723" y="9548"/>
                  </a:lnTo>
                  <a:cubicBezTo>
                    <a:pt x="8050" y="8780"/>
                    <a:pt x="8050" y="7913"/>
                    <a:pt x="7723" y="7144"/>
                  </a:cubicBezTo>
                  <a:close/>
                  <a:moveTo>
                    <a:pt x="2310" y="9961"/>
                  </a:moveTo>
                  <a:cubicBezTo>
                    <a:pt x="2431" y="10160"/>
                    <a:pt x="2578" y="10347"/>
                    <a:pt x="2745" y="10510"/>
                  </a:cubicBezTo>
                  <a:lnTo>
                    <a:pt x="707" y="10510"/>
                  </a:lnTo>
                  <a:cubicBezTo>
                    <a:pt x="553" y="10510"/>
                    <a:pt x="432" y="10389"/>
                    <a:pt x="432" y="10235"/>
                  </a:cubicBezTo>
                  <a:cubicBezTo>
                    <a:pt x="432" y="10085"/>
                    <a:pt x="553" y="9961"/>
                    <a:pt x="707" y="9961"/>
                  </a:cubicBezTo>
                  <a:close/>
                  <a:moveTo>
                    <a:pt x="9107" y="9961"/>
                  </a:moveTo>
                  <a:cubicBezTo>
                    <a:pt x="9261" y="9961"/>
                    <a:pt x="9382" y="10082"/>
                    <a:pt x="9382" y="10235"/>
                  </a:cubicBezTo>
                  <a:cubicBezTo>
                    <a:pt x="9382" y="10386"/>
                    <a:pt x="9261" y="10510"/>
                    <a:pt x="9107" y="10510"/>
                  </a:cubicBezTo>
                  <a:lnTo>
                    <a:pt x="7069" y="10510"/>
                  </a:lnTo>
                  <a:cubicBezTo>
                    <a:pt x="7236" y="10343"/>
                    <a:pt x="7383" y="10157"/>
                    <a:pt x="7507" y="9961"/>
                  </a:cubicBezTo>
                  <a:close/>
                  <a:moveTo>
                    <a:pt x="4904" y="5697"/>
                  </a:moveTo>
                  <a:cubicBezTo>
                    <a:pt x="5593" y="5697"/>
                    <a:pt x="6270" y="5966"/>
                    <a:pt x="6778" y="6474"/>
                  </a:cubicBezTo>
                  <a:cubicBezTo>
                    <a:pt x="7534" y="7229"/>
                    <a:pt x="7759" y="8368"/>
                    <a:pt x="7350" y="9355"/>
                  </a:cubicBezTo>
                  <a:cubicBezTo>
                    <a:pt x="6942" y="10347"/>
                    <a:pt x="5977" y="10991"/>
                    <a:pt x="4907" y="10991"/>
                  </a:cubicBezTo>
                  <a:cubicBezTo>
                    <a:pt x="3445" y="10988"/>
                    <a:pt x="2261" y="9804"/>
                    <a:pt x="2261" y="8345"/>
                  </a:cubicBezTo>
                  <a:cubicBezTo>
                    <a:pt x="2261" y="7275"/>
                    <a:pt x="2905" y="6310"/>
                    <a:pt x="3893" y="5898"/>
                  </a:cubicBezTo>
                  <a:cubicBezTo>
                    <a:pt x="4220" y="5763"/>
                    <a:pt x="4563" y="5697"/>
                    <a:pt x="4904" y="5697"/>
                  </a:cubicBezTo>
                  <a:close/>
                  <a:moveTo>
                    <a:pt x="9277" y="13170"/>
                  </a:moveTo>
                  <a:cubicBezTo>
                    <a:pt x="9284" y="13170"/>
                    <a:pt x="9287" y="13173"/>
                    <a:pt x="9287" y="13176"/>
                  </a:cubicBezTo>
                  <a:lnTo>
                    <a:pt x="9287" y="13739"/>
                  </a:lnTo>
                  <a:cubicBezTo>
                    <a:pt x="9284" y="13742"/>
                    <a:pt x="9284" y="13745"/>
                    <a:pt x="9277" y="13745"/>
                  </a:cubicBezTo>
                  <a:lnTo>
                    <a:pt x="537" y="13745"/>
                  </a:lnTo>
                  <a:cubicBezTo>
                    <a:pt x="533" y="13745"/>
                    <a:pt x="530" y="13742"/>
                    <a:pt x="530" y="13739"/>
                  </a:cubicBezTo>
                  <a:lnTo>
                    <a:pt x="530" y="13176"/>
                  </a:lnTo>
                  <a:cubicBezTo>
                    <a:pt x="530" y="13173"/>
                    <a:pt x="533" y="13170"/>
                    <a:pt x="537" y="13170"/>
                  </a:cubicBezTo>
                  <a:close/>
                  <a:moveTo>
                    <a:pt x="2378" y="0"/>
                  </a:moveTo>
                  <a:cubicBezTo>
                    <a:pt x="2185" y="0"/>
                    <a:pt x="2032" y="154"/>
                    <a:pt x="2032" y="344"/>
                  </a:cubicBezTo>
                  <a:lnTo>
                    <a:pt x="2032" y="995"/>
                  </a:lnTo>
                  <a:cubicBezTo>
                    <a:pt x="2032" y="1184"/>
                    <a:pt x="2185" y="1341"/>
                    <a:pt x="2378" y="1341"/>
                  </a:cubicBezTo>
                  <a:lnTo>
                    <a:pt x="2437" y="1341"/>
                  </a:lnTo>
                  <a:lnTo>
                    <a:pt x="2437" y="2159"/>
                  </a:lnTo>
                  <a:lnTo>
                    <a:pt x="537" y="2159"/>
                  </a:lnTo>
                  <a:cubicBezTo>
                    <a:pt x="304" y="2159"/>
                    <a:pt x="115" y="2346"/>
                    <a:pt x="115" y="2581"/>
                  </a:cubicBezTo>
                  <a:lnTo>
                    <a:pt x="115" y="3140"/>
                  </a:lnTo>
                  <a:cubicBezTo>
                    <a:pt x="115" y="3373"/>
                    <a:pt x="304" y="3559"/>
                    <a:pt x="537" y="3562"/>
                  </a:cubicBezTo>
                  <a:lnTo>
                    <a:pt x="710" y="3562"/>
                  </a:lnTo>
                  <a:lnTo>
                    <a:pt x="710" y="5764"/>
                  </a:lnTo>
                  <a:lnTo>
                    <a:pt x="707" y="5764"/>
                  </a:lnTo>
                  <a:cubicBezTo>
                    <a:pt x="701" y="5764"/>
                    <a:pt x="695" y="5764"/>
                    <a:pt x="689" y="5764"/>
                  </a:cubicBezTo>
                  <a:cubicBezTo>
                    <a:pt x="311" y="5764"/>
                    <a:pt x="0" y="6071"/>
                    <a:pt x="0" y="6454"/>
                  </a:cubicBezTo>
                  <a:cubicBezTo>
                    <a:pt x="0" y="6834"/>
                    <a:pt x="311" y="7144"/>
                    <a:pt x="689" y="7144"/>
                  </a:cubicBezTo>
                  <a:cubicBezTo>
                    <a:pt x="695" y="7144"/>
                    <a:pt x="701" y="7144"/>
                    <a:pt x="707" y="7144"/>
                  </a:cubicBezTo>
                  <a:lnTo>
                    <a:pt x="710" y="7144"/>
                  </a:lnTo>
                  <a:lnTo>
                    <a:pt x="710" y="9545"/>
                  </a:lnTo>
                  <a:lnTo>
                    <a:pt x="707" y="9545"/>
                  </a:lnTo>
                  <a:cubicBezTo>
                    <a:pt x="327" y="9545"/>
                    <a:pt x="20" y="9853"/>
                    <a:pt x="20" y="10235"/>
                  </a:cubicBezTo>
                  <a:cubicBezTo>
                    <a:pt x="20" y="10615"/>
                    <a:pt x="327" y="10926"/>
                    <a:pt x="707" y="10926"/>
                  </a:cubicBezTo>
                  <a:lnTo>
                    <a:pt x="710" y="10926"/>
                  </a:lnTo>
                  <a:lnTo>
                    <a:pt x="710" y="11413"/>
                  </a:lnTo>
                  <a:cubicBezTo>
                    <a:pt x="710" y="11527"/>
                    <a:pt x="802" y="11619"/>
                    <a:pt x="919" y="11619"/>
                  </a:cubicBezTo>
                  <a:cubicBezTo>
                    <a:pt x="1034" y="11619"/>
                    <a:pt x="1126" y="11527"/>
                    <a:pt x="1126" y="11413"/>
                  </a:cubicBezTo>
                  <a:lnTo>
                    <a:pt x="1126" y="10926"/>
                  </a:lnTo>
                  <a:lnTo>
                    <a:pt x="3265" y="10926"/>
                  </a:lnTo>
                  <a:cubicBezTo>
                    <a:pt x="3765" y="11245"/>
                    <a:pt x="4337" y="11404"/>
                    <a:pt x="4909" y="11404"/>
                  </a:cubicBezTo>
                  <a:cubicBezTo>
                    <a:pt x="5480" y="11404"/>
                    <a:pt x="6052" y="11245"/>
                    <a:pt x="6552" y="10926"/>
                  </a:cubicBezTo>
                  <a:lnTo>
                    <a:pt x="8692" y="10926"/>
                  </a:lnTo>
                  <a:lnTo>
                    <a:pt x="8692" y="12754"/>
                  </a:lnTo>
                  <a:lnTo>
                    <a:pt x="1126" y="12754"/>
                  </a:lnTo>
                  <a:lnTo>
                    <a:pt x="1126" y="12381"/>
                  </a:lnTo>
                  <a:cubicBezTo>
                    <a:pt x="1126" y="12242"/>
                    <a:pt x="1022" y="12173"/>
                    <a:pt x="918" y="12173"/>
                  </a:cubicBezTo>
                  <a:cubicBezTo>
                    <a:pt x="814" y="12173"/>
                    <a:pt x="710" y="12242"/>
                    <a:pt x="710" y="12381"/>
                  </a:cubicBezTo>
                  <a:lnTo>
                    <a:pt x="710" y="12754"/>
                  </a:lnTo>
                  <a:lnTo>
                    <a:pt x="537" y="12754"/>
                  </a:lnTo>
                  <a:cubicBezTo>
                    <a:pt x="304" y="12754"/>
                    <a:pt x="115" y="12944"/>
                    <a:pt x="115" y="13176"/>
                  </a:cubicBezTo>
                  <a:lnTo>
                    <a:pt x="115" y="13735"/>
                  </a:lnTo>
                  <a:cubicBezTo>
                    <a:pt x="115" y="13968"/>
                    <a:pt x="304" y="14157"/>
                    <a:pt x="537" y="14157"/>
                  </a:cubicBezTo>
                  <a:lnTo>
                    <a:pt x="9277" y="14157"/>
                  </a:lnTo>
                  <a:cubicBezTo>
                    <a:pt x="9513" y="14157"/>
                    <a:pt x="9699" y="13968"/>
                    <a:pt x="9699" y="13735"/>
                  </a:cubicBezTo>
                  <a:lnTo>
                    <a:pt x="9699" y="13176"/>
                  </a:lnTo>
                  <a:cubicBezTo>
                    <a:pt x="9699" y="12944"/>
                    <a:pt x="9513" y="12754"/>
                    <a:pt x="9277" y="12754"/>
                  </a:cubicBezTo>
                  <a:lnTo>
                    <a:pt x="9107" y="12754"/>
                  </a:lnTo>
                  <a:lnTo>
                    <a:pt x="9107" y="10926"/>
                  </a:lnTo>
                  <a:cubicBezTo>
                    <a:pt x="9113" y="10926"/>
                    <a:pt x="9119" y="10926"/>
                    <a:pt x="9125" y="10926"/>
                  </a:cubicBezTo>
                  <a:cubicBezTo>
                    <a:pt x="9506" y="10926"/>
                    <a:pt x="9814" y="10615"/>
                    <a:pt x="9814" y="10235"/>
                  </a:cubicBezTo>
                  <a:cubicBezTo>
                    <a:pt x="9814" y="9852"/>
                    <a:pt x="9506" y="9545"/>
                    <a:pt x="9125" y="9545"/>
                  </a:cubicBezTo>
                  <a:cubicBezTo>
                    <a:pt x="9119" y="9545"/>
                    <a:pt x="9113" y="9545"/>
                    <a:pt x="9107" y="9545"/>
                  </a:cubicBezTo>
                  <a:lnTo>
                    <a:pt x="9107" y="7144"/>
                  </a:lnTo>
                  <a:cubicBezTo>
                    <a:pt x="9113" y="7144"/>
                    <a:pt x="9119" y="7144"/>
                    <a:pt x="9125" y="7144"/>
                  </a:cubicBezTo>
                  <a:cubicBezTo>
                    <a:pt x="9506" y="7144"/>
                    <a:pt x="9814" y="6834"/>
                    <a:pt x="9814" y="6454"/>
                  </a:cubicBezTo>
                  <a:cubicBezTo>
                    <a:pt x="9814" y="6071"/>
                    <a:pt x="9506" y="5764"/>
                    <a:pt x="9125" y="5764"/>
                  </a:cubicBezTo>
                  <a:cubicBezTo>
                    <a:pt x="9119" y="5764"/>
                    <a:pt x="9113" y="5764"/>
                    <a:pt x="9107" y="5764"/>
                  </a:cubicBezTo>
                  <a:lnTo>
                    <a:pt x="9107" y="3562"/>
                  </a:lnTo>
                  <a:lnTo>
                    <a:pt x="9277" y="3562"/>
                  </a:lnTo>
                  <a:cubicBezTo>
                    <a:pt x="9513" y="3562"/>
                    <a:pt x="9699" y="3373"/>
                    <a:pt x="9699" y="3140"/>
                  </a:cubicBezTo>
                  <a:lnTo>
                    <a:pt x="9699" y="2581"/>
                  </a:lnTo>
                  <a:cubicBezTo>
                    <a:pt x="9699" y="2346"/>
                    <a:pt x="9513" y="2159"/>
                    <a:pt x="9277" y="2159"/>
                  </a:cubicBezTo>
                  <a:lnTo>
                    <a:pt x="8073" y="2159"/>
                  </a:lnTo>
                  <a:cubicBezTo>
                    <a:pt x="7808" y="2169"/>
                    <a:pt x="7808" y="2561"/>
                    <a:pt x="8073" y="2575"/>
                  </a:cubicBezTo>
                  <a:lnTo>
                    <a:pt x="9277" y="2575"/>
                  </a:lnTo>
                  <a:cubicBezTo>
                    <a:pt x="9284" y="2575"/>
                    <a:pt x="9287" y="2575"/>
                    <a:pt x="9287" y="2581"/>
                  </a:cubicBezTo>
                  <a:lnTo>
                    <a:pt x="9287" y="3140"/>
                  </a:lnTo>
                  <a:cubicBezTo>
                    <a:pt x="9284" y="3144"/>
                    <a:pt x="9284" y="3147"/>
                    <a:pt x="9277" y="3147"/>
                  </a:cubicBezTo>
                  <a:lnTo>
                    <a:pt x="537" y="3147"/>
                  </a:lnTo>
                  <a:cubicBezTo>
                    <a:pt x="533" y="3147"/>
                    <a:pt x="530" y="3144"/>
                    <a:pt x="530" y="3140"/>
                  </a:cubicBezTo>
                  <a:lnTo>
                    <a:pt x="530" y="2581"/>
                  </a:lnTo>
                  <a:cubicBezTo>
                    <a:pt x="530" y="2576"/>
                    <a:pt x="532" y="2573"/>
                    <a:pt x="534" y="2573"/>
                  </a:cubicBezTo>
                  <a:cubicBezTo>
                    <a:pt x="535" y="2573"/>
                    <a:pt x="536" y="2574"/>
                    <a:pt x="537" y="2575"/>
                  </a:cubicBezTo>
                  <a:lnTo>
                    <a:pt x="7105" y="2575"/>
                  </a:lnTo>
                  <a:cubicBezTo>
                    <a:pt x="7370" y="2561"/>
                    <a:pt x="7370" y="2169"/>
                    <a:pt x="7105" y="2159"/>
                  </a:cubicBezTo>
                  <a:lnTo>
                    <a:pt x="4596" y="2159"/>
                  </a:lnTo>
                  <a:lnTo>
                    <a:pt x="4596" y="1341"/>
                  </a:lnTo>
                  <a:lnTo>
                    <a:pt x="4658" y="1341"/>
                  </a:lnTo>
                  <a:cubicBezTo>
                    <a:pt x="4848" y="1341"/>
                    <a:pt x="5002" y="1184"/>
                    <a:pt x="5002" y="995"/>
                  </a:cubicBezTo>
                  <a:lnTo>
                    <a:pt x="5002" y="344"/>
                  </a:lnTo>
                  <a:cubicBezTo>
                    <a:pt x="5002" y="154"/>
                    <a:pt x="4848" y="0"/>
                    <a:pt x="46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12"/>
            <p:cNvSpPr/>
            <p:nvPr/>
          </p:nvSpPr>
          <p:spPr>
            <a:xfrm>
              <a:off x="7916475" y="2801825"/>
              <a:ext cx="90475" cy="74925"/>
            </a:xfrm>
            <a:custGeom>
              <a:avLst/>
              <a:gdLst/>
              <a:ahLst/>
              <a:cxnLst/>
              <a:rect l="l" t="t" r="r" b="b"/>
              <a:pathLst>
                <a:path w="3619" h="2997" extrusionOk="0">
                  <a:moveTo>
                    <a:pt x="1477" y="415"/>
                  </a:moveTo>
                  <a:cubicBezTo>
                    <a:pt x="2500" y="415"/>
                    <a:pt x="3142" y="1186"/>
                    <a:pt x="3095" y="1783"/>
                  </a:cubicBezTo>
                  <a:lnTo>
                    <a:pt x="3092" y="1780"/>
                  </a:lnTo>
                  <a:cubicBezTo>
                    <a:pt x="2814" y="1430"/>
                    <a:pt x="2471" y="1136"/>
                    <a:pt x="2085" y="910"/>
                  </a:cubicBezTo>
                  <a:cubicBezTo>
                    <a:pt x="1761" y="714"/>
                    <a:pt x="1411" y="563"/>
                    <a:pt x="1048" y="458"/>
                  </a:cubicBezTo>
                  <a:cubicBezTo>
                    <a:pt x="1197" y="429"/>
                    <a:pt x="1340" y="415"/>
                    <a:pt x="1477" y="415"/>
                  </a:cubicBezTo>
                  <a:close/>
                  <a:moveTo>
                    <a:pt x="766" y="815"/>
                  </a:moveTo>
                  <a:lnTo>
                    <a:pt x="766" y="815"/>
                  </a:lnTo>
                  <a:cubicBezTo>
                    <a:pt x="1434" y="966"/>
                    <a:pt x="2389" y="1427"/>
                    <a:pt x="2893" y="2212"/>
                  </a:cubicBezTo>
                  <a:cubicBezTo>
                    <a:pt x="2719" y="2408"/>
                    <a:pt x="2507" y="2500"/>
                    <a:pt x="2297" y="2500"/>
                  </a:cubicBezTo>
                  <a:cubicBezTo>
                    <a:pt x="2065" y="2500"/>
                    <a:pt x="1836" y="2387"/>
                    <a:pt x="1663" y="2176"/>
                  </a:cubicBezTo>
                  <a:cubicBezTo>
                    <a:pt x="1522" y="2006"/>
                    <a:pt x="1391" y="1783"/>
                    <a:pt x="1254" y="1551"/>
                  </a:cubicBezTo>
                  <a:cubicBezTo>
                    <a:pt x="1103" y="1296"/>
                    <a:pt x="950" y="1034"/>
                    <a:pt x="766" y="815"/>
                  </a:cubicBezTo>
                  <a:close/>
                  <a:moveTo>
                    <a:pt x="1486" y="1"/>
                  </a:moveTo>
                  <a:cubicBezTo>
                    <a:pt x="1089" y="1"/>
                    <a:pt x="672" y="95"/>
                    <a:pt x="256" y="282"/>
                  </a:cubicBezTo>
                  <a:cubicBezTo>
                    <a:pt x="30" y="387"/>
                    <a:pt x="1" y="697"/>
                    <a:pt x="200" y="844"/>
                  </a:cubicBezTo>
                  <a:cubicBezTo>
                    <a:pt x="469" y="1034"/>
                    <a:pt x="685" y="1404"/>
                    <a:pt x="897" y="1760"/>
                  </a:cubicBezTo>
                  <a:cubicBezTo>
                    <a:pt x="1038" y="1999"/>
                    <a:pt x="1182" y="2244"/>
                    <a:pt x="1342" y="2441"/>
                  </a:cubicBezTo>
                  <a:cubicBezTo>
                    <a:pt x="1598" y="2750"/>
                    <a:pt x="1948" y="2915"/>
                    <a:pt x="2300" y="2915"/>
                  </a:cubicBezTo>
                  <a:cubicBezTo>
                    <a:pt x="2578" y="2915"/>
                    <a:pt x="2858" y="2813"/>
                    <a:pt x="3095" y="2598"/>
                  </a:cubicBezTo>
                  <a:cubicBezTo>
                    <a:pt x="3128" y="2676"/>
                    <a:pt x="3154" y="2758"/>
                    <a:pt x="3174" y="2840"/>
                  </a:cubicBezTo>
                  <a:cubicBezTo>
                    <a:pt x="3199" y="2935"/>
                    <a:pt x="3283" y="2996"/>
                    <a:pt x="3377" y="2996"/>
                  </a:cubicBezTo>
                  <a:cubicBezTo>
                    <a:pt x="3393" y="2996"/>
                    <a:pt x="3409" y="2994"/>
                    <a:pt x="3426" y="2990"/>
                  </a:cubicBezTo>
                  <a:cubicBezTo>
                    <a:pt x="3537" y="2961"/>
                    <a:pt x="3602" y="2846"/>
                    <a:pt x="3576" y="2735"/>
                  </a:cubicBezTo>
                  <a:cubicBezTo>
                    <a:pt x="3530" y="2565"/>
                    <a:pt x="3468" y="2398"/>
                    <a:pt x="3387" y="2238"/>
                  </a:cubicBezTo>
                  <a:lnTo>
                    <a:pt x="3383" y="2238"/>
                  </a:lnTo>
                  <a:cubicBezTo>
                    <a:pt x="3619" y="1803"/>
                    <a:pt x="3521" y="1214"/>
                    <a:pt x="3125" y="740"/>
                  </a:cubicBezTo>
                  <a:cubicBezTo>
                    <a:pt x="2827" y="387"/>
                    <a:pt x="2422" y="144"/>
                    <a:pt x="1970" y="50"/>
                  </a:cubicBezTo>
                  <a:cubicBezTo>
                    <a:pt x="1813" y="17"/>
                    <a:pt x="1652" y="1"/>
                    <a:pt x="1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112"/>
          <p:cNvGrpSpPr/>
          <p:nvPr/>
        </p:nvGrpSpPr>
        <p:grpSpPr>
          <a:xfrm>
            <a:off x="7053650" y="2648650"/>
            <a:ext cx="358550" cy="318075"/>
            <a:chOff x="7053650" y="2648650"/>
            <a:chExt cx="358550" cy="318075"/>
          </a:xfrm>
        </p:grpSpPr>
        <p:sp>
          <p:nvSpPr>
            <p:cNvPr id="2250" name="Google Shape;2250;p112"/>
            <p:cNvSpPr/>
            <p:nvPr/>
          </p:nvSpPr>
          <p:spPr>
            <a:xfrm>
              <a:off x="7053650" y="2648650"/>
              <a:ext cx="358550" cy="318075"/>
            </a:xfrm>
            <a:custGeom>
              <a:avLst/>
              <a:gdLst/>
              <a:ahLst/>
              <a:cxnLst/>
              <a:rect l="l" t="t" r="r" b="b"/>
              <a:pathLst>
                <a:path w="14342" h="12723" extrusionOk="0">
                  <a:moveTo>
                    <a:pt x="661" y="1"/>
                  </a:moveTo>
                  <a:cubicBezTo>
                    <a:pt x="298" y="1"/>
                    <a:pt x="7" y="292"/>
                    <a:pt x="7" y="655"/>
                  </a:cubicBezTo>
                  <a:lnTo>
                    <a:pt x="7" y="5876"/>
                  </a:lnTo>
                  <a:cubicBezTo>
                    <a:pt x="1" y="5993"/>
                    <a:pt x="95" y="6092"/>
                    <a:pt x="213" y="6092"/>
                  </a:cubicBezTo>
                  <a:cubicBezTo>
                    <a:pt x="331" y="6092"/>
                    <a:pt x="426" y="5993"/>
                    <a:pt x="419" y="5876"/>
                  </a:cubicBezTo>
                  <a:lnTo>
                    <a:pt x="419" y="655"/>
                  </a:lnTo>
                  <a:cubicBezTo>
                    <a:pt x="419" y="521"/>
                    <a:pt x="527" y="413"/>
                    <a:pt x="661" y="413"/>
                  </a:cubicBezTo>
                  <a:lnTo>
                    <a:pt x="8460" y="413"/>
                  </a:lnTo>
                  <a:cubicBezTo>
                    <a:pt x="8590" y="416"/>
                    <a:pt x="8698" y="521"/>
                    <a:pt x="8698" y="655"/>
                  </a:cubicBezTo>
                  <a:lnTo>
                    <a:pt x="8698" y="5712"/>
                  </a:lnTo>
                  <a:cubicBezTo>
                    <a:pt x="7580" y="6307"/>
                    <a:pt x="6837" y="7429"/>
                    <a:pt x="6732" y="8692"/>
                  </a:cubicBezTo>
                  <a:lnTo>
                    <a:pt x="661" y="8692"/>
                  </a:lnTo>
                  <a:cubicBezTo>
                    <a:pt x="527" y="8692"/>
                    <a:pt x="419" y="8584"/>
                    <a:pt x="419" y="8453"/>
                  </a:cubicBezTo>
                  <a:lnTo>
                    <a:pt x="419" y="6844"/>
                  </a:lnTo>
                  <a:cubicBezTo>
                    <a:pt x="414" y="6711"/>
                    <a:pt x="314" y="6645"/>
                    <a:pt x="213" y="6645"/>
                  </a:cubicBezTo>
                  <a:cubicBezTo>
                    <a:pt x="112" y="6645"/>
                    <a:pt x="10" y="6711"/>
                    <a:pt x="4" y="6844"/>
                  </a:cubicBezTo>
                  <a:lnTo>
                    <a:pt x="4" y="8453"/>
                  </a:lnTo>
                  <a:cubicBezTo>
                    <a:pt x="4" y="8813"/>
                    <a:pt x="298" y="9107"/>
                    <a:pt x="658" y="9107"/>
                  </a:cubicBezTo>
                  <a:lnTo>
                    <a:pt x="6723" y="9107"/>
                  </a:lnTo>
                  <a:cubicBezTo>
                    <a:pt x="6784" y="11197"/>
                    <a:pt x="8511" y="12722"/>
                    <a:pt x="10440" y="12722"/>
                  </a:cubicBezTo>
                  <a:cubicBezTo>
                    <a:pt x="10896" y="12722"/>
                    <a:pt x="11363" y="12637"/>
                    <a:pt x="11822" y="12454"/>
                  </a:cubicBezTo>
                  <a:cubicBezTo>
                    <a:pt x="12951" y="12002"/>
                    <a:pt x="13788" y="11028"/>
                    <a:pt x="14066" y="9847"/>
                  </a:cubicBezTo>
                  <a:cubicBezTo>
                    <a:pt x="14341" y="8663"/>
                    <a:pt x="14024" y="7420"/>
                    <a:pt x="13213" y="6514"/>
                  </a:cubicBezTo>
                  <a:cubicBezTo>
                    <a:pt x="13166" y="6462"/>
                    <a:pt x="13113" y="6441"/>
                    <a:pt x="13061" y="6441"/>
                  </a:cubicBezTo>
                  <a:cubicBezTo>
                    <a:pt x="12904" y="6441"/>
                    <a:pt x="12764" y="6637"/>
                    <a:pt x="12902" y="6792"/>
                  </a:cubicBezTo>
                  <a:cubicBezTo>
                    <a:pt x="14060" y="8084"/>
                    <a:pt x="14024" y="10050"/>
                    <a:pt x="12813" y="11293"/>
                  </a:cubicBezTo>
                  <a:cubicBezTo>
                    <a:pt x="12169" y="11957"/>
                    <a:pt x="11310" y="12295"/>
                    <a:pt x="10448" y="12295"/>
                  </a:cubicBezTo>
                  <a:cubicBezTo>
                    <a:pt x="9694" y="12295"/>
                    <a:pt x="8937" y="12037"/>
                    <a:pt x="8319" y="11515"/>
                  </a:cubicBezTo>
                  <a:cubicBezTo>
                    <a:pt x="6991" y="10396"/>
                    <a:pt x="6759" y="8443"/>
                    <a:pt x="7783" y="7043"/>
                  </a:cubicBezTo>
                  <a:cubicBezTo>
                    <a:pt x="8426" y="6166"/>
                    <a:pt x="9428" y="5694"/>
                    <a:pt x="10449" y="5694"/>
                  </a:cubicBezTo>
                  <a:cubicBezTo>
                    <a:pt x="11053" y="5694"/>
                    <a:pt x="11663" y="5859"/>
                    <a:pt x="12208" y="6203"/>
                  </a:cubicBezTo>
                  <a:cubicBezTo>
                    <a:pt x="12244" y="6227"/>
                    <a:pt x="12284" y="6239"/>
                    <a:pt x="12325" y="6239"/>
                  </a:cubicBezTo>
                  <a:cubicBezTo>
                    <a:pt x="12393" y="6239"/>
                    <a:pt x="12460" y="6206"/>
                    <a:pt x="12499" y="6144"/>
                  </a:cubicBezTo>
                  <a:cubicBezTo>
                    <a:pt x="12562" y="6046"/>
                    <a:pt x="12529" y="5915"/>
                    <a:pt x="12431" y="5853"/>
                  </a:cubicBezTo>
                  <a:cubicBezTo>
                    <a:pt x="11828" y="5473"/>
                    <a:pt x="11136" y="5278"/>
                    <a:pt x="10440" y="5278"/>
                  </a:cubicBezTo>
                  <a:cubicBezTo>
                    <a:pt x="9993" y="5278"/>
                    <a:pt x="9543" y="5358"/>
                    <a:pt x="9114" y="5522"/>
                  </a:cubicBezTo>
                  <a:lnTo>
                    <a:pt x="9114" y="655"/>
                  </a:lnTo>
                  <a:cubicBezTo>
                    <a:pt x="9114" y="292"/>
                    <a:pt x="8819" y="1"/>
                    <a:pt x="8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12"/>
            <p:cNvSpPr/>
            <p:nvPr/>
          </p:nvSpPr>
          <p:spPr>
            <a:xfrm>
              <a:off x="7288100" y="2815850"/>
              <a:ext cx="60875" cy="46375"/>
            </a:xfrm>
            <a:custGeom>
              <a:avLst/>
              <a:gdLst/>
              <a:ahLst/>
              <a:cxnLst/>
              <a:rect l="l" t="t" r="r" b="b"/>
              <a:pathLst>
                <a:path w="2435" h="1855" extrusionOk="0">
                  <a:moveTo>
                    <a:pt x="1062" y="1"/>
                  </a:moveTo>
                  <a:cubicBezTo>
                    <a:pt x="947" y="1"/>
                    <a:pt x="832" y="58"/>
                    <a:pt x="766" y="172"/>
                  </a:cubicBezTo>
                  <a:lnTo>
                    <a:pt x="60" y="1396"/>
                  </a:lnTo>
                  <a:cubicBezTo>
                    <a:pt x="1" y="1494"/>
                    <a:pt x="34" y="1625"/>
                    <a:pt x="135" y="1680"/>
                  </a:cubicBezTo>
                  <a:cubicBezTo>
                    <a:pt x="168" y="1699"/>
                    <a:pt x="204" y="1709"/>
                    <a:pt x="239" y="1709"/>
                  </a:cubicBezTo>
                  <a:cubicBezTo>
                    <a:pt x="312" y="1709"/>
                    <a:pt x="382" y="1670"/>
                    <a:pt x="420" y="1602"/>
                  </a:cubicBezTo>
                  <a:lnTo>
                    <a:pt x="1064" y="490"/>
                  </a:lnTo>
                  <a:lnTo>
                    <a:pt x="1558" y="1350"/>
                  </a:lnTo>
                  <a:lnTo>
                    <a:pt x="1241" y="1258"/>
                  </a:lnTo>
                  <a:cubicBezTo>
                    <a:pt x="1223" y="1253"/>
                    <a:pt x="1205" y="1251"/>
                    <a:pt x="1188" y="1251"/>
                  </a:cubicBezTo>
                  <a:cubicBezTo>
                    <a:pt x="1098" y="1251"/>
                    <a:pt x="1013" y="1312"/>
                    <a:pt x="989" y="1402"/>
                  </a:cubicBezTo>
                  <a:cubicBezTo>
                    <a:pt x="956" y="1513"/>
                    <a:pt x="1021" y="1628"/>
                    <a:pt x="1129" y="1657"/>
                  </a:cubicBezTo>
                  <a:lnTo>
                    <a:pt x="1780" y="1841"/>
                  </a:lnTo>
                  <a:cubicBezTo>
                    <a:pt x="1813" y="1850"/>
                    <a:pt x="1846" y="1854"/>
                    <a:pt x="1879" y="1854"/>
                  </a:cubicBezTo>
                  <a:cubicBezTo>
                    <a:pt x="2041" y="1854"/>
                    <a:pt x="2191" y="1745"/>
                    <a:pt x="2235" y="1579"/>
                  </a:cubicBezTo>
                  <a:lnTo>
                    <a:pt x="2402" y="925"/>
                  </a:lnTo>
                  <a:cubicBezTo>
                    <a:pt x="2435" y="769"/>
                    <a:pt x="2313" y="671"/>
                    <a:pt x="2193" y="671"/>
                  </a:cubicBezTo>
                  <a:cubicBezTo>
                    <a:pt x="2111" y="671"/>
                    <a:pt x="2030" y="717"/>
                    <a:pt x="1999" y="820"/>
                  </a:cubicBezTo>
                  <a:lnTo>
                    <a:pt x="1918" y="1140"/>
                  </a:lnTo>
                  <a:lnTo>
                    <a:pt x="1358" y="172"/>
                  </a:lnTo>
                  <a:cubicBezTo>
                    <a:pt x="1293" y="58"/>
                    <a:pt x="1178" y="1"/>
                    <a:pt x="10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12"/>
            <p:cNvSpPr/>
            <p:nvPr/>
          </p:nvSpPr>
          <p:spPr>
            <a:xfrm>
              <a:off x="7317950" y="2870675"/>
              <a:ext cx="55725" cy="60725"/>
            </a:xfrm>
            <a:custGeom>
              <a:avLst/>
              <a:gdLst/>
              <a:ahLst/>
              <a:cxnLst/>
              <a:rect l="l" t="t" r="r" b="b"/>
              <a:pathLst>
                <a:path w="2229" h="2429" extrusionOk="0">
                  <a:moveTo>
                    <a:pt x="1212" y="0"/>
                  </a:moveTo>
                  <a:cubicBezTo>
                    <a:pt x="1177" y="0"/>
                    <a:pt x="1142" y="9"/>
                    <a:pt x="1110" y="27"/>
                  </a:cubicBezTo>
                  <a:cubicBezTo>
                    <a:pt x="1008" y="86"/>
                    <a:pt x="976" y="213"/>
                    <a:pt x="1031" y="312"/>
                  </a:cubicBezTo>
                  <a:lnTo>
                    <a:pt x="1676" y="1424"/>
                  </a:lnTo>
                  <a:lnTo>
                    <a:pt x="684" y="1424"/>
                  </a:lnTo>
                  <a:lnTo>
                    <a:pt x="920" y="1195"/>
                  </a:lnTo>
                  <a:cubicBezTo>
                    <a:pt x="1074" y="1046"/>
                    <a:pt x="936" y="837"/>
                    <a:pt x="775" y="837"/>
                  </a:cubicBezTo>
                  <a:cubicBezTo>
                    <a:pt x="727" y="837"/>
                    <a:pt x="677" y="856"/>
                    <a:pt x="632" y="900"/>
                  </a:cubicBezTo>
                  <a:lnTo>
                    <a:pt x="148" y="1368"/>
                  </a:lnTo>
                  <a:cubicBezTo>
                    <a:pt x="1" y="1512"/>
                    <a:pt x="1" y="1751"/>
                    <a:pt x="148" y="1895"/>
                  </a:cubicBezTo>
                  <a:lnTo>
                    <a:pt x="632" y="2366"/>
                  </a:lnTo>
                  <a:cubicBezTo>
                    <a:pt x="677" y="2410"/>
                    <a:pt x="727" y="2428"/>
                    <a:pt x="774" y="2428"/>
                  </a:cubicBezTo>
                  <a:cubicBezTo>
                    <a:pt x="936" y="2428"/>
                    <a:pt x="1074" y="2217"/>
                    <a:pt x="920" y="2068"/>
                  </a:cubicBezTo>
                  <a:lnTo>
                    <a:pt x="684" y="1839"/>
                  </a:lnTo>
                  <a:lnTo>
                    <a:pt x="1803" y="1839"/>
                  </a:lnTo>
                  <a:cubicBezTo>
                    <a:pt x="2065" y="1839"/>
                    <a:pt x="2228" y="1555"/>
                    <a:pt x="2098" y="1329"/>
                  </a:cubicBezTo>
                  <a:lnTo>
                    <a:pt x="1391" y="105"/>
                  </a:lnTo>
                  <a:cubicBezTo>
                    <a:pt x="1354" y="37"/>
                    <a:pt x="1283" y="0"/>
                    <a:pt x="1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12"/>
            <p:cNvSpPr/>
            <p:nvPr/>
          </p:nvSpPr>
          <p:spPr>
            <a:xfrm>
              <a:off x="7256125" y="2866900"/>
              <a:ext cx="50725" cy="49775"/>
            </a:xfrm>
            <a:custGeom>
              <a:avLst/>
              <a:gdLst/>
              <a:ahLst/>
              <a:cxnLst/>
              <a:rect l="l" t="t" r="r" b="b"/>
              <a:pathLst>
                <a:path w="2029" h="1991" extrusionOk="0">
                  <a:moveTo>
                    <a:pt x="994" y="1"/>
                  </a:moveTo>
                  <a:cubicBezTo>
                    <a:pt x="961" y="1"/>
                    <a:pt x="927" y="5"/>
                    <a:pt x="894" y="14"/>
                  </a:cubicBezTo>
                  <a:lnTo>
                    <a:pt x="246" y="198"/>
                  </a:lnTo>
                  <a:cubicBezTo>
                    <a:pt x="1" y="266"/>
                    <a:pt x="76" y="606"/>
                    <a:pt x="293" y="606"/>
                  </a:cubicBezTo>
                  <a:cubicBezTo>
                    <a:pt x="313" y="606"/>
                    <a:pt x="335" y="603"/>
                    <a:pt x="357" y="597"/>
                  </a:cubicBezTo>
                  <a:lnTo>
                    <a:pt x="675" y="508"/>
                  </a:lnTo>
                  <a:lnTo>
                    <a:pt x="115" y="1473"/>
                  </a:lnTo>
                  <a:cubicBezTo>
                    <a:pt x="53" y="1581"/>
                    <a:pt x="53" y="1712"/>
                    <a:pt x="115" y="1817"/>
                  </a:cubicBezTo>
                  <a:lnTo>
                    <a:pt x="115" y="1820"/>
                  </a:lnTo>
                  <a:cubicBezTo>
                    <a:pt x="174" y="1925"/>
                    <a:pt x="289" y="1990"/>
                    <a:pt x="410" y="1990"/>
                  </a:cubicBezTo>
                  <a:lnTo>
                    <a:pt x="1823" y="1990"/>
                  </a:lnTo>
                  <a:cubicBezTo>
                    <a:pt x="1937" y="1990"/>
                    <a:pt x="2029" y="1895"/>
                    <a:pt x="2029" y="1781"/>
                  </a:cubicBezTo>
                  <a:cubicBezTo>
                    <a:pt x="2029" y="1666"/>
                    <a:pt x="1937" y="1575"/>
                    <a:pt x="1823" y="1575"/>
                  </a:cubicBezTo>
                  <a:lnTo>
                    <a:pt x="537" y="1575"/>
                  </a:lnTo>
                  <a:lnTo>
                    <a:pt x="1034" y="718"/>
                  </a:lnTo>
                  <a:lnTo>
                    <a:pt x="1116" y="1035"/>
                  </a:lnTo>
                  <a:cubicBezTo>
                    <a:pt x="1139" y="1130"/>
                    <a:pt x="1225" y="1191"/>
                    <a:pt x="1319" y="1191"/>
                  </a:cubicBezTo>
                  <a:cubicBezTo>
                    <a:pt x="1335" y="1191"/>
                    <a:pt x="1352" y="1189"/>
                    <a:pt x="1368" y="1185"/>
                  </a:cubicBezTo>
                  <a:cubicBezTo>
                    <a:pt x="1476" y="1156"/>
                    <a:pt x="1545" y="1045"/>
                    <a:pt x="1515" y="934"/>
                  </a:cubicBezTo>
                  <a:lnTo>
                    <a:pt x="1352" y="279"/>
                  </a:lnTo>
                  <a:cubicBezTo>
                    <a:pt x="1308" y="111"/>
                    <a:pt x="1158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12"/>
            <p:cNvSpPr/>
            <p:nvPr/>
          </p:nvSpPr>
          <p:spPr>
            <a:xfrm>
              <a:off x="7106325" y="2720625"/>
              <a:ext cx="122600" cy="107400"/>
            </a:xfrm>
            <a:custGeom>
              <a:avLst/>
              <a:gdLst/>
              <a:ahLst/>
              <a:cxnLst/>
              <a:rect l="l" t="t" r="r" b="b"/>
              <a:pathLst>
                <a:path w="4904" h="4296" extrusionOk="0">
                  <a:moveTo>
                    <a:pt x="3412" y="0"/>
                  </a:moveTo>
                  <a:cubicBezTo>
                    <a:pt x="3222" y="0"/>
                    <a:pt x="3112" y="291"/>
                    <a:pt x="3327" y="396"/>
                  </a:cubicBezTo>
                  <a:cubicBezTo>
                    <a:pt x="4076" y="798"/>
                    <a:pt x="4455" y="1656"/>
                    <a:pt x="4249" y="2480"/>
                  </a:cubicBezTo>
                  <a:cubicBezTo>
                    <a:pt x="4043" y="3304"/>
                    <a:pt x="3301" y="3880"/>
                    <a:pt x="2453" y="3880"/>
                  </a:cubicBezTo>
                  <a:cubicBezTo>
                    <a:pt x="1603" y="3880"/>
                    <a:pt x="864" y="3304"/>
                    <a:pt x="658" y="2480"/>
                  </a:cubicBezTo>
                  <a:cubicBezTo>
                    <a:pt x="448" y="1656"/>
                    <a:pt x="831" y="798"/>
                    <a:pt x="1577" y="396"/>
                  </a:cubicBezTo>
                  <a:cubicBezTo>
                    <a:pt x="1681" y="344"/>
                    <a:pt x="1721" y="216"/>
                    <a:pt x="1665" y="115"/>
                  </a:cubicBezTo>
                  <a:cubicBezTo>
                    <a:pt x="1627" y="46"/>
                    <a:pt x="1556" y="6"/>
                    <a:pt x="1482" y="6"/>
                  </a:cubicBezTo>
                  <a:cubicBezTo>
                    <a:pt x="1448" y="6"/>
                    <a:pt x="1413" y="14"/>
                    <a:pt x="1381" y="33"/>
                  </a:cubicBezTo>
                  <a:cubicBezTo>
                    <a:pt x="465" y="524"/>
                    <a:pt x="0" y="1574"/>
                    <a:pt x="252" y="2581"/>
                  </a:cubicBezTo>
                  <a:cubicBezTo>
                    <a:pt x="507" y="3589"/>
                    <a:pt x="1413" y="4295"/>
                    <a:pt x="2453" y="4295"/>
                  </a:cubicBezTo>
                  <a:cubicBezTo>
                    <a:pt x="3490" y="4295"/>
                    <a:pt x="4400" y="3589"/>
                    <a:pt x="4652" y="2581"/>
                  </a:cubicBezTo>
                  <a:cubicBezTo>
                    <a:pt x="4904" y="1574"/>
                    <a:pt x="4439" y="524"/>
                    <a:pt x="3523" y="33"/>
                  </a:cubicBezTo>
                  <a:cubicBezTo>
                    <a:pt x="3484" y="10"/>
                    <a:pt x="3447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12"/>
            <p:cNvSpPr/>
            <p:nvPr/>
          </p:nvSpPr>
          <p:spPr>
            <a:xfrm>
              <a:off x="7162425" y="2696925"/>
              <a:ext cx="10400" cy="67475"/>
            </a:xfrm>
            <a:custGeom>
              <a:avLst/>
              <a:gdLst/>
              <a:ahLst/>
              <a:cxnLst/>
              <a:rect l="l" t="t" r="r" b="b"/>
              <a:pathLst>
                <a:path w="416" h="2699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2492"/>
                  </a:lnTo>
                  <a:cubicBezTo>
                    <a:pt x="0" y="2607"/>
                    <a:pt x="95" y="2698"/>
                    <a:pt x="209" y="2698"/>
                  </a:cubicBezTo>
                  <a:cubicBezTo>
                    <a:pt x="324" y="2698"/>
                    <a:pt x="416" y="2607"/>
                    <a:pt x="416" y="2492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112"/>
          <p:cNvGrpSpPr/>
          <p:nvPr/>
        </p:nvGrpSpPr>
        <p:grpSpPr>
          <a:xfrm>
            <a:off x="6282175" y="2642450"/>
            <a:ext cx="357950" cy="330325"/>
            <a:chOff x="6282175" y="2642450"/>
            <a:chExt cx="357950" cy="330325"/>
          </a:xfrm>
        </p:grpSpPr>
        <p:sp>
          <p:nvSpPr>
            <p:cNvPr id="2257" name="Google Shape;2257;p112"/>
            <p:cNvSpPr/>
            <p:nvPr/>
          </p:nvSpPr>
          <p:spPr>
            <a:xfrm>
              <a:off x="6355025" y="2895625"/>
              <a:ext cx="44175" cy="35525"/>
            </a:xfrm>
            <a:custGeom>
              <a:avLst/>
              <a:gdLst/>
              <a:ahLst/>
              <a:cxnLst/>
              <a:rect l="l" t="t" r="r" b="b"/>
              <a:pathLst>
                <a:path w="1767" h="1421" extrusionOk="0">
                  <a:moveTo>
                    <a:pt x="1355" y="413"/>
                  </a:moveTo>
                  <a:lnTo>
                    <a:pt x="1355" y="1005"/>
                  </a:lnTo>
                  <a:lnTo>
                    <a:pt x="416" y="1005"/>
                  </a:lnTo>
                  <a:lnTo>
                    <a:pt x="416" y="413"/>
                  </a:lnTo>
                  <a:close/>
                  <a:moveTo>
                    <a:pt x="347" y="0"/>
                  </a:moveTo>
                  <a:cubicBezTo>
                    <a:pt x="158" y="0"/>
                    <a:pt x="1" y="154"/>
                    <a:pt x="1" y="347"/>
                  </a:cubicBezTo>
                  <a:lnTo>
                    <a:pt x="1" y="1073"/>
                  </a:lnTo>
                  <a:cubicBezTo>
                    <a:pt x="1" y="1263"/>
                    <a:pt x="158" y="1420"/>
                    <a:pt x="347" y="1420"/>
                  </a:cubicBezTo>
                  <a:lnTo>
                    <a:pt x="1420" y="1420"/>
                  </a:lnTo>
                  <a:cubicBezTo>
                    <a:pt x="1613" y="1420"/>
                    <a:pt x="1767" y="1263"/>
                    <a:pt x="1767" y="1073"/>
                  </a:cubicBezTo>
                  <a:lnTo>
                    <a:pt x="1767" y="347"/>
                  </a:lnTo>
                  <a:cubicBezTo>
                    <a:pt x="1767" y="154"/>
                    <a:pt x="1613" y="0"/>
                    <a:pt x="1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12"/>
            <p:cNvSpPr/>
            <p:nvPr/>
          </p:nvSpPr>
          <p:spPr>
            <a:xfrm>
              <a:off x="6523075" y="2895625"/>
              <a:ext cx="44200" cy="35525"/>
            </a:xfrm>
            <a:custGeom>
              <a:avLst/>
              <a:gdLst/>
              <a:ahLst/>
              <a:cxnLst/>
              <a:rect l="l" t="t" r="r" b="b"/>
              <a:pathLst>
                <a:path w="1768" h="1421" extrusionOk="0">
                  <a:moveTo>
                    <a:pt x="1352" y="413"/>
                  </a:moveTo>
                  <a:lnTo>
                    <a:pt x="1352" y="1005"/>
                  </a:lnTo>
                  <a:lnTo>
                    <a:pt x="413" y="1005"/>
                  </a:lnTo>
                  <a:lnTo>
                    <a:pt x="413" y="413"/>
                  </a:lnTo>
                  <a:close/>
                  <a:moveTo>
                    <a:pt x="347" y="0"/>
                  </a:moveTo>
                  <a:cubicBezTo>
                    <a:pt x="154" y="0"/>
                    <a:pt x="1" y="154"/>
                    <a:pt x="1" y="347"/>
                  </a:cubicBezTo>
                  <a:lnTo>
                    <a:pt x="1" y="1073"/>
                  </a:lnTo>
                  <a:cubicBezTo>
                    <a:pt x="1" y="1263"/>
                    <a:pt x="154" y="1420"/>
                    <a:pt x="347" y="1420"/>
                  </a:cubicBezTo>
                  <a:lnTo>
                    <a:pt x="1417" y="1420"/>
                  </a:lnTo>
                  <a:cubicBezTo>
                    <a:pt x="1610" y="1420"/>
                    <a:pt x="1764" y="1263"/>
                    <a:pt x="1767" y="1073"/>
                  </a:cubicBezTo>
                  <a:lnTo>
                    <a:pt x="1767" y="347"/>
                  </a:lnTo>
                  <a:cubicBezTo>
                    <a:pt x="1764" y="154"/>
                    <a:pt x="1610" y="0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12"/>
            <p:cNvSpPr/>
            <p:nvPr/>
          </p:nvSpPr>
          <p:spPr>
            <a:xfrm>
              <a:off x="6282175" y="2734675"/>
              <a:ext cx="357950" cy="238100"/>
            </a:xfrm>
            <a:custGeom>
              <a:avLst/>
              <a:gdLst/>
              <a:ahLst/>
              <a:cxnLst/>
              <a:rect l="l" t="t" r="r" b="b"/>
              <a:pathLst>
                <a:path w="14318" h="9524" extrusionOk="0">
                  <a:moveTo>
                    <a:pt x="8436" y="1313"/>
                  </a:moveTo>
                  <a:lnTo>
                    <a:pt x="8371" y="1754"/>
                  </a:lnTo>
                  <a:lnTo>
                    <a:pt x="7272" y="1754"/>
                  </a:lnTo>
                  <a:lnTo>
                    <a:pt x="7468" y="1313"/>
                  </a:lnTo>
                  <a:close/>
                  <a:moveTo>
                    <a:pt x="9843" y="1313"/>
                  </a:moveTo>
                  <a:lnTo>
                    <a:pt x="9908" y="1754"/>
                  </a:lnTo>
                  <a:lnTo>
                    <a:pt x="8793" y="1754"/>
                  </a:lnTo>
                  <a:lnTo>
                    <a:pt x="8858" y="1313"/>
                  </a:lnTo>
                  <a:close/>
                  <a:moveTo>
                    <a:pt x="11230" y="1313"/>
                  </a:moveTo>
                  <a:lnTo>
                    <a:pt x="11429" y="1754"/>
                  </a:lnTo>
                  <a:lnTo>
                    <a:pt x="10327" y="1754"/>
                  </a:lnTo>
                  <a:lnTo>
                    <a:pt x="10261" y="1313"/>
                  </a:lnTo>
                  <a:close/>
                  <a:moveTo>
                    <a:pt x="8309" y="2170"/>
                  </a:moveTo>
                  <a:lnTo>
                    <a:pt x="8243" y="2611"/>
                  </a:lnTo>
                  <a:lnTo>
                    <a:pt x="6889" y="2611"/>
                  </a:lnTo>
                  <a:lnTo>
                    <a:pt x="7085" y="2170"/>
                  </a:lnTo>
                  <a:close/>
                  <a:moveTo>
                    <a:pt x="9970" y="2170"/>
                  </a:moveTo>
                  <a:lnTo>
                    <a:pt x="10036" y="2611"/>
                  </a:lnTo>
                  <a:lnTo>
                    <a:pt x="8662" y="2611"/>
                  </a:lnTo>
                  <a:lnTo>
                    <a:pt x="8727" y="2170"/>
                  </a:lnTo>
                  <a:close/>
                  <a:moveTo>
                    <a:pt x="11612" y="2170"/>
                  </a:moveTo>
                  <a:lnTo>
                    <a:pt x="11812" y="2611"/>
                  </a:lnTo>
                  <a:lnTo>
                    <a:pt x="10454" y="2611"/>
                  </a:lnTo>
                  <a:lnTo>
                    <a:pt x="10389" y="2170"/>
                  </a:lnTo>
                  <a:close/>
                  <a:moveTo>
                    <a:pt x="3654" y="2029"/>
                  </a:moveTo>
                  <a:cubicBezTo>
                    <a:pt x="3860" y="2029"/>
                    <a:pt x="4030" y="2193"/>
                    <a:pt x="4037" y="2402"/>
                  </a:cubicBezTo>
                  <a:lnTo>
                    <a:pt x="4037" y="3184"/>
                  </a:lnTo>
                  <a:lnTo>
                    <a:pt x="3268" y="3184"/>
                  </a:lnTo>
                  <a:lnTo>
                    <a:pt x="3268" y="2402"/>
                  </a:lnTo>
                  <a:cubicBezTo>
                    <a:pt x="3274" y="2193"/>
                    <a:pt x="3444" y="2029"/>
                    <a:pt x="3654" y="2029"/>
                  </a:cubicBezTo>
                  <a:close/>
                  <a:moveTo>
                    <a:pt x="3654" y="452"/>
                  </a:moveTo>
                  <a:lnTo>
                    <a:pt x="5142" y="1326"/>
                  </a:lnTo>
                  <a:lnTo>
                    <a:pt x="5142" y="3184"/>
                  </a:lnTo>
                  <a:lnTo>
                    <a:pt x="4452" y="3184"/>
                  </a:lnTo>
                  <a:lnTo>
                    <a:pt x="4452" y="2402"/>
                  </a:lnTo>
                  <a:cubicBezTo>
                    <a:pt x="4442" y="1967"/>
                    <a:pt x="4086" y="1620"/>
                    <a:pt x="3654" y="1620"/>
                  </a:cubicBezTo>
                  <a:cubicBezTo>
                    <a:pt x="3219" y="1620"/>
                    <a:pt x="2866" y="1967"/>
                    <a:pt x="2852" y="2402"/>
                  </a:cubicBezTo>
                  <a:lnTo>
                    <a:pt x="2852" y="3184"/>
                  </a:lnTo>
                  <a:lnTo>
                    <a:pt x="2165" y="3184"/>
                  </a:lnTo>
                  <a:lnTo>
                    <a:pt x="2165" y="1326"/>
                  </a:lnTo>
                  <a:lnTo>
                    <a:pt x="3654" y="452"/>
                  </a:lnTo>
                  <a:close/>
                  <a:moveTo>
                    <a:pt x="8181" y="3023"/>
                  </a:moveTo>
                  <a:lnTo>
                    <a:pt x="8116" y="3465"/>
                  </a:lnTo>
                  <a:lnTo>
                    <a:pt x="6506" y="3465"/>
                  </a:lnTo>
                  <a:lnTo>
                    <a:pt x="6703" y="3023"/>
                  </a:lnTo>
                  <a:close/>
                  <a:moveTo>
                    <a:pt x="11998" y="3023"/>
                  </a:moveTo>
                  <a:lnTo>
                    <a:pt x="12195" y="3465"/>
                  </a:lnTo>
                  <a:lnTo>
                    <a:pt x="10585" y="3465"/>
                  </a:lnTo>
                  <a:lnTo>
                    <a:pt x="10517" y="3023"/>
                  </a:lnTo>
                  <a:close/>
                  <a:moveTo>
                    <a:pt x="10098" y="3027"/>
                  </a:moveTo>
                  <a:lnTo>
                    <a:pt x="10163" y="3468"/>
                  </a:lnTo>
                  <a:lnTo>
                    <a:pt x="8534" y="3468"/>
                  </a:lnTo>
                  <a:lnTo>
                    <a:pt x="8600" y="3027"/>
                  </a:lnTo>
                  <a:close/>
                  <a:moveTo>
                    <a:pt x="8067" y="6278"/>
                  </a:moveTo>
                  <a:lnTo>
                    <a:pt x="8067" y="9108"/>
                  </a:lnTo>
                  <a:lnTo>
                    <a:pt x="6251" y="9108"/>
                  </a:lnTo>
                  <a:lnTo>
                    <a:pt x="6251" y="6278"/>
                  </a:lnTo>
                  <a:close/>
                  <a:moveTo>
                    <a:pt x="3654" y="0"/>
                  </a:moveTo>
                  <a:cubicBezTo>
                    <a:pt x="3618" y="0"/>
                    <a:pt x="3582" y="9"/>
                    <a:pt x="3549" y="27"/>
                  </a:cubicBezTo>
                  <a:lnTo>
                    <a:pt x="1237" y="1388"/>
                  </a:lnTo>
                  <a:cubicBezTo>
                    <a:pt x="1036" y="1506"/>
                    <a:pt x="1152" y="1777"/>
                    <a:pt x="1335" y="1777"/>
                  </a:cubicBezTo>
                  <a:cubicBezTo>
                    <a:pt x="1370" y="1777"/>
                    <a:pt x="1408" y="1767"/>
                    <a:pt x="1446" y="1744"/>
                  </a:cubicBezTo>
                  <a:lnTo>
                    <a:pt x="1750" y="1565"/>
                  </a:lnTo>
                  <a:lnTo>
                    <a:pt x="1750" y="2310"/>
                  </a:lnTo>
                  <a:lnTo>
                    <a:pt x="1498" y="2310"/>
                  </a:lnTo>
                  <a:cubicBezTo>
                    <a:pt x="1305" y="2310"/>
                    <a:pt x="1132" y="2422"/>
                    <a:pt x="1053" y="2595"/>
                  </a:cubicBezTo>
                  <a:lnTo>
                    <a:pt x="115" y="4662"/>
                  </a:lnTo>
                  <a:cubicBezTo>
                    <a:pt x="0" y="4908"/>
                    <a:pt x="180" y="5186"/>
                    <a:pt x="448" y="5186"/>
                  </a:cubicBezTo>
                  <a:lnTo>
                    <a:pt x="1129" y="5186"/>
                  </a:lnTo>
                  <a:lnTo>
                    <a:pt x="1129" y="7165"/>
                  </a:lnTo>
                  <a:cubicBezTo>
                    <a:pt x="1129" y="7279"/>
                    <a:pt x="1223" y="7371"/>
                    <a:pt x="1338" y="7371"/>
                  </a:cubicBezTo>
                  <a:cubicBezTo>
                    <a:pt x="1452" y="7371"/>
                    <a:pt x="1544" y="7279"/>
                    <a:pt x="1544" y="7165"/>
                  </a:cubicBezTo>
                  <a:lnTo>
                    <a:pt x="1544" y="5186"/>
                  </a:lnTo>
                  <a:lnTo>
                    <a:pt x="12774" y="5186"/>
                  </a:lnTo>
                  <a:lnTo>
                    <a:pt x="12774" y="9108"/>
                  </a:lnTo>
                  <a:lnTo>
                    <a:pt x="8482" y="9108"/>
                  </a:lnTo>
                  <a:lnTo>
                    <a:pt x="8482" y="6183"/>
                  </a:lnTo>
                  <a:cubicBezTo>
                    <a:pt x="8482" y="6007"/>
                    <a:pt x="8338" y="5863"/>
                    <a:pt x="8165" y="5863"/>
                  </a:cubicBezTo>
                  <a:lnTo>
                    <a:pt x="6156" y="5863"/>
                  </a:lnTo>
                  <a:cubicBezTo>
                    <a:pt x="5980" y="5863"/>
                    <a:pt x="5839" y="6007"/>
                    <a:pt x="5839" y="6183"/>
                  </a:cubicBezTo>
                  <a:lnTo>
                    <a:pt x="5839" y="9108"/>
                  </a:lnTo>
                  <a:lnTo>
                    <a:pt x="1544" y="9108"/>
                  </a:lnTo>
                  <a:lnTo>
                    <a:pt x="1544" y="8133"/>
                  </a:lnTo>
                  <a:cubicBezTo>
                    <a:pt x="1544" y="7995"/>
                    <a:pt x="1440" y="7927"/>
                    <a:pt x="1336" y="7927"/>
                  </a:cubicBezTo>
                  <a:cubicBezTo>
                    <a:pt x="1232" y="7927"/>
                    <a:pt x="1129" y="7995"/>
                    <a:pt x="1129" y="8133"/>
                  </a:cubicBezTo>
                  <a:lnTo>
                    <a:pt x="1129" y="9232"/>
                  </a:lnTo>
                  <a:cubicBezTo>
                    <a:pt x="1129" y="9392"/>
                    <a:pt x="1259" y="9523"/>
                    <a:pt x="1420" y="9523"/>
                  </a:cubicBezTo>
                  <a:lnTo>
                    <a:pt x="12898" y="9523"/>
                  </a:lnTo>
                  <a:cubicBezTo>
                    <a:pt x="13058" y="9520"/>
                    <a:pt x="13189" y="9392"/>
                    <a:pt x="13189" y="9232"/>
                  </a:cubicBezTo>
                  <a:lnTo>
                    <a:pt x="13189" y="5186"/>
                  </a:lnTo>
                  <a:lnTo>
                    <a:pt x="13869" y="5186"/>
                  </a:lnTo>
                  <a:cubicBezTo>
                    <a:pt x="14138" y="5186"/>
                    <a:pt x="14318" y="4908"/>
                    <a:pt x="14206" y="4666"/>
                  </a:cubicBezTo>
                  <a:lnTo>
                    <a:pt x="14203" y="4666"/>
                  </a:lnTo>
                  <a:lnTo>
                    <a:pt x="13866" y="3920"/>
                  </a:lnTo>
                  <a:cubicBezTo>
                    <a:pt x="13827" y="3833"/>
                    <a:pt x="13756" y="3797"/>
                    <a:pt x="13685" y="3797"/>
                  </a:cubicBezTo>
                  <a:cubicBezTo>
                    <a:pt x="13549" y="3797"/>
                    <a:pt x="13412" y="3928"/>
                    <a:pt x="13487" y="4093"/>
                  </a:cubicBezTo>
                  <a:lnTo>
                    <a:pt x="13798" y="4770"/>
                  </a:lnTo>
                  <a:lnTo>
                    <a:pt x="520" y="4770"/>
                  </a:lnTo>
                  <a:lnTo>
                    <a:pt x="1430" y="2768"/>
                  </a:lnTo>
                  <a:cubicBezTo>
                    <a:pt x="1443" y="2742"/>
                    <a:pt x="1469" y="2726"/>
                    <a:pt x="1495" y="2726"/>
                  </a:cubicBezTo>
                  <a:lnTo>
                    <a:pt x="1750" y="2726"/>
                  </a:lnTo>
                  <a:lnTo>
                    <a:pt x="1750" y="3249"/>
                  </a:lnTo>
                  <a:cubicBezTo>
                    <a:pt x="1750" y="3442"/>
                    <a:pt x="1904" y="3596"/>
                    <a:pt x="2097" y="3596"/>
                  </a:cubicBezTo>
                  <a:lnTo>
                    <a:pt x="5211" y="3596"/>
                  </a:lnTo>
                  <a:cubicBezTo>
                    <a:pt x="5404" y="3596"/>
                    <a:pt x="5558" y="3442"/>
                    <a:pt x="5558" y="3249"/>
                  </a:cubicBezTo>
                  <a:lnTo>
                    <a:pt x="5558" y="2726"/>
                  </a:lnTo>
                  <a:lnTo>
                    <a:pt x="6385" y="2726"/>
                  </a:lnTo>
                  <a:lnTo>
                    <a:pt x="6074" y="3419"/>
                  </a:lnTo>
                  <a:cubicBezTo>
                    <a:pt x="5976" y="3635"/>
                    <a:pt x="6137" y="3884"/>
                    <a:pt x="6375" y="3884"/>
                  </a:cubicBezTo>
                  <a:lnTo>
                    <a:pt x="12326" y="3884"/>
                  </a:lnTo>
                  <a:cubicBezTo>
                    <a:pt x="12564" y="3884"/>
                    <a:pt x="12725" y="3635"/>
                    <a:pt x="12626" y="3419"/>
                  </a:cubicBezTo>
                  <a:lnTo>
                    <a:pt x="12319" y="2726"/>
                  </a:lnTo>
                  <a:lnTo>
                    <a:pt x="12819" y="2726"/>
                  </a:lnTo>
                  <a:cubicBezTo>
                    <a:pt x="12849" y="2726"/>
                    <a:pt x="12875" y="2742"/>
                    <a:pt x="12885" y="2768"/>
                  </a:cubicBezTo>
                  <a:lnTo>
                    <a:pt x="13081" y="3197"/>
                  </a:lnTo>
                  <a:cubicBezTo>
                    <a:pt x="13121" y="3284"/>
                    <a:pt x="13191" y="3320"/>
                    <a:pt x="13262" y="3320"/>
                  </a:cubicBezTo>
                  <a:cubicBezTo>
                    <a:pt x="13397" y="3320"/>
                    <a:pt x="13532" y="3189"/>
                    <a:pt x="13457" y="3023"/>
                  </a:cubicBezTo>
                  <a:lnTo>
                    <a:pt x="13264" y="2595"/>
                  </a:lnTo>
                  <a:cubicBezTo>
                    <a:pt x="13186" y="2422"/>
                    <a:pt x="13012" y="2310"/>
                    <a:pt x="12819" y="2310"/>
                  </a:cubicBezTo>
                  <a:lnTo>
                    <a:pt x="12133" y="2310"/>
                  </a:lnTo>
                  <a:lnTo>
                    <a:pt x="11580" y="1077"/>
                  </a:lnTo>
                  <a:cubicBezTo>
                    <a:pt x="11531" y="966"/>
                    <a:pt x="11423" y="897"/>
                    <a:pt x="11302" y="897"/>
                  </a:cubicBezTo>
                  <a:lnTo>
                    <a:pt x="7399" y="897"/>
                  </a:lnTo>
                  <a:cubicBezTo>
                    <a:pt x="7278" y="897"/>
                    <a:pt x="7170" y="966"/>
                    <a:pt x="7121" y="1077"/>
                  </a:cubicBezTo>
                  <a:lnTo>
                    <a:pt x="6568" y="2310"/>
                  </a:lnTo>
                  <a:lnTo>
                    <a:pt x="5558" y="2310"/>
                  </a:lnTo>
                  <a:lnTo>
                    <a:pt x="5558" y="1565"/>
                  </a:lnTo>
                  <a:lnTo>
                    <a:pt x="5862" y="1744"/>
                  </a:lnTo>
                  <a:cubicBezTo>
                    <a:pt x="5900" y="1767"/>
                    <a:pt x="5937" y="1777"/>
                    <a:pt x="5972" y="1777"/>
                  </a:cubicBezTo>
                  <a:cubicBezTo>
                    <a:pt x="6156" y="1777"/>
                    <a:pt x="6272" y="1506"/>
                    <a:pt x="6071" y="1388"/>
                  </a:cubicBezTo>
                  <a:lnTo>
                    <a:pt x="3759" y="27"/>
                  </a:lnTo>
                  <a:cubicBezTo>
                    <a:pt x="3726" y="9"/>
                    <a:pt x="3690" y="0"/>
                    <a:pt x="3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12"/>
            <p:cNvSpPr/>
            <p:nvPr/>
          </p:nvSpPr>
          <p:spPr>
            <a:xfrm>
              <a:off x="6485450" y="2661000"/>
              <a:ext cx="66125" cy="54975"/>
            </a:xfrm>
            <a:custGeom>
              <a:avLst/>
              <a:gdLst/>
              <a:ahLst/>
              <a:cxnLst/>
              <a:rect l="l" t="t" r="r" b="b"/>
              <a:pathLst>
                <a:path w="2645" h="2199" extrusionOk="0">
                  <a:moveTo>
                    <a:pt x="1222" y="415"/>
                  </a:moveTo>
                  <a:cubicBezTo>
                    <a:pt x="1236" y="415"/>
                    <a:pt x="1250" y="415"/>
                    <a:pt x="1264" y="416"/>
                  </a:cubicBezTo>
                  <a:cubicBezTo>
                    <a:pt x="1591" y="439"/>
                    <a:pt x="1856" y="688"/>
                    <a:pt x="1898" y="1011"/>
                  </a:cubicBezTo>
                  <a:cubicBezTo>
                    <a:pt x="1941" y="1332"/>
                    <a:pt x="1748" y="1643"/>
                    <a:pt x="1440" y="1747"/>
                  </a:cubicBezTo>
                  <a:cubicBezTo>
                    <a:pt x="1367" y="1772"/>
                    <a:pt x="1293" y="1784"/>
                    <a:pt x="1220" y="1784"/>
                  </a:cubicBezTo>
                  <a:cubicBezTo>
                    <a:pt x="980" y="1784"/>
                    <a:pt x="751" y="1658"/>
                    <a:pt x="626" y="1440"/>
                  </a:cubicBezTo>
                  <a:cubicBezTo>
                    <a:pt x="537" y="1283"/>
                    <a:pt x="511" y="1097"/>
                    <a:pt x="560" y="923"/>
                  </a:cubicBezTo>
                  <a:cubicBezTo>
                    <a:pt x="639" y="623"/>
                    <a:pt x="915" y="415"/>
                    <a:pt x="1222" y="415"/>
                  </a:cubicBezTo>
                  <a:close/>
                  <a:moveTo>
                    <a:pt x="1224" y="1"/>
                  </a:moveTo>
                  <a:cubicBezTo>
                    <a:pt x="757" y="1"/>
                    <a:pt x="298" y="293"/>
                    <a:pt x="158" y="815"/>
                  </a:cubicBezTo>
                  <a:cubicBezTo>
                    <a:pt x="1" y="1401"/>
                    <a:pt x="351" y="2003"/>
                    <a:pt x="937" y="2160"/>
                  </a:cubicBezTo>
                  <a:cubicBezTo>
                    <a:pt x="1028" y="2186"/>
                    <a:pt x="1126" y="2199"/>
                    <a:pt x="1221" y="2199"/>
                  </a:cubicBezTo>
                  <a:cubicBezTo>
                    <a:pt x="2130" y="2196"/>
                    <a:pt x="2644" y="1152"/>
                    <a:pt x="2091" y="429"/>
                  </a:cubicBezTo>
                  <a:cubicBezTo>
                    <a:pt x="1865" y="137"/>
                    <a:pt x="1543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12"/>
            <p:cNvSpPr/>
            <p:nvPr/>
          </p:nvSpPr>
          <p:spPr>
            <a:xfrm>
              <a:off x="6485475" y="2642450"/>
              <a:ext cx="16025" cy="14500"/>
            </a:xfrm>
            <a:custGeom>
              <a:avLst/>
              <a:gdLst/>
              <a:ahLst/>
              <a:cxnLst/>
              <a:rect l="l" t="t" r="r" b="b"/>
              <a:pathLst>
                <a:path w="641" h="580" extrusionOk="0">
                  <a:moveTo>
                    <a:pt x="282" y="1"/>
                  </a:moveTo>
                  <a:cubicBezTo>
                    <a:pt x="140" y="1"/>
                    <a:pt x="1" y="150"/>
                    <a:pt x="95" y="314"/>
                  </a:cubicBezTo>
                  <a:lnTo>
                    <a:pt x="186" y="475"/>
                  </a:lnTo>
                  <a:cubicBezTo>
                    <a:pt x="229" y="549"/>
                    <a:pt x="294" y="580"/>
                    <a:pt x="358" y="580"/>
                  </a:cubicBezTo>
                  <a:cubicBezTo>
                    <a:pt x="500" y="580"/>
                    <a:pt x="641" y="429"/>
                    <a:pt x="546" y="265"/>
                  </a:cubicBezTo>
                  <a:lnTo>
                    <a:pt x="455" y="108"/>
                  </a:lnTo>
                  <a:cubicBezTo>
                    <a:pt x="411" y="32"/>
                    <a:pt x="346" y="1"/>
                    <a:pt x="2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12"/>
            <p:cNvSpPr/>
            <p:nvPr/>
          </p:nvSpPr>
          <p:spPr>
            <a:xfrm>
              <a:off x="6461900" y="2683325"/>
              <a:ext cx="16725" cy="10325"/>
            </a:xfrm>
            <a:custGeom>
              <a:avLst/>
              <a:gdLst/>
              <a:ahLst/>
              <a:cxnLst/>
              <a:rect l="l" t="t" r="r" b="b"/>
              <a:pathLst>
                <a:path w="669" h="413" extrusionOk="0">
                  <a:moveTo>
                    <a:pt x="276" y="1"/>
                  </a:moveTo>
                  <a:cubicBezTo>
                    <a:pt x="1" y="1"/>
                    <a:pt x="1" y="413"/>
                    <a:pt x="276" y="413"/>
                  </a:cubicBezTo>
                  <a:lnTo>
                    <a:pt x="462" y="413"/>
                  </a:lnTo>
                  <a:cubicBezTo>
                    <a:pt x="577" y="413"/>
                    <a:pt x="668" y="321"/>
                    <a:pt x="668" y="207"/>
                  </a:cubicBezTo>
                  <a:cubicBezTo>
                    <a:pt x="668" y="92"/>
                    <a:pt x="577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12"/>
            <p:cNvSpPr/>
            <p:nvPr/>
          </p:nvSpPr>
          <p:spPr>
            <a:xfrm>
              <a:off x="6486450" y="2720200"/>
              <a:ext cx="14850" cy="14300"/>
            </a:xfrm>
            <a:custGeom>
              <a:avLst/>
              <a:gdLst/>
              <a:ahLst/>
              <a:cxnLst/>
              <a:rect l="l" t="t" r="r" b="b"/>
              <a:pathLst>
                <a:path w="594" h="572" extrusionOk="0">
                  <a:moveTo>
                    <a:pt x="319" y="0"/>
                  </a:moveTo>
                  <a:cubicBezTo>
                    <a:pt x="257" y="0"/>
                    <a:pt x="194" y="29"/>
                    <a:pt x="151" y="99"/>
                  </a:cubicBezTo>
                  <a:lnTo>
                    <a:pt x="56" y="259"/>
                  </a:lnTo>
                  <a:cubicBezTo>
                    <a:pt x="0" y="358"/>
                    <a:pt x="33" y="485"/>
                    <a:pt x="134" y="544"/>
                  </a:cubicBezTo>
                  <a:cubicBezTo>
                    <a:pt x="167" y="562"/>
                    <a:pt x="202" y="571"/>
                    <a:pt x="237" y="571"/>
                  </a:cubicBezTo>
                  <a:cubicBezTo>
                    <a:pt x="309" y="571"/>
                    <a:pt x="378" y="535"/>
                    <a:pt x="416" y="469"/>
                  </a:cubicBezTo>
                  <a:lnTo>
                    <a:pt x="507" y="308"/>
                  </a:lnTo>
                  <a:cubicBezTo>
                    <a:pt x="593" y="146"/>
                    <a:pt x="457" y="0"/>
                    <a:pt x="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12"/>
            <p:cNvSpPr/>
            <p:nvPr/>
          </p:nvSpPr>
          <p:spPr>
            <a:xfrm>
              <a:off x="6530275" y="2720025"/>
              <a:ext cx="16050" cy="14550"/>
            </a:xfrm>
            <a:custGeom>
              <a:avLst/>
              <a:gdLst/>
              <a:ahLst/>
              <a:cxnLst/>
              <a:rect l="l" t="t" r="r" b="b"/>
              <a:pathLst>
                <a:path w="642" h="582" extrusionOk="0">
                  <a:moveTo>
                    <a:pt x="284" y="1"/>
                  </a:moveTo>
                  <a:cubicBezTo>
                    <a:pt x="142" y="1"/>
                    <a:pt x="1" y="151"/>
                    <a:pt x="95" y="315"/>
                  </a:cubicBezTo>
                  <a:lnTo>
                    <a:pt x="187" y="476"/>
                  </a:lnTo>
                  <a:cubicBezTo>
                    <a:pt x="231" y="550"/>
                    <a:pt x="296" y="581"/>
                    <a:pt x="360" y="581"/>
                  </a:cubicBezTo>
                  <a:cubicBezTo>
                    <a:pt x="502" y="581"/>
                    <a:pt x="641" y="431"/>
                    <a:pt x="547" y="266"/>
                  </a:cubicBezTo>
                  <a:lnTo>
                    <a:pt x="455" y="106"/>
                  </a:lnTo>
                  <a:cubicBezTo>
                    <a:pt x="412" y="32"/>
                    <a:pt x="348" y="1"/>
                    <a:pt x="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2"/>
            <p:cNvSpPr/>
            <p:nvPr/>
          </p:nvSpPr>
          <p:spPr>
            <a:xfrm>
              <a:off x="6551550" y="2683325"/>
              <a:ext cx="16700" cy="10325"/>
            </a:xfrm>
            <a:custGeom>
              <a:avLst/>
              <a:gdLst/>
              <a:ahLst/>
              <a:cxnLst/>
              <a:rect l="l" t="t" r="r" b="b"/>
              <a:pathLst>
                <a:path w="668" h="413" extrusionOk="0">
                  <a:moveTo>
                    <a:pt x="275" y="1"/>
                  </a:moveTo>
                  <a:cubicBezTo>
                    <a:pt x="0" y="1"/>
                    <a:pt x="0" y="413"/>
                    <a:pt x="275" y="413"/>
                  </a:cubicBezTo>
                  <a:lnTo>
                    <a:pt x="458" y="413"/>
                  </a:lnTo>
                  <a:cubicBezTo>
                    <a:pt x="572" y="413"/>
                    <a:pt x="667" y="321"/>
                    <a:pt x="667" y="207"/>
                  </a:cubicBezTo>
                  <a:cubicBezTo>
                    <a:pt x="667" y="92"/>
                    <a:pt x="572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12"/>
            <p:cNvSpPr/>
            <p:nvPr/>
          </p:nvSpPr>
          <p:spPr>
            <a:xfrm>
              <a:off x="6531250" y="2642450"/>
              <a:ext cx="15075" cy="14425"/>
            </a:xfrm>
            <a:custGeom>
              <a:avLst/>
              <a:gdLst/>
              <a:ahLst/>
              <a:cxnLst/>
              <a:rect l="l" t="t" r="r" b="b"/>
              <a:pathLst>
                <a:path w="603" h="577" extrusionOk="0">
                  <a:moveTo>
                    <a:pt x="323" y="1"/>
                  </a:moveTo>
                  <a:cubicBezTo>
                    <a:pt x="258" y="1"/>
                    <a:pt x="192" y="32"/>
                    <a:pt x="148" y="108"/>
                  </a:cubicBezTo>
                  <a:lnTo>
                    <a:pt x="56" y="265"/>
                  </a:lnTo>
                  <a:cubicBezTo>
                    <a:pt x="1" y="363"/>
                    <a:pt x="34" y="491"/>
                    <a:pt x="135" y="550"/>
                  </a:cubicBezTo>
                  <a:cubicBezTo>
                    <a:pt x="167" y="568"/>
                    <a:pt x="203" y="577"/>
                    <a:pt x="238" y="577"/>
                  </a:cubicBezTo>
                  <a:cubicBezTo>
                    <a:pt x="309" y="577"/>
                    <a:pt x="379" y="540"/>
                    <a:pt x="416" y="475"/>
                  </a:cubicBezTo>
                  <a:lnTo>
                    <a:pt x="508" y="314"/>
                  </a:lnTo>
                  <a:cubicBezTo>
                    <a:pt x="602" y="150"/>
                    <a:pt x="464" y="1"/>
                    <a:pt x="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112"/>
          <p:cNvGrpSpPr/>
          <p:nvPr/>
        </p:nvGrpSpPr>
        <p:grpSpPr>
          <a:xfrm>
            <a:off x="5526775" y="2645825"/>
            <a:ext cx="353975" cy="323575"/>
            <a:chOff x="5526775" y="2645825"/>
            <a:chExt cx="353975" cy="323575"/>
          </a:xfrm>
        </p:grpSpPr>
        <p:sp>
          <p:nvSpPr>
            <p:cNvPr id="2268" name="Google Shape;2268;p112"/>
            <p:cNvSpPr/>
            <p:nvPr/>
          </p:nvSpPr>
          <p:spPr>
            <a:xfrm>
              <a:off x="5526775" y="2656175"/>
              <a:ext cx="353975" cy="313225"/>
            </a:xfrm>
            <a:custGeom>
              <a:avLst/>
              <a:gdLst/>
              <a:ahLst/>
              <a:cxnLst/>
              <a:rect l="l" t="t" r="r" b="b"/>
              <a:pathLst>
                <a:path w="14159" h="12529" extrusionOk="0">
                  <a:moveTo>
                    <a:pt x="11139" y="416"/>
                  </a:moveTo>
                  <a:cubicBezTo>
                    <a:pt x="11734" y="416"/>
                    <a:pt x="12215" y="900"/>
                    <a:pt x="12215" y="1492"/>
                  </a:cubicBezTo>
                  <a:lnTo>
                    <a:pt x="12215" y="1571"/>
                  </a:lnTo>
                  <a:cubicBezTo>
                    <a:pt x="12215" y="2163"/>
                    <a:pt x="11734" y="2644"/>
                    <a:pt x="11139" y="2647"/>
                  </a:cubicBezTo>
                  <a:lnTo>
                    <a:pt x="10112" y="2647"/>
                  </a:lnTo>
                  <a:lnTo>
                    <a:pt x="10112" y="416"/>
                  </a:lnTo>
                  <a:close/>
                  <a:moveTo>
                    <a:pt x="3020" y="1"/>
                  </a:moveTo>
                  <a:cubicBezTo>
                    <a:pt x="2821" y="1"/>
                    <a:pt x="2624" y="40"/>
                    <a:pt x="2444" y="118"/>
                  </a:cubicBezTo>
                  <a:cubicBezTo>
                    <a:pt x="2229" y="217"/>
                    <a:pt x="2324" y="516"/>
                    <a:pt x="2526" y="516"/>
                  </a:cubicBezTo>
                  <a:cubicBezTo>
                    <a:pt x="2550" y="516"/>
                    <a:pt x="2577" y="511"/>
                    <a:pt x="2605" y="501"/>
                  </a:cubicBezTo>
                  <a:cubicBezTo>
                    <a:pt x="2736" y="446"/>
                    <a:pt x="2876" y="416"/>
                    <a:pt x="3020" y="416"/>
                  </a:cubicBezTo>
                  <a:lnTo>
                    <a:pt x="4047" y="416"/>
                  </a:lnTo>
                  <a:lnTo>
                    <a:pt x="4047" y="2644"/>
                  </a:lnTo>
                  <a:lnTo>
                    <a:pt x="3020" y="2644"/>
                  </a:lnTo>
                  <a:cubicBezTo>
                    <a:pt x="2425" y="2644"/>
                    <a:pt x="1944" y="2163"/>
                    <a:pt x="1944" y="1568"/>
                  </a:cubicBezTo>
                  <a:lnTo>
                    <a:pt x="1944" y="1492"/>
                  </a:lnTo>
                  <a:cubicBezTo>
                    <a:pt x="1944" y="1345"/>
                    <a:pt x="1973" y="1198"/>
                    <a:pt x="2032" y="1064"/>
                  </a:cubicBezTo>
                  <a:cubicBezTo>
                    <a:pt x="2109" y="898"/>
                    <a:pt x="1971" y="768"/>
                    <a:pt x="1836" y="768"/>
                  </a:cubicBezTo>
                  <a:cubicBezTo>
                    <a:pt x="1763" y="768"/>
                    <a:pt x="1691" y="806"/>
                    <a:pt x="1653" y="897"/>
                  </a:cubicBezTo>
                  <a:cubicBezTo>
                    <a:pt x="1594" y="1034"/>
                    <a:pt x="1555" y="1175"/>
                    <a:pt x="1538" y="1326"/>
                  </a:cubicBezTo>
                  <a:lnTo>
                    <a:pt x="1074" y="1326"/>
                  </a:lnTo>
                  <a:cubicBezTo>
                    <a:pt x="482" y="1326"/>
                    <a:pt x="1" y="1803"/>
                    <a:pt x="1" y="2398"/>
                  </a:cubicBezTo>
                  <a:lnTo>
                    <a:pt x="1" y="7979"/>
                  </a:lnTo>
                  <a:cubicBezTo>
                    <a:pt x="1" y="8571"/>
                    <a:pt x="482" y="9052"/>
                    <a:pt x="1074" y="9052"/>
                  </a:cubicBezTo>
                  <a:lnTo>
                    <a:pt x="3400" y="9052"/>
                  </a:lnTo>
                  <a:cubicBezTo>
                    <a:pt x="3511" y="11005"/>
                    <a:pt x="5127" y="12529"/>
                    <a:pt x="7080" y="12529"/>
                  </a:cubicBezTo>
                  <a:cubicBezTo>
                    <a:pt x="9032" y="12529"/>
                    <a:pt x="10648" y="11005"/>
                    <a:pt x="10760" y="9052"/>
                  </a:cubicBezTo>
                  <a:lnTo>
                    <a:pt x="13085" y="9052"/>
                  </a:lnTo>
                  <a:cubicBezTo>
                    <a:pt x="13677" y="9052"/>
                    <a:pt x="14158" y="8571"/>
                    <a:pt x="14158" y="7979"/>
                  </a:cubicBezTo>
                  <a:lnTo>
                    <a:pt x="14158" y="2398"/>
                  </a:lnTo>
                  <a:cubicBezTo>
                    <a:pt x="14158" y="1803"/>
                    <a:pt x="13677" y="1326"/>
                    <a:pt x="13085" y="1326"/>
                  </a:cubicBezTo>
                  <a:lnTo>
                    <a:pt x="12621" y="1326"/>
                  </a:lnTo>
                  <a:cubicBezTo>
                    <a:pt x="12532" y="570"/>
                    <a:pt x="11898" y="4"/>
                    <a:pt x="11139" y="4"/>
                  </a:cubicBezTo>
                  <a:lnTo>
                    <a:pt x="10037" y="4"/>
                  </a:lnTo>
                  <a:cubicBezTo>
                    <a:pt x="9850" y="4"/>
                    <a:pt x="9696" y="154"/>
                    <a:pt x="9696" y="344"/>
                  </a:cubicBezTo>
                  <a:lnTo>
                    <a:pt x="9696" y="2719"/>
                  </a:lnTo>
                  <a:cubicBezTo>
                    <a:pt x="9696" y="2905"/>
                    <a:pt x="9850" y="3059"/>
                    <a:pt x="10037" y="3059"/>
                  </a:cubicBezTo>
                  <a:lnTo>
                    <a:pt x="11139" y="3059"/>
                  </a:lnTo>
                  <a:cubicBezTo>
                    <a:pt x="11898" y="3059"/>
                    <a:pt x="12532" y="2490"/>
                    <a:pt x="12621" y="1738"/>
                  </a:cubicBezTo>
                  <a:lnTo>
                    <a:pt x="13085" y="1738"/>
                  </a:lnTo>
                  <a:cubicBezTo>
                    <a:pt x="13448" y="1738"/>
                    <a:pt x="13743" y="2032"/>
                    <a:pt x="13743" y="2395"/>
                  </a:cubicBezTo>
                  <a:lnTo>
                    <a:pt x="13743" y="7979"/>
                  </a:lnTo>
                  <a:cubicBezTo>
                    <a:pt x="13743" y="8342"/>
                    <a:pt x="13448" y="8636"/>
                    <a:pt x="13085" y="8636"/>
                  </a:cubicBezTo>
                  <a:lnTo>
                    <a:pt x="10760" y="8636"/>
                  </a:lnTo>
                  <a:cubicBezTo>
                    <a:pt x="10730" y="8142"/>
                    <a:pt x="10603" y="7655"/>
                    <a:pt x="10383" y="7210"/>
                  </a:cubicBezTo>
                  <a:cubicBezTo>
                    <a:pt x="10342" y="7128"/>
                    <a:pt x="10273" y="7094"/>
                    <a:pt x="10205" y="7094"/>
                  </a:cubicBezTo>
                  <a:cubicBezTo>
                    <a:pt x="10067" y="7094"/>
                    <a:pt x="9930" y="7231"/>
                    <a:pt x="10010" y="7397"/>
                  </a:cubicBezTo>
                  <a:cubicBezTo>
                    <a:pt x="10236" y="7845"/>
                    <a:pt x="10351" y="8342"/>
                    <a:pt x="10351" y="8846"/>
                  </a:cubicBezTo>
                  <a:cubicBezTo>
                    <a:pt x="10351" y="10419"/>
                    <a:pt x="9229" y="11770"/>
                    <a:pt x="7678" y="12061"/>
                  </a:cubicBezTo>
                  <a:cubicBezTo>
                    <a:pt x="7477" y="12099"/>
                    <a:pt x="7276" y="12117"/>
                    <a:pt x="7078" y="12117"/>
                  </a:cubicBezTo>
                  <a:cubicBezTo>
                    <a:pt x="5748" y="12117"/>
                    <a:pt x="4523" y="11304"/>
                    <a:pt x="4028" y="10027"/>
                  </a:cubicBezTo>
                  <a:cubicBezTo>
                    <a:pt x="3458" y="8558"/>
                    <a:pt x="4018" y="6893"/>
                    <a:pt x="5356" y="6065"/>
                  </a:cubicBezTo>
                  <a:cubicBezTo>
                    <a:pt x="5889" y="5734"/>
                    <a:pt x="6485" y="5574"/>
                    <a:pt x="7077" y="5574"/>
                  </a:cubicBezTo>
                  <a:cubicBezTo>
                    <a:pt x="7972" y="5574"/>
                    <a:pt x="8856" y="5940"/>
                    <a:pt x="9494" y="6641"/>
                  </a:cubicBezTo>
                  <a:cubicBezTo>
                    <a:pt x="9539" y="6691"/>
                    <a:pt x="9593" y="6712"/>
                    <a:pt x="9644" y="6712"/>
                  </a:cubicBezTo>
                  <a:cubicBezTo>
                    <a:pt x="9801" y="6712"/>
                    <a:pt x="9942" y="6516"/>
                    <a:pt x="9801" y="6363"/>
                  </a:cubicBezTo>
                  <a:cubicBezTo>
                    <a:pt x="9089" y="5584"/>
                    <a:pt x="8096" y="5162"/>
                    <a:pt x="7080" y="5162"/>
                  </a:cubicBezTo>
                  <a:cubicBezTo>
                    <a:pt x="6667" y="5162"/>
                    <a:pt x="6250" y="5231"/>
                    <a:pt x="5846" y="5375"/>
                  </a:cubicBezTo>
                  <a:cubicBezTo>
                    <a:pt x="4446" y="5869"/>
                    <a:pt x="3485" y="7158"/>
                    <a:pt x="3400" y="8636"/>
                  </a:cubicBezTo>
                  <a:lnTo>
                    <a:pt x="1074" y="8636"/>
                  </a:lnTo>
                  <a:cubicBezTo>
                    <a:pt x="711" y="8636"/>
                    <a:pt x="416" y="8342"/>
                    <a:pt x="416" y="7979"/>
                  </a:cubicBezTo>
                  <a:lnTo>
                    <a:pt x="416" y="2398"/>
                  </a:lnTo>
                  <a:cubicBezTo>
                    <a:pt x="416" y="2032"/>
                    <a:pt x="711" y="1738"/>
                    <a:pt x="1074" y="1738"/>
                  </a:cubicBezTo>
                  <a:lnTo>
                    <a:pt x="1538" y="1738"/>
                  </a:lnTo>
                  <a:cubicBezTo>
                    <a:pt x="1627" y="2490"/>
                    <a:pt x="2261" y="3059"/>
                    <a:pt x="3020" y="3059"/>
                  </a:cubicBezTo>
                  <a:lnTo>
                    <a:pt x="4122" y="3059"/>
                  </a:lnTo>
                  <a:cubicBezTo>
                    <a:pt x="4309" y="3059"/>
                    <a:pt x="4463" y="2905"/>
                    <a:pt x="4463" y="2719"/>
                  </a:cubicBezTo>
                  <a:lnTo>
                    <a:pt x="4463" y="2549"/>
                  </a:lnTo>
                  <a:lnTo>
                    <a:pt x="5137" y="2549"/>
                  </a:lnTo>
                  <a:cubicBezTo>
                    <a:pt x="5251" y="2549"/>
                    <a:pt x="5343" y="2454"/>
                    <a:pt x="5343" y="2340"/>
                  </a:cubicBezTo>
                  <a:cubicBezTo>
                    <a:pt x="5343" y="2225"/>
                    <a:pt x="5251" y="2133"/>
                    <a:pt x="5137" y="2133"/>
                  </a:cubicBezTo>
                  <a:lnTo>
                    <a:pt x="4463" y="2133"/>
                  </a:lnTo>
                  <a:lnTo>
                    <a:pt x="4463" y="930"/>
                  </a:lnTo>
                  <a:lnTo>
                    <a:pt x="5137" y="930"/>
                  </a:lnTo>
                  <a:cubicBezTo>
                    <a:pt x="5401" y="917"/>
                    <a:pt x="5401" y="527"/>
                    <a:pt x="5137" y="514"/>
                  </a:cubicBezTo>
                  <a:lnTo>
                    <a:pt x="4463" y="514"/>
                  </a:lnTo>
                  <a:lnTo>
                    <a:pt x="4463" y="344"/>
                  </a:lnTo>
                  <a:cubicBezTo>
                    <a:pt x="4463" y="154"/>
                    <a:pt x="4309" y="4"/>
                    <a:pt x="4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12"/>
            <p:cNvSpPr/>
            <p:nvPr/>
          </p:nvSpPr>
          <p:spPr>
            <a:xfrm>
              <a:off x="5653450" y="2832850"/>
              <a:ext cx="107825" cy="88975"/>
            </a:xfrm>
            <a:custGeom>
              <a:avLst/>
              <a:gdLst/>
              <a:ahLst/>
              <a:cxnLst/>
              <a:rect l="l" t="t" r="r" b="b"/>
              <a:pathLst>
                <a:path w="4313" h="3559" extrusionOk="0">
                  <a:moveTo>
                    <a:pt x="2559" y="411"/>
                  </a:moveTo>
                  <a:cubicBezTo>
                    <a:pt x="2801" y="411"/>
                    <a:pt x="3040" y="444"/>
                    <a:pt x="3275" y="506"/>
                  </a:cubicBezTo>
                  <a:cubicBezTo>
                    <a:pt x="2284" y="745"/>
                    <a:pt x="1205" y="1367"/>
                    <a:pt x="567" y="2237"/>
                  </a:cubicBezTo>
                  <a:cubicBezTo>
                    <a:pt x="498" y="1903"/>
                    <a:pt x="619" y="1497"/>
                    <a:pt x="910" y="1147"/>
                  </a:cubicBezTo>
                  <a:cubicBezTo>
                    <a:pt x="1247" y="739"/>
                    <a:pt x="1813" y="411"/>
                    <a:pt x="2559" y="411"/>
                  </a:cubicBezTo>
                  <a:close/>
                  <a:moveTo>
                    <a:pt x="3553" y="873"/>
                  </a:moveTo>
                  <a:cubicBezTo>
                    <a:pt x="3295" y="1154"/>
                    <a:pt x="3082" y="1514"/>
                    <a:pt x="2876" y="1864"/>
                  </a:cubicBezTo>
                  <a:cubicBezTo>
                    <a:pt x="2706" y="2152"/>
                    <a:pt x="2549" y="2423"/>
                    <a:pt x="2372" y="2632"/>
                  </a:cubicBezTo>
                  <a:cubicBezTo>
                    <a:pt x="2152" y="2902"/>
                    <a:pt x="1860" y="3044"/>
                    <a:pt x="1566" y="3044"/>
                  </a:cubicBezTo>
                  <a:cubicBezTo>
                    <a:pt x="1289" y="3044"/>
                    <a:pt x="1009" y="2919"/>
                    <a:pt x="783" y="2655"/>
                  </a:cubicBezTo>
                  <a:cubicBezTo>
                    <a:pt x="1365" y="1733"/>
                    <a:pt x="2539" y="1059"/>
                    <a:pt x="3553" y="873"/>
                  </a:cubicBezTo>
                  <a:close/>
                  <a:moveTo>
                    <a:pt x="2559" y="0"/>
                  </a:moveTo>
                  <a:cubicBezTo>
                    <a:pt x="2359" y="0"/>
                    <a:pt x="2163" y="21"/>
                    <a:pt x="1973" y="61"/>
                  </a:cubicBezTo>
                  <a:cubicBezTo>
                    <a:pt x="1434" y="173"/>
                    <a:pt x="946" y="460"/>
                    <a:pt x="590" y="882"/>
                  </a:cubicBezTo>
                  <a:cubicBezTo>
                    <a:pt x="115" y="1455"/>
                    <a:pt x="1" y="2161"/>
                    <a:pt x="292" y="2678"/>
                  </a:cubicBezTo>
                  <a:cubicBezTo>
                    <a:pt x="187" y="2875"/>
                    <a:pt x="109" y="3084"/>
                    <a:pt x="53" y="3300"/>
                  </a:cubicBezTo>
                  <a:cubicBezTo>
                    <a:pt x="20" y="3431"/>
                    <a:pt x="119" y="3558"/>
                    <a:pt x="253" y="3558"/>
                  </a:cubicBezTo>
                  <a:cubicBezTo>
                    <a:pt x="348" y="3558"/>
                    <a:pt x="433" y="3493"/>
                    <a:pt x="456" y="3401"/>
                  </a:cubicBezTo>
                  <a:cubicBezTo>
                    <a:pt x="485" y="3280"/>
                    <a:pt x="527" y="3159"/>
                    <a:pt x="577" y="3041"/>
                  </a:cubicBezTo>
                  <a:cubicBezTo>
                    <a:pt x="867" y="3324"/>
                    <a:pt x="1217" y="3460"/>
                    <a:pt x="1564" y="3460"/>
                  </a:cubicBezTo>
                  <a:cubicBezTo>
                    <a:pt x="1979" y="3460"/>
                    <a:pt x="2390" y="3266"/>
                    <a:pt x="2693" y="2897"/>
                  </a:cubicBezTo>
                  <a:cubicBezTo>
                    <a:pt x="2889" y="2662"/>
                    <a:pt x="3063" y="2364"/>
                    <a:pt x="3233" y="2076"/>
                  </a:cubicBezTo>
                  <a:cubicBezTo>
                    <a:pt x="3491" y="1635"/>
                    <a:pt x="3759" y="1183"/>
                    <a:pt x="4093" y="945"/>
                  </a:cubicBezTo>
                  <a:cubicBezTo>
                    <a:pt x="4312" y="784"/>
                    <a:pt x="4279" y="451"/>
                    <a:pt x="4031" y="339"/>
                  </a:cubicBezTo>
                  <a:cubicBezTo>
                    <a:pt x="3534" y="114"/>
                    <a:pt x="3034" y="0"/>
                    <a:pt x="2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12"/>
            <p:cNvSpPr/>
            <p:nvPr/>
          </p:nvSpPr>
          <p:spPr>
            <a:xfrm>
              <a:off x="5671775" y="2645825"/>
              <a:ext cx="79175" cy="97625"/>
            </a:xfrm>
            <a:custGeom>
              <a:avLst/>
              <a:gdLst/>
              <a:ahLst/>
              <a:cxnLst/>
              <a:rect l="l" t="t" r="r" b="b"/>
              <a:pathLst>
                <a:path w="3167" h="3905" extrusionOk="0">
                  <a:moveTo>
                    <a:pt x="1829" y="526"/>
                  </a:moveTo>
                  <a:lnTo>
                    <a:pt x="1829" y="1628"/>
                  </a:lnTo>
                  <a:cubicBezTo>
                    <a:pt x="1829" y="1792"/>
                    <a:pt x="1963" y="1926"/>
                    <a:pt x="2127" y="1926"/>
                  </a:cubicBezTo>
                  <a:lnTo>
                    <a:pt x="2588" y="1926"/>
                  </a:lnTo>
                  <a:lnTo>
                    <a:pt x="1338" y="3378"/>
                  </a:lnTo>
                  <a:lnTo>
                    <a:pt x="1338" y="2276"/>
                  </a:lnTo>
                  <a:cubicBezTo>
                    <a:pt x="1338" y="2112"/>
                    <a:pt x="1204" y="1982"/>
                    <a:pt x="1041" y="1978"/>
                  </a:cubicBezTo>
                  <a:lnTo>
                    <a:pt x="583" y="1978"/>
                  </a:lnTo>
                  <a:lnTo>
                    <a:pt x="1829" y="526"/>
                  </a:lnTo>
                  <a:close/>
                  <a:moveTo>
                    <a:pt x="1893" y="1"/>
                  </a:moveTo>
                  <a:cubicBezTo>
                    <a:pt x="1799" y="1"/>
                    <a:pt x="1703" y="39"/>
                    <a:pt x="1630" y="124"/>
                  </a:cubicBezTo>
                  <a:lnTo>
                    <a:pt x="207" y="1782"/>
                  </a:lnTo>
                  <a:cubicBezTo>
                    <a:pt x="1" y="2021"/>
                    <a:pt x="171" y="2394"/>
                    <a:pt x="488" y="2394"/>
                  </a:cubicBezTo>
                  <a:lnTo>
                    <a:pt x="923" y="2394"/>
                  </a:lnTo>
                  <a:lnTo>
                    <a:pt x="923" y="3555"/>
                  </a:lnTo>
                  <a:cubicBezTo>
                    <a:pt x="923" y="3768"/>
                    <a:pt x="1097" y="3904"/>
                    <a:pt x="1276" y="3904"/>
                  </a:cubicBezTo>
                  <a:cubicBezTo>
                    <a:pt x="1370" y="3904"/>
                    <a:pt x="1465" y="3867"/>
                    <a:pt x="1538" y="3784"/>
                  </a:cubicBezTo>
                  <a:lnTo>
                    <a:pt x="2961" y="2126"/>
                  </a:lnTo>
                  <a:cubicBezTo>
                    <a:pt x="3167" y="1883"/>
                    <a:pt x="2997" y="1511"/>
                    <a:pt x="2680" y="1511"/>
                  </a:cubicBezTo>
                  <a:lnTo>
                    <a:pt x="2245" y="1511"/>
                  </a:lnTo>
                  <a:lnTo>
                    <a:pt x="2245" y="349"/>
                  </a:lnTo>
                  <a:cubicBezTo>
                    <a:pt x="2245" y="137"/>
                    <a:pt x="2072" y="1"/>
                    <a:pt x="1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112"/>
          <p:cNvGrpSpPr/>
          <p:nvPr/>
        </p:nvGrpSpPr>
        <p:grpSpPr>
          <a:xfrm>
            <a:off x="4785500" y="2670500"/>
            <a:ext cx="363250" cy="274300"/>
            <a:chOff x="4785500" y="2670500"/>
            <a:chExt cx="363250" cy="274300"/>
          </a:xfrm>
        </p:grpSpPr>
        <p:sp>
          <p:nvSpPr>
            <p:cNvPr id="2272" name="Google Shape;2272;p112"/>
            <p:cNvSpPr/>
            <p:nvPr/>
          </p:nvSpPr>
          <p:spPr>
            <a:xfrm>
              <a:off x="4785500" y="2670500"/>
              <a:ext cx="363250" cy="274300"/>
            </a:xfrm>
            <a:custGeom>
              <a:avLst/>
              <a:gdLst/>
              <a:ahLst/>
              <a:cxnLst/>
              <a:rect l="l" t="t" r="r" b="b"/>
              <a:pathLst>
                <a:path w="14530" h="10972" extrusionOk="0">
                  <a:moveTo>
                    <a:pt x="11085" y="409"/>
                  </a:moveTo>
                  <a:cubicBezTo>
                    <a:pt x="11134" y="409"/>
                    <a:pt x="11183" y="439"/>
                    <a:pt x="11196" y="497"/>
                  </a:cubicBezTo>
                  <a:lnTo>
                    <a:pt x="11661" y="2470"/>
                  </a:lnTo>
                  <a:cubicBezTo>
                    <a:pt x="11664" y="2483"/>
                    <a:pt x="11661" y="2496"/>
                    <a:pt x="11654" y="2509"/>
                  </a:cubicBezTo>
                  <a:lnTo>
                    <a:pt x="11327" y="2983"/>
                  </a:lnTo>
                  <a:cubicBezTo>
                    <a:pt x="11249" y="2956"/>
                    <a:pt x="11167" y="2942"/>
                    <a:pt x="11085" y="2942"/>
                  </a:cubicBezTo>
                  <a:cubicBezTo>
                    <a:pt x="11003" y="2942"/>
                    <a:pt x="10922" y="2956"/>
                    <a:pt x="10843" y="2983"/>
                  </a:cubicBezTo>
                  <a:lnTo>
                    <a:pt x="10516" y="2509"/>
                  </a:lnTo>
                  <a:cubicBezTo>
                    <a:pt x="10506" y="2499"/>
                    <a:pt x="10503" y="2483"/>
                    <a:pt x="10506" y="2470"/>
                  </a:cubicBezTo>
                  <a:lnTo>
                    <a:pt x="10509" y="2470"/>
                  </a:lnTo>
                  <a:lnTo>
                    <a:pt x="10974" y="497"/>
                  </a:lnTo>
                  <a:cubicBezTo>
                    <a:pt x="10987" y="439"/>
                    <a:pt x="11036" y="409"/>
                    <a:pt x="11085" y="409"/>
                  </a:cubicBezTo>
                  <a:close/>
                  <a:moveTo>
                    <a:pt x="11087" y="3347"/>
                  </a:moveTo>
                  <a:cubicBezTo>
                    <a:pt x="11253" y="3347"/>
                    <a:pt x="11397" y="3475"/>
                    <a:pt x="11409" y="3647"/>
                  </a:cubicBezTo>
                  <a:lnTo>
                    <a:pt x="11409" y="3651"/>
                  </a:lnTo>
                  <a:cubicBezTo>
                    <a:pt x="11422" y="3827"/>
                    <a:pt x="11295" y="3981"/>
                    <a:pt x="11118" y="3997"/>
                  </a:cubicBezTo>
                  <a:cubicBezTo>
                    <a:pt x="11105" y="3999"/>
                    <a:pt x="11093" y="4000"/>
                    <a:pt x="11081" y="4000"/>
                  </a:cubicBezTo>
                  <a:cubicBezTo>
                    <a:pt x="10923" y="4000"/>
                    <a:pt x="10786" y="3884"/>
                    <a:pt x="10761" y="3723"/>
                  </a:cubicBezTo>
                  <a:cubicBezTo>
                    <a:pt x="10732" y="3539"/>
                    <a:pt x="10863" y="3369"/>
                    <a:pt x="11046" y="3350"/>
                  </a:cubicBezTo>
                  <a:cubicBezTo>
                    <a:pt x="11060" y="3348"/>
                    <a:pt x="11073" y="3347"/>
                    <a:pt x="11087" y="3347"/>
                  </a:cubicBezTo>
                  <a:close/>
                  <a:moveTo>
                    <a:pt x="3462" y="2424"/>
                  </a:moveTo>
                  <a:cubicBezTo>
                    <a:pt x="3511" y="2424"/>
                    <a:pt x="3560" y="2453"/>
                    <a:pt x="3575" y="2512"/>
                  </a:cubicBezTo>
                  <a:lnTo>
                    <a:pt x="4039" y="4482"/>
                  </a:lnTo>
                  <a:cubicBezTo>
                    <a:pt x="4042" y="4495"/>
                    <a:pt x="4039" y="4511"/>
                    <a:pt x="4033" y="4524"/>
                  </a:cubicBezTo>
                  <a:lnTo>
                    <a:pt x="3706" y="4995"/>
                  </a:lnTo>
                  <a:cubicBezTo>
                    <a:pt x="3627" y="4969"/>
                    <a:pt x="3544" y="4956"/>
                    <a:pt x="3462" y="4956"/>
                  </a:cubicBezTo>
                  <a:cubicBezTo>
                    <a:pt x="3379" y="4956"/>
                    <a:pt x="3297" y="4969"/>
                    <a:pt x="3218" y="4995"/>
                  </a:cubicBezTo>
                  <a:lnTo>
                    <a:pt x="2891" y="4524"/>
                  </a:lnTo>
                  <a:cubicBezTo>
                    <a:pt x="2885" y="4511"/>
                    <a:pt x="2881" y="4495"/>
                    <a:pt x="2885" y="4482"/>
                  </a:cubicBezTo>
                  <a:lnTo>
                    <a:pt x="2888" y="4482"/>
                  </a:lnTo>
                  <a:lnTo>
                    <a:pt x="3349" y="2512"/>
                  </a:lnTo>
                  <a:cubicBezTo>
                    <a:pt x="3364" y="2453"/>
                    <a:pt x="3413" y="2424"/>
                    <a:pt x="3462" y="2424"/>
                  </a:cubicBezTo>
                  <a:close/>
                  <a:moveTo>
                    <a:pt x="12398" y="3781"/>
                  </a:moveTo>
                  <a:cubicBezTo>
                    <a:pt x="12409" y="3781"/>
                    <a:pt x="12421" y="3787"/>
                    <a:pt x="12430" y="3795"/>
                  </a:cubicBezTo>
                  <a:lnTo>
                    <a:pt x="13905" y="5182"/>
                  </a:lnTo>
                  <a:cubicBezTo>
                    <a:pt x="13944" y="5218"/>
                    <a:pt x="13951" y="5276"/>
                    <a:pt x="13924" y="5322"/>
                  </a:cubicBezTo>
                  <a:lnTo>
                    <a:pt x="13921" y="5322"/>
                  </a:lnTo>
                  <a:cubicBezTo>
                    <a:pt x="13901" y="5358"/>
                    <a:pt x="13862" y="5380"/>
                    <a:pt x="13823" y="5380"/>
                  </a:cubicBezTo>
                  <a:cubicBezTo>
                    <a:pt x="13812" y="5380"/>
                    <a:pt x="13801" y="5378"/>
                    <a:pt x="13790" y="5375"/>
                  </a:cubicBezTo>
                  <a:lnTo>
                    <a:pt x="11851" y="4792"/>
                  </a:lnTo>
                  <a:cubicBezTo>
                    <a:pt x="11838" y="4789"/>
                    <a:pt x="11824" y="4779"/>
                    <a:pt x="11818" y="4766"/>
                  </a:cubicBezTo>
                  <a:lnTo>
                    <a:pt x="11573" y="4246"/>
                  </a:lnTo>
                  <a:cubicBezTo>
                    <a:pt x="11700" y="4138"/>
                    <a:pt x="11785" y="3988"/>
                    <a:pt x="11818" y="3824"/>
                  </a:cubicBezTo>
                  <a:lnTo>
                    <a:pt x="12390" y="3782"/>
                  </a:lnTo>
                  <a:cubicBezTo>
                    <a:pt x="12393" y="3781"/>
                    <a:pt x="12395" y="3781"/>
                    <a:pt x="12398" y="3781"/>
                  </a:cubicBezTo>
                  <a:close/>
                  <a:moveTo>
                    <a:pt x="9778" y="3781"/>
                  </a:moveTo>
                  <a:cubicBezTo>
                    <a:pt x="9781" y="3781"/>
                    <a:pt x="9784" y="3781"/>
                    <a:pt x="9787" y="3782"/>
                  </a:cubicBezTo>
                  <a:lnTo>
                    <a:pt x="10359" y="3827"/>
                  </a:lnTo>
                  <a:cubicBezTo>
                    <a:pt x="10388" y="3988"/>
                    <a:pt x="10473" y="4138"/>
                    <a:pt x="10601" y="4246"/>
                  </a:cubicBezTo>
                  <a:lnTo>
                    <a:pt x="10352" y="4766"/>
                  </a:lnTo>
                  <a:cubicBezTo>
                    <a:pt x="10346" y="4779"/>
                    <a:pt x="10333" y="4789"/>
                    <a:pt x="10320" y="4792"/>
                  </a:cubicBezTo>
                  <a:lnTo>
                    <a:pt x="8383" y="5375"/>
                  </a:lnTo>
                  <a:cubicBezTo>
                    <a:pt x="8371" y="5378"/>
                    <a:pt x="8359" y="5380"/>
                    <a:pt x="8347" y="5380"/>
                  </a:cubicBezTo>
                  <a:cubicBezTo>
                    <a:pt x="8249" y="5380"/>
                    <a:pt x="8190" y="5255"/>
                    <a:pt x="8269" y="5182"/>
                  </a:cubicBezTo>
                  <a:lnTo>
                    <a:pt x="9744" y="3795"/>
                  </a:lnTo>
                  <a:cubicBezTo>
                    <a:pt x="9752" y="3787"/>
                    <a:pt x="9765" y="3781"/>
                    <a:pt x="9778" y="3781"/>
                  </a:cubicBezTo>
                  <a:close/>
                  <a:moveTo>
                    <a:pt x="3461" y="5369"/>
                  </a:moveTo>
                  <a:cubicBezTo>
                    <a:pt x="3626" y="5369"/>
                    <a:pt x="3769" y="5492"/>
                    <a:pt x="3787" y="5662"/>
                  </a:cubicBezTo>
                  <a:lnTo>
                    <a:pt x="3787" y="5666"/>
                  </a:lnTo>
                  <a:cubicBezTo>
                    <a:pt x="3800" y="5839"/>
                    <a:pt x="3673" y="5996"/>
                    <a:pt x="3499" y="6016"/>
                  </a:cubicBezTo>
                  <a:cubicBezTo>
                    <a:pt x="3487" y="6017"/>
                    <a:pt x="3475" y="6018"/>
                    <a:pt x="3463" y="6018"/>
                  </a:cubicBezTo>
                  <a:cubicBezTo>
                    <a:pt x="3302" y="6018"/>
                    <a:pt x="3164" y="5899"/>
                    <a:pt x="3140" y="5738"/>
                  </a:cubicBezTo>
                  <a:cubicBezTo>
                    <a:pt x="3117" y="5558"/>
                    <a:pt x="3244" y="5394"/>
                    <a:pt x="3424" y="5371"/>
                  </a:cubicBezTo>
                  <a:cubicBezTo>
                    <a:pt x="3436" y="5370"/>
                    <a:pt x="3449" y="5369"/>
                    <a:pt x="3461" y="5369"/>
                  </a:cubicBezTo>
                  <a:close/>
                  <a:moveTo>
                    <a:pt x="2154" y="5792"/>
                  </a:moveTo>
                  <a:cubicBezTo>
                    <a:pt x="2157" y="5792"/>
                    <a:pt x="2159" y="5793"/>
                    <a:pt x="2162" y="5793"/>
                  </a:cubicBezTo>
                  <a:lnTo>
                    <a:pt x="2734" y="5839"/>
                  </a:lnTo>
                  <a:cubicBezTo>
                    <a:pt x="2767" y="6003"/>
                    <a:pt x="2852" y="6150"/>
                    <a:pt x="2976" y="6258"/>
                  </a:cubicBezTo>
                  <a:lnTo>
                    <a:pt x="2731" y="6778"/>
                  </a:lnTo>
                  <a:cubicBezTo>
                    <a:pt x="2724" y="6791"/>
                    <a:pt x="2711" y="6801"/>
                    <a:pt x="2698" y="6804"/>
                  </a:cubicBezTo>
                  <a:lnTo>
                    <a:pt x="758" y="7390"/>
                  </a:lnTo>
                  <a:cubicBezTo>
                    <a:pt x="747" y="7393"/>
                    <a:pt x="736" y="7394"/>
                    <a:pt x="725" y="7394"/>
                  </a:cubicBezTo>
                  <a:cubicBezTo>
                    <a:pt x="629" y="7394"/>
                    <a:pt x="568" y="7270"/>
                    <a:pt x="647" y="7193"/>
                  </a:cubicBezTo>
                  <a:lnTo>
                    <a:pt x="2122" y="5806"/>
                  </a:lnTo>
                  <a:cubicBezTo>
                    <a:pt x="2130" y="5798"/>
                    <a:pt x="2143" y="5792"/>
                    <a:pt x="2154" y="5792"/>
                  </a:cubicBezTo>
                  <a:close/>
                  <a:moveTo>
                    <a:pt x="4765" y="5793"/>
                  </a:moveTo>
                  <a:cubicBezTo>
                    <a:pt x="4778" y="5793"/>
                    <a:pt x="4795" y="5800"/>
                    <a:pt x="4805" y="5810"/>
                  </a:cubicBezTo>
                  <a:lnTo>
                    <a:pt x="6280" y="7197"/>
                  </a:lnTo>
                  <a:cubicBezTo>
                    <a:pt x="6359" y="7270"/>
                    <a:pt x="6299" y="7395"/>
                    <a:pt x="6204" y="7395"/>
                  </a:cubicBezTo>
                  <a:cubicBezTo>
                    <a:pt x="6193" y="7395"/>
                    <a:pt x="6181" y="7393"/>
                    <a:pt x="6169" y="7390"/>
                  </a:cubicBezTo>
                  <a:lnTo>
                    <a:pt x="4229" y="6807"/>
                  </a:lnTo>
                  <a:cubicBezTo>
                    <a:pt x="4216" y="6801"/>
                    <a:pt x="4203" y="6791"/>
                    <a:pt x="4196" y="6778"/>
                  </a:cubicBezTo>
                  <a:lnTo>
                    <a:pt x="3951" y="6261"/>
                  </a:lnTo>
                  <a:cubicBezTo>
                    <a:pt x="4075" y="6150"/>
                    <a:pt x="4160" y="6003"/>
                    <a:pt x="4193" y="5839"/>
                  </a:cubicBezTo>
                  <a:lnTo>
                    <a:pt x="4765" y="5793"/>
                  </a:lnTo>
                  <a:close/>
                  <a:moveTo>
                    <a:pt x="3571" y="6431"/>
                  </a:moveTo>
                  <a:lnTo>
                    <a:pt x="3676" y="6654"/>
                  </a:lnTo>
                  <a:lnTo>
                    <a:pt x="3804" y="9009"/>
                  </a:lnTo>
                  <a:cubicBezTo>
                    <a:pt x="3568" y="9081"/>
                    <a:pt x="3339" y="9156"/>
                    <a:pt x="3110" y="9241"/>
                  </a:cubicBezTo>
                  <a:lnTo>
                    <a:pt x="3248" y="6654"/>
                  </a:lnTo>
                  <a:lnTo>
                    <a:pt x="3352" y="6431"/>
                  </a:lnTo>
                  <a:cubicBezTo>
                    <a:pt x="3388" y="6436"/>
                    <a:pt x="3425" y="6438"/>
                    <a:pt x="3462" y="6438"/>
                  </a:cubicBezTo>
                  <a:cubicBezTo>
                    <a:pt x="3499" y="6438"/>
                    <a:pt x="3535" y="6436"/>
                    <a:pt x="3571" y="6431"/>
                  </a:cubicBezTo>
                  <a:close/>
                  <a:moveTo>
                    <a:pt x="12096" y="10095"/>
                  </a:moveTo>
                  <a:lnTo>
                    <a:pt x="12096" y="10559"/>
                  </a:lnTo>
                  <a:lnTo>
                    <a:pt x="10074" y="10559"/>
                  </a:lnTo>
                  <a:lnTo>
                    <a:pt x="10074" y="10095"/>
                  </a:lnTo>
                  <a:close/>
                  <a:moveTo>
                    <a:pt x="11085" y="0"/>
                  </a:moveTo>
                  <a:cubicBezTo>
                    <a:pt x="10860" y="0"/>
                    <a:pt x="10635" y="134"/>
                    <a:pt x="10568" y="403"/>
                  </a:cubicBezTo>
                  <a:lnTo>
                    <a:pt x="10107" y="2375"/>
                  </a:lnTo>
                  <a:cubicBezTo>
                    <a:pt x="10078" y="2503"/>
                    <a:pt x="10101" y="2637"/>
                    <a:pt x="10176" y="2745"/>
                  </a:cubicBezTo>
                  <a:lnTo>
                    <a:pt x="10503" y="3225"/>
                  </a:lnTo>
                  <a:cubicBezTo>
                    <a:pt x="10457" y="3281"/>
                    <a:pt x="10421" y="3346"/>
                    <a:pt x="10395" y="3412"/>
                  </a:cubicBezTo>
                  <a:lnTo>
                    <a:pt x="9813" y="3366"/>
                  </a:lnTo>
                  <a:cubicBezTo>
                    <a:pt x="9801" y="3365"/>
                    <a:pt x="9789" y="3365"/>
                    <a:pt x="9778" y="3365"/>
                  </a:cubicBezTo>
                  <a:cubicBezTo>
                    <a:pt x="9659" y="3365"/>
                    <a:pt x="9546" y="3410"/>
                    <a:pt x="9459" y="3494"/>
                  </a:cubicBezTo>
                  <a:lnTo>
                    <a:pt x="7984" y="4881"/>
                  </a:lnTo>
                  <a:cubicBezTo>
                    <a:pt x="7637" y="5208"/>
                    <a:pt x="7870" y="5793"/>
                    <a:pt x="8347" y="5797"/>
                  </a:cubicBezTo>
                  <a:cubicBezTo>
                    <a:pt x="8349" y="5797"/>
                    <a:pt x="8350" y="5797"/>
                    <a:pt x="8352" y="5797"/>
                  </a:cubicBezTo>
                  <a:cubicBezTo>
                    <a:pt x="8483" y="5797"/>
                    <a:pt x="8408" y="5793"/>
                    <a:pt x="10424" y="5195"/>
                  </a:cubicBezTo>
                  <a:lnTo>
                    <a:pt x="10424" y="5195"/>
                  </a:lnTo>
                  <a:lnTo>
                    <a:pt x="10218" y="9048"/>
                  </a:lnTo>
                  <a:cubicBezTo>
                    <a:pt x="9172" y="8724"/>
                    <a:pt x="8077" y="8557"/>
                    <a:pt x="6979" y="8557"/>
                  </a:cubicBezTo>
                  <a:cubicBezTo>
                    <a:pt x="6969" y="8557"/>
                    <a:pt x="6958" y="8557"/>
                    <a:pt x="6947" y="8557"/>
                  </a:cubicBezTo>
                  <a:cubicBezTo>
                    <a:pt x="6607" y="8557"/>
                    <a:pt x="6260" y="8574"/>
                    <a:pt x="5920" y="8603"/>
                  </a:cubicBezTo>
                  <a:cubicBezTo>
                    <a:pt x="5651" y="8628"/>
                    <a:pt x="5679" y="9016"/>
                    <a:pt x="5931" y="9016"/>
                  </a:cubicBezTo>
                  <a:cubicBezTo>
                    <a:pt x="5939" y="9016"/>
                    <a:pt x="5948" y="9016"/>
                    <a:pt x="5956" y="9015"/>
                  </a:cubicBezTo>
                  <a:cubicBezTo>
                    <a:pt x="6286" y="8986"/>
                    <a:pt x="6620" y="8973"/>
                    <a:pt x="6947" y="8973"/>
                  </a:cubicBezTo>
                  <a:cubicBezTo>
                    <a:pt x="6958" y="8973"/>
                    <a:pt x="6968" y="8973"/>
                    <a:pt x="6978" y="8973"/>
                  </a:cubicBezTo>
                  <a:cubicBezTo>
                    <a:pt x="8070" y="8973"/>
                    <a:pt x="9155" y="9143"/>
                    <a:pt x="10195" y="9473"/>
                  </a:cubicBezTo>
                  <a:lnTo>
                    <a:pt x="10186" y="9679"/>
                  </a:lnTo>
                  <a:lnTo>
                    <a:pt x="9976" y="9679"/>
                  </a:lnTo>
                  <a:cubicBezTo>
                    <a:pt x="9800" y="9679"/>
                    <a:pt x="9659" y="9820"/>
                    <a:pt x="9659" y="9997"/>
                  </a:cubicBezTo>
                  <a:lnTo>
                    <a:pt x="9659" y="10559"/>
                  </a:lnTo>
                  <a:lnTo>
                    <a:pt x="1390" y="10559"/>
                  </a:lnTo>
                  <a:cubicBezTo>
                    <a:pt x="2492" y="9859"/>
                    <a:pt x="3722" y="9378"/>
                    <a:pt x="5007" y="9146"/>
                  </a:cubicBezTo>
                  <a:cubicBezTo>
                    <a:pt x="5119" y="9126"/>
                    <a:pt x="5194" y="9019"/>
                    <a:pt x="5174" y="8904"/>
                  </a:cubicBezTo>
                  <a:cubicBezTo>
                    <a:pt x="5157" y="8805"/>
                    <a:pt x="5069" y="8734"/>
                    <a:pt x="4969" y="8734"/>
                  </a:cubicBezTo>
                  <a:cubicBezTo>
                    <a:pt x="4957" y="8734"/>
                    <a:pt x="4944" y="8735"/>
                    <a:pt x="4932" y="8737"/>
                  </a:cubicBezTo>
                  <a:cubicBezTo>
                    <a:pt x="4690" y="8783"/>
                    <a:pt x="4448" y="8835"/>
                    <a:pt x="4209" y="8898"/>
                  </a:cubicBezTo>
                  <a:lnTo>
                    <a:pt x="4121" y="7203"/>
                  </a:lnTo>
                  <a:lnTo>
                    <a:pt x="4121" y="7203"/>
                  </a:lnTo>
                  <a:cubicBezTo>
                    <a:pt x="6156" y="7808"/>
                    <a:pt x="6057" y="7808"/>
                    <a:pt x="6198" y="7808"/>
                  </a:cubicBezTo>
                  <a:cubicBezTo>
                    <a:pt x="6676" y="7805"/>
                    <a:pt x="6908" y="7219"/>
                    <a:pt x="6561" y="6889"/>
                  </a:cubicBezTo>
                  <a:lnTo>
                    <a:pt x="5086" y="5505"/>
                  </a:lnTo>
                  <a:cubicBezTo>
                    <a:pt x="5000" y="5422"/>
                    <a:pt x="4883" y="5377"/>
                    <a:pt x="4764" y="5377"/>
                  </a:cubicBezTo>
                  <a:cubicBezTo>
                    <a:pt x="4753" y="5377"/>
                    <a:pt x="4741" y="5377"/>
                    <a:pt x="4729" y="5378"/>
                  </a:cubicBezTo>
                  <a:lnTo>
                    <a:pt x="4150" y="5424"/>
                  </a:lnTo>
                  <a:cubicBezTo>
                    <a:pt x="4124" y="5355"/>
                    <a:pt x="4088" y="5293"/>
                    <a:pt x="4042" y="5237"/>
                  </a:cubicBezTo>
                  <a:lnTo>
                    <a:pt x="4373" y="4756"/>
                  </a:lnTo>
                  <a:cubicBezTo>
                    <a:pt x="4445" y="4648"/>
                    <a:pt x="4471" y="4514"/>
                    <a:pt x="4442" y="4387"/>
                  </a:cubicBezTo>
                  <a:lnTo>
                    <a:pt x="3977" y="2414"/>
                  </a:lnTo>
                  <a:cubicBezTo>
                    <a:pt x="3910" y="2144"/>
                    <a:pt x="3685" y="2009"/>
                    <a:pt x="3460" y="2009"/>
                  </a:cubicBezTo>
                  <a:cubicBezTo>
                    <a:pt x="3235" y="2009"/>
                    <a:pt x="3010" y="2144"/>
                    <a:pt x="2943" y="2414"/>
                  </a:cubicBezTo>
                  <a:lnTo>
                    <a:pt x="2482" y="4387"/>
                  </a:lnTo>
                  <a:cubicBezTo>
                    <a:pt x="2453" y="4514"/>
                    <a:pt x="2476" y="4648"/>
                    <a:pt x="2551" y="4756"/>
                  </a:cubicBezTo>
                  <a:lnTo>
                    <a:pt x="2878" y="5234"/>
                  </a:lnTo>
                  <a:cubicBezTo>
                    <a:pt x="2832" y="5293"/>
                    <a:pt x="2796" y="5355"/>
                    <a:pt x="2770" y="5424"/>
                  </a:cubicBezTo>
                  <a:lnTo>
                    <a:pt x="2191" y="5378"/>
                  </a:lnTo>
                  <a:cubicBezTo>
                    <a:pt x="2179" y="5377"/>
                    <a:pt x="2166" y="5376"/>
                    <a:pt x="2154" y="5376"/>
                  </a:cubicBezTo>
                  <a:cubicBezTo>
                    <a:pt x="2036" y="5376"/>
                    <a:pt x="1920" y="5419"/>
                    <a:pt x="1834" y="5502"/>
                  </a:cubicBezTo>
                  <a:lnTo>
                    <a:pt x="359" y="6889"/>
                  </a:lnTo>
                  <a:cubicBezTo>
                    <a:pt x="1" y="7233"/>
                    <a:pt x="273" y="7806"/>
                    <a:pt x="718" y="7806"/>
                  </a:cubicBezTo>
                  <a:cubicBezTo>
                    <a:pt x="769" y="7806"/>
                    <a:pt x="822" y="7798"/>
                    <a:pt x="876" y="7782"/>
                  </a:cubicBezTo>
                  <a:lnTo>
                    <a:pt x="2799" y="7203"/>
                  </a:lnTo>
                  <a:lnTo>
                    <a:pt x="2799" y="7203"/>
                  </a:lnTo>
                  <a:lnTo>
                    <a:pt x="2685" y="9408"/>
                  </a:lnTo>
                  <a:cubicBezTo>
                    <a:pt x="2060" y="9669"/>
                    <a:pt x="1468" y="9997"/>
                    <a:pt x="912" y="10379"/>
                  </a:cubicBezTo>
                  <a:cubicBezTo>
                    <a:pt x="654" y="10562"/>
                    <a:pt x="781" y="10968"/>
                    <a:pt x="1098" y="10971"/>
                  </a:cubicBezTo>
                  <a:lnTo>
                    <a:pt x="12191" y="10971"/>
                  </a:lnTo>
                  <a:cubicBezTo>
                    <a:pt x="12367" y="10971"/>
                    <a:pt x="12508" y="10831"/>
                    <a:pt x="12508" y="10654"/>
                  </a:cubicBezTo>
                  <a:lnTo>
                    <a:pt x="12508" y="9993"/>
                  </a:lnTo>
                  <a:cubicBezTo>
                    <a:pt x="12508" y="9820"/>
                    <a:pt x="12367" y="9676"/>
                    <a:pt x="12191" y="9676"/>
                  </a:cubicBezTo>
                  <a:lnTo>
                    <a:pt x="11981" y="9676"/>
                  </a:lnTo>
                  <a:lnTo>
                    <a:pt x="11854" y="7278"/>
                  </a:lnTo>
                  <a:cubicBezTo>
                    <a:pt x="11846" y="7145"/>
                    <a:pt x="11747" y="7081"/>
                    <a:pt x="11647" y="7081"/>
                  </a:cubicBezTo>
                  <a:cubicBezTo>
                    <a:pt x="11539" y="7081"/>
                    <a:pt x="11432" y="7155"/>
                    <a:pt x="11438" y="7298"/>
                  </a:cubicBezTo>
                  <a:lnTo>
                    <a:pt x="11566" y="9676"/>
                  </a:lnTo>
                  <a:lnTo>
                    <a:pt x="10601" y="9676"/>
                  </a:lnTo>
                  <a:lnTo>
                    <a:pt x="10869" y="4639"/>
                  </a:lnTo>
                  <a:lnTo>
                    <a:pt x="10974" y="4416"/>
                  </a:lnTo>
                  <a:cubicBezTo>
                    <a:pt x="11010" y="4421"/>
                    <a:pt x="11047" y="4423"/>
                    <a:pt x="11084" y="4423"/>
                  </a:cubicBezTo>
                  <a:cubicBezTo>
                    <a:pt x="11120" y="4423"/>
                    <a:pt x="11157" y="4421"/>
                    <a:pt x="11193" y="4416"/>
                  </a:cubicBezTo>
                  <a:lnTo>
                    <a:pt x="11298" y="4639"/>
                  </a:lnTo>
                  <a:lnTo>
                    <a:pt x="11386" y="6333"/>
                  </a:lnTo>
                  <a:cubicBezTo>
                    <a:pt x="11393" y="6441"/>
                    <a:pt x="11484" y="6529"/>
                    <a:pt x="11595" y="6529"/>
                  </a:cubicBezTo>
                  <a:lnTo>
                    <a:pt x="11605" y="6529"/>
                  </a:lnTo>
                  <a:cubicBezTo>
                    <a:pt x="11720" y="6523"/>
                    <a:pt x="11808" y="6425"/>
                    <a:pt x="11802" y="6310"/>
                  </a:cubicBezTo>
                  <a:lnTo>
                    <a:pt x="11743" y="5191"/>
                  </a:lnTo>
                  <a:lnTo>
                    <a:pt x="11743" y="5191"/>
                  </a:lnTo>
                  <a:cubicBezTo>
                    <a:pt x="13756" y="5790"/>
                    <a:pt x="13684" y="5793"/>
                    <a:pt x="13815" y="5793"/>
                  </a:cubicBezTo>
                  <a:cubicBezTo>
                    <a:pt x="13817" y="5793"/>
                    <a:pt x="13818" y="5793"/>
                    <a:pt x="13820" y="5793"/>
                  </a:cubicBezTo>
                  <a:cubicBezTo>
                    <a:pt x="14297" y="5790"/>
                    <a:pt x="14530" y="5204"/>
                    <a:pt x="14183" y="4877"/>
                  </a:cubicBezTo>
                  <a:lnTo>
                    <a:pt x="14183" y="4877"/>
                  </a:lnTo>
                  <a:lnTo>
                    <a:pt x="14186" y="4881"/>
                  </a:lnTo>
                  <a:lnTo>
                    <a:pt x="12711" y="3494"/>
                  </a:lnTo>
                  <a:cubicBezTo>
                    <a:pt x="12624" y="3410"/>
                    <a:pt x="12508" y="3365"/>
                    <a:pt x="12389" y="3365"/>
                  </a:cubicBezTo>
                  <a:cubicBezTo>
                    <a:pt x="12378" y="3365"/>
                    <a:pt x="12366" y="3365"/>
                    <a:pt x="12354" y="3366"/>
                  </a:cubicBezTo>
                  <a:lnTo>
                    <a:pt x="11775" y="3412"/>
                  </a:lnTo>
                  <a:cubicBezTo>
                    <a:pt x="11749" y="3343"/>
                    <a:pt x="11713" y="3281"/>
                    <a:pt x="11667" y="3225"/>
                  </a:cubicBezTo>
                  <a:lnTo>
                    <a:pt x="11998" y="2745"/>
                  </a:lnTo>
                  <a:cubicBezTo>
                    <a:pt x="12070" y="2637"/>
                    <a:pt x="12096" y="2503"/>
                    <a:pt x="12066" y="2375"/>
                  </a:cubicBezTo>
                  <a:lnTo>
                    <a:pt x="11602" y="403"/>
                  </a:lnTo>
                  <a:cubicBezTo>
                    <a:pt x="11535" y="134"/>
                    <a:pt x="11310" y="0"/>
                    <a:pt x="1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2"/>
            <p:cNvSpPr/>
            <p:nvPr/>
          </p:nvSpPr>
          <p:spPr>
            <a:xfrm>
              <a:off x="4922700" y="2677950"/>
              <a:ext cx="71825" cy="36075"/>
            </a:xfrm>
            <a:custGeom>
              <a:avLst/>
              <a:gdLst/>
              <a:ahLst/>
              <a:cxnLst/>
              <a:rect l="l" t="t" r="r" b="b"/>
              <a:pathLst>
                <a:path w="2873" h="1443" extrusionOk="0">
                  <a:moveTo>
                    <a:pt x="892" y="0"/>
                  </a:moveTo>
                  <a:cubicBezTo>
                    <a:pt x="639" y="0"/>
                    <a:pt x="387" y="131"/>
                    <a:pt x="252" y="386"/>
                  </a:cubicBezTo>
                  <a:cubicBezTo>
                    <a:pt x="0" y="863"/>
                    <a:pt x="347" y="1442"/>
                    <a:pt x="890" y="1442"/>
                  </a:cubicBezTo>
                  <a:lnTo>
                    <a:pt x="2666" y="1442"/>
                  </a:lnTo>
                  <a:cubicBezTo>
                    <a:pt x="2781" y="1442"/>
                    <a:pt x="2872" y="1348"/>
                    <a:pt x="2872" y="1233"/>
                  </a:cubicBezTo>
                  <a:cubicBezTo>
                    <a:pt x="2872" y="1119"/>
                    <a:pt x="2781" y="1027"/>
                    <a:pt x="2666" y="1027"/>
                  </a:cubicBezTo>
                  <a:lnTo>
                    <a:pt x="890" y="1027"/>
                  </a:lnTo>
                  <a:cubicBezTo>
                    <a:pt x="661" y="1027"/>
                    <a:pt x="514" y="782"/>
                    <a:pt x="619" y="579"/>
                  </a:cubicBezTo>
                  <a:cubicBezTo>
                    <a:pt x="676" y="472"/>
                    <a:pt x="782" y="416"/>
                    <a:pt x="889" y="416"/>
                  </a:cubicBezTo>
                  <a:cubicBezTo>
                    <a:pt x="985" y="416"/>
                    <a:pt x="1080" y="460"/>
                    <a:pt x="1142" y="549"/>
                  </a:cubicBezTo>
                  <a:cubicBezTo>
                    <a:pt x="1187" y="616"/>
                    <a:pt x="1248" y="643"/>
                    <a:pt x="1307" y="643"/>
                  </a:cubicBezTo>
                  <a:cubicBezTo>
                    <a:pt x="1454" y="643"/>
                    <a:pt x="1595" y="477"/>
                    <a:pt x="1485" y="314"/>
                  </a:cubicBezTo>
                  <a:cubicBezTo>
                    <a:pt x="1341" y="103"/>
                    <a:pt x="1116" y="0"/>
                    <a:pt x="8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2"/>
            <p:cNvSpPr/>
            <p:nvPr/>
          </p:nvSpPr>
          <p:spPr>
            <a:xfrm>
              <a:off x="4952950" y="2722825"/>
              <a:ext cx="54825" cy="10425"/>
            </a:xfrm>
            <a:custGeom>
              <a:avLst/>
              <a:gdLst/>
              <a:ahLst/>
              <a:cxnLst/>
              <a:rect l="l" t="t" r="r" b="b"/>
              <a:pathLst>
                <a:path w="2193" h="417" extrusionOk="0">
                  <a:moveTo>
                    <a:pt x="207" y="1"/>
                  </a:moveTo>
                  <a:cubicBezTo>
                    <a:pt x="92" y="1"/>
                    <a:pt x="1" y="92"/>
                    <a:pt x="1" y="207"/>
                  </a:cubicBezTo>
                  <a:cubicBezTo>
                    <a:pt x="1" y="321"/>
                    <a:pt x="92" y="416"/>
                    <a:pt x="207" y="416"/>
                  </a:cubicBezTo>
                  <a:lnTo>
                    <a:pt x="1983" y="416"/>
                  </a:lnTo>
                  <a:cubicBezTo>
                    <a:pt x="2097" y="416"/>
                    <a:pt x="2192" y="321"/>
                    <a:pt x="2192" y="207"/>
                  </a:cubicBezTo>
                  <a:cubicBezTo>
                    <a:pt x="2192" y="92"/>
                    <a:pt x="2097" y="1"/>
                    <a:pt x="19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12"/>
            <p:cNvSpPr/>
            <p:nvPr/>
          </p:nvSpPr>
          <p:spPr>
            <a:xfrm>
              <a:off x="4937575" y="2742050"/>
              <a:ext cx="57675" cy="10400"/>
            </a:xfrm>
            <a:custGeom>
              <a:avLst/>
              <a:gdLst/>
              <a:ahLst/>
              <a:cxnLst/>
              <a:rect l="l" t="t" r="r" b="b"/>
              <a:pathLst>
                <a:path w="2307" h="416" extrusionOk="0">
                  <a:moveTo>
                    <a:pt x="266" y="0"/>
                  </a:moveTo>
                  <a:cubicBezTo>
                    <a:pt x="1" y="10"/>
                    <a:pt x="1" y="403"/>
                    <a:pt x="266" y="416"/>
                  </a:cubicBezTo>
                  <a:lnTo>
                    <a:pt x="2042" y="416"/>
                  </a:lnTo>
                  <a:cubicBezTo>
                    <a:pt x="2307" y="403"/>
                    <a:pt x="2307" y="10"/>
                    <a:pt x="20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112"/>
          <p:cNvGrpSpPr/>
          <p:nvPr/>
        </p:nvGrpSpPr>
        <p:grpSpPr>
          <a:xfrm>
            <a:off x="4020450" y="2630675"/>
            <a:ext cx="354200" cy="353950"/>
            <a:chOff x="4020450" y="2630675"/>
            <a:chExt cx="354200" cy="353950"/>
          </a:xfrm>
        </p:grpSpPr>
        <p:sp>
          <p:nvSpPr>
            <p:cNvPr id="2277" name="Google Shape;2277;p112"/>
            <p:cNvSpPr/>
            <p:nvPr/>
          </p:nvSpPr>
          <p:spPr>
            <a:xfrm>
              <a:off x="4284750" y="2921975"/>
              <a:ext cx="27000" cy="42700"/>
            </a:xfrm>
            <a:custGeom>
              <a:avLst/>
              <a:gdLst/>
              <a:ahLst/>
              <a:cxnLst/>
              <a:rect l="l" t="t" r="r" b="b"/>
              <a:pathLst>
                <a:path w="1080" h="1708" extrusionOk="0">
                  <a:moveTo>
                    <a:pt x="601" y="0"/>
                  </a:moveTo>
                  <a:cubicBezTo>
                    <a:pt x="527" y="0"/>
                    <a:pt x="455" y="40"/>
                    <a:pt x="419" y="108"/>
                  </a:cubicBezTo>
                  <a:lnTo>
                    <a:pt x="72" y="755"/>
                  </a:lnTo>
                  <a:cubicBezTo>
                    <a:pt x="0" y="893"/>
                    <a:pt x="99" y="1060"/>
                    <a:pt x="256" y="1060"/>
                  </a:cubicBezTo>
                  <a:lnTo>
                    <a:pt x="478" y="1060"/>
                  </a:lnTo>
                  <a:lnTo>
                    <a:pt x="295" y="1400"/>
                  </a:lnTo>
                  <a:cubicBezTo>
                    <a:pt x="239" y="1501"/>
                    <a:pt x="275" y="1629"/>
                    <a:pt x="377" y="1684"/>
                  </a:cubicBezTo>
                  <a:cubicBezTo>
                    <a:pt x="408" y="1700"/>
                    <a:pt x="441" y="1707"/>
                    <a:pt x="474" y="1707"/>
                  </a:cubicBezTo>
                  <a:cubicBezTo>
                    <a:pt x="551" y="1707"/>
                    <a:pt x="625" y="1666"/>
                    <a:pt x="661" y="1593"/>
                  </a:cubicBezTo>
                  <a:lnTo>
                    <a:pt x="1005" y="948"/>
                  </a:lnTo>
                  <a:cubicBezTo>
                    <a:pt x="1080" y="811"/>
                    <a:pt x="979" y="644"/>
                    <a:pt x="825" y="644"/>
                  </a:cubicBezTo>
                  <a:lnTo>
                    <a:pt x="602" y="644"/>
                  </a:lnTo>
                  <a:lnTo>
                    <a:pt x="786" y="304"/>
                  </a:lnTo>
                  <a:cubicBezTo>
                    <a:pt x="838" y="203"/>
                    <a:pt x="799" y="78"/>
                    <a:pt x="700" y="26"/>
                  </a:cubicBezTo>
                  <a:cubicBezTo>
                    <a:pt x="669" y="9"/>
                    <a:pt x="635" y="0"/>
                    <a:pt x="6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12"/>
            <p:cNvSpPr/>
            <p:nvPr/>
          </p:nvSpPr>
          <p:spPr>
            <a:xfrm>
              <a:off x="4020450" y="2630675"/>
              <a:ext cx="354200" cy="353950"/>
            </a:xfrm>
            <a:custGeom>
              <a:avLst/>
              <a:gdLst/>
              <a:ahLst/>
              <a:cxnLst/>
              <a:rect l="l" t="t" r="r" b="b"/>
              <a:pathLst>
                <a:path w="14168" h="14158" extrusionOk="0">
                  <a:moveTo>
                    <a:pt x="3834" y="413"/>
                  </a:moveTo>
                  <a:cubicBezTo>
                    <a:pt x="3900" y="413"/>
                    <a:pt x="3966" y="453"/>
                    <a:pt x="3984" y="533"/>
                  </a:cubicBezTo>
                  <a:lnTo>
                    <a:pt x="4505" y="2741"/>
                  </a:lnTo>
                  <a:cubicBezTo>
                    <a:pt x="4508" y="2764"/>
                    <a:pt x="4505" y="2790"/>
                    <a:pt x="4492" y="2810"/>
                  </a:cubicBezTo>
                  <a:lnTo>
                    <a:pt x="4115" y="3356"/>
                  </a:lnTo>
                  <a:cubicBezTo>
                    <a:pt x="4024" y="3322"/>
                    <a:pt x="3928" y="3305"/>
                    <a:pt x="3833" y="3305"/>
                  </a:cubicBezTo>
                  <a:cubicBezTo>
                    <a:pt x="3738" y="3305"/>
                    <a:pt x="3643" y="3322"/>
                    <a:pt x="3553" y="3356"/>
                  </a:cubicBezTo>
                  <a:lnTo>
                    <a:pt x="3177" y="2810"/>
                  </a:lnTo>
                  <a:cubicBezTo>
                    <a:pt x="3163" y="2790"/>
                    <a:pt x="3157" y="2764"/>
                    <a:pt x="3163" y="2741"/>
                  </a:cubicBezTo>
                  <a:lnTo>
                    <a:pt x="3684" y="533"/>
                  </a:lnTo>
                  <a:cubicBezTo>
                    <a:pt x="3702" y="453"/>
                    <a:pt x="3768" y="413"/>
                    <a:pt x="3834" y="413"/>
                  </a:cubicBezTo>
                  <a:close/>
                  <a:moveTo>
                    <a:pt x="3835" y="3719"/>
                  </a:moveTo>
                  <a:cubicBezTo>
                    <a:pt x="3917" y="3719"/>
                    <a:pt x="4001" y="3745"/>
                    <a:pt x="4076" y="3804"/>
                  </a:cubicBezTo>
                  <a:cubicBezTo>
                    <a:pt x="4351" y="4020"/>
                    <a:pt x="4227" y="4459"/>
                    <a:pt x="3880" y="4501"/>
                  </a:cubicBezTo>
                  <a:cubicBezTo>
                    <a:pt x="3865" y="4503"/>
                    <a:pt x="3851" y="4503"/>
                    <a:pt x="3837" y="4503"/>
                  </a:cubicBezTo>
                  <a:cubicBezTo>
                    <a:pt x="3639" y="4503"/>
                    <a:pt x="3469" y="4356"/>
                    <a:pt x="3445" y="4158"/>
                  </a:cubicBezTo>
                  <a:cubicBezTo>
                    <a:pt x="3414" y="3906"/>
                    <a:pt x="3616" y="3719"/>
                    <a:pt x="3835" y="3719"/>
                  </a:cubicBezTo>
                  <a:close/>
                  <a:moveTo>
                    <a:pt x="2368" y="4193"/>
                  </a:moveTo>
                  <a:cubicBezTo>
                    <a:pt x="2372" y="4193"/>
                    <a:pt x="2375" y="4193"/>
                    <a:pt x="2378" y="4194"/>
                  </a:cubicBezTo>
                  <a:lnTo>
                    <a:pt x="3039" y="4246"/>
                  </a:lnTo>
                  <a:cubicBezTo>
                    <a:pt x="3069" y="4436"/>
                    <a:pt x="3170" y="4609"/>
                    <a:pt x="3320" y="4733"/>
                  </a:cubicBezTo>
                  <a:lnTo>
                    <a:pt x="3036" y="5332"/>
                  </a:lnTo>
                  <a:cubicBezTo>
                    <a:pt x="3026" y="5352"/>
                    <a:pt x="3006" y="5368"/>
                    <a:pt x="2987" y="5375"/>
                  </a:cubicBezTo>
                  <a:lnTo>
                    <a:pt x="2984" y="5375"/>
                  </a:lnTo>
                  <a:lnTo>
                    <a:pt x="812" y="6029"/>
                  </a:lnTo>
                  <a:cubicBezTo>
                    <a:pt x="795" y="6033"/>
                    <a:pt x="780" y="6036"/>
                    <a:pt x="765" y="6036"/>
                  </a:cubicBezTo>
                  <a:cubicBezTo>
                    <a:pt x="634" y="6036"/>
                    <a:pt x="555" y="5870"/>
                    <a:pt x="661" y="5770"/>
                  </a:cubicBezTo>
                  <a:lnTo>
                    <a:pt x="2313" y="4217"/>
                  </a:lnTo>
                  <a:cubicBezTo>
                    <a:pt x="2327" y="4202"/>
                    <a:pt x="2346" y="4193"/>
                    <a:pt x="2368" y="4193"/>
                  </a:cubicBezTo>
                  <a:close/>
                  <a:moveTo>
                    <a:pt x="5302" y="4193"/>
                  </a:moveTo>
                  <a:cubicBezTo>
                    <a:pt x="5322" y="4193"/>
                    <a:pt x="5341" y="4202"/>
                    <a:pt x="5355" y="4217"/>
                  </a:cubicBezTo>
                  <a:lnTo>
                    <a:pt x="7010" y="5770"/>
                  </a:lnTo>
                  <a:cubicBezTo>
                    <a:pt x="7116" y="5870"/>
                    <a:pt x="7035" y="6036"/>
                    <a:pt x="6906" y="6036"/>
                  </a:cubicBezTo>
                  <a:cubicBezTo>
                    <a:pt x="6891" y="6036"/>
                    <a:pt x="6876" y="6033"/>
                    <a:pt x="6860" y="6029"/>
                  </a:cubicBezTo>
                  <a:lnTo>
                    <a:pt x="4684" y="5375"/>
                  </a:lnTo>
                  <a:cubicBezTo>
                    <a:pt x="4665" y="5368"/>
                    <a:pt x="4645" y="5352"/>
                    <a:pt x="4635" y="5332"/>
                  </a:cubicBezTo>
                  <a:lnTo>
                    <a:pt x="4348" y="4733"/>
                  </a:lnTo>
                  <a:cubicBezTo>
                    <a:pt x="4498" y="4609"/>
                    <a:pt x="4596" y="4436"/>
                    <a:pt x="4629" y="4246"/>
                  </a:cubicBezTo>
                  <a:lnTo>
                    <a:pt x="4632" y="4246"/>
                  </a:lnTo>
                  <a:lnTo>
                    <a:pt x="5293" y="4194"/>
                  </a:lnTo>
                  <a:cubicBezTo>
                    <a:pt x="5296" y="4193"/>
                    <a:pt x="5299" y="4193"/>
                    <a:pt x="5302" y="4193"/>
                  </a:cubicBezTo>
                  <a:close/>
                  <a:moveTo>
                    <a:pt x="9735" y="9401"/>
                  </a:moveTo>
                  <a:cubicBezTo>
                    <a:pt x="9787" y="9401"/>
                    <a:pt x="9830" y="9447"/>
                    <a:pt x="9830" y="9499"/>
                  </a:cubicBezTo>
                  <a:lnTo>
                    <a:pt x="9830" y="9974"/>
                  </a:lnTo>
                  <a:lnTo>
                    <a:pt x="9352" y="9974"/>
                  </a:lnTo>
                  <a:lnTo>
                    <a:pt x="9352" y="9499"/>
                  </a:lnTo>
                  <a:cubicBezTo>
                    <a:pt x="9352" y="9447"/>
                    <a:pt x="9395" y="9401"/>
                    <a:pt x="9447" y="9401"/>
                  </a:cubicBezTo>
                  <a:close/>
                  <a:moveTo>
                    <a:pt x="12777" y="9401"/>
                  </a:moveTo>
                  <a:cubicBezTo>
                    <a:pt x="12833" y="9401"/>
                    <a:pt x="12875" y="9447"/>
                    <a:pt x="12875" y="9499"/>
                  </a:cubicBezTo>
                  <a:lnTo>
                    <a:pt x="12875" y="9974"/>
                  </a:lnTo>
                  <a:lnTo>
                    <a:pt x="12394" y="9974"/>
                  </a:lnTo>
                  <a:lnTo>
                    <a:pt x="12394" y="9499"/>
                  </a:lnTo>
                  <a:cubicBezTo>
                    <a:pt x="12394" y="9447"/>
                    <a:pt x="12437" y="9401"/>
                    <a:pt x="12493" y="9401"/>
                  </a:cubicBezTo>
                  <a:close/>
                  <a:moveTo>
                    <a:pt x="13752" y="10389"/>
                  </a:moveTo>
                  <a:lnTo>
                    <a:pt x="13752" y="10850"/>
                  </a:lnTo>
                  <a:lnTo>
                    <a:pt x="8472" y="10850"/>
                  </a:lnTo>
                  <a:lnTo>
                    <a:pt x="8472" y="10389"/>
                  </a:lnTo>
                  <a:close/>
                  <a:moveTo>
                    <a:pt x="11688" y="7399"/>
                  </a:moveTo>
                  <a:cubicBezTo>
                    <a:pt x="12097" y="7399"/>
                    <a:pt x="12427" y="7730"/>
                    <a:pt x="12427" y="8139"/>
                  </a:cubicBezTo>
                  <a:lnTo>
                    <a:pt x="12427" y="8992"/>
                  </a:lnTo>
                  <a:cubicBezTo>
                    <a:pt x="12172" y="9025"/>
                    <a:pt x="11982" y="9241"/>
                    <a:pt x="11982" y="9499"/>
                  </a:cubicBezTo>
                  <a:lnTo>
                    <a:pt x="11982" y="9974"/>
                  </a:lnTo>
                  <a:lnTo>
                    <a:pt x="10242" y="9974"/>
                  </a:lnTo>
                  <a:lnTo>
                    <a:pt x="10242" y="9499"/>
                  </a:lnTo>
                  <a:cubicBezTo>
                    <a:pt x="10242" y="9241"/>
                    <a:pt x="10052" y="9025"/>
                    <a:pt x="9797" y="8992"/>
                  </a:cubicBezTo>
                  <a:lnTo>
                    <a:pt x="9797" y="8901"/>
                  </a:lnTo>
                  <a:cubicBezTo>
                    <a:pt x="9794" y="8597"/>
                    <a:pt x="9549" y="8351"/>
                    <a:pt x="9248" y="8351"/>
                  </a:cubicBezTo>
                  <a:lnTo>
                    <a:pt x="7632" y="8351"/>
                  </a:lnTo>
                  <a:cubicBezTo>
                    <a:pt x="7328" y="8351"/>
                    <a:pt x="7082" y="8597"/>
                    <a:pt x="7082" y="8901"/>
                  </a:cubicBezTo>
                  <a:lnTo>
                    <a:pt x="7082" y="11050"/>
                  </a:lnTo>
                  <a:cubicBezTo>
                    <a:pt x="7082" y="11197"/>
                    <a:pt x="6964" y="11315"/>
                    <a:pt x="6817" y="11315"/>
                  </a:cubicBezTo>
                  <a:lnTo>
                    <a:pt x="4871" y="11315"/>
                  </a:lnTo>
                  <a:lnTo>
                    <a:pt x="4832" y="10523"/>
                  </a:lnTo>
                  <a:lnTo>
                    <a:pt x="5689" y="10523"/>
                  </a:lnTo>
                  <a:cubicBezTo>
                    <a:pt x="6019" y="10520"/>
                    <a:pt x="6284" y="10255"/>
                    <a:pt x="6284" y="9928"/>
                  </a:cubicBezTo>
                  <a:lnTo>
                    <a:pt x="6284" y="8139"/>
                  </a:lnTo>
                  <a:cubicBezTo>
                    <a:pt x="6284" y="7730"/>
                    <a:pt x="6614" y="7399"/>
                    <a:pt x="7023" y="7399"/>
                  </a:cubicBezTo>
                  <a:close/>
                  <a:moveTo>
                    <a:pt x="5195" y="13022"/>
                  </a:moveTo>
                  <a:lnTo>
                    <a:pt x="5195" y="13742"/>
                  </a:lnTo>
                  <a:lnTo>
                    <a:pt x="2473" y="13742"/>
                  </a:lnTo>
                  <a:lnTo>
                    <a:pt x="2473" y="13022"/>
                  </a:lnTo>
                  <a:close/>
                  <a:moveTo>
                    <a:pt x="3834" y="0"/>
                  </a:moveTo>
                  <a:cubicBezTo>
                    <a:pt x="3569" y="0"/>
                    <a:pt x="3340" y="183"/>
                    <a:pt x="3281" y="438"/>
                  </a:cubicBezTo>
                  <a:lnTo>
                    <a:pt x="2761" y="2646"/>
                  </a:lnTo>
                  <a:cubicBezTo>
                    <a:pt x="2728" y="2784"/>
                    <a:pt x="2755" y="2928"/>
                    <a:pt x="2833" y="3046"/>
                  </a:cubicBezTo>
                  <a:lnTo>
                    <a:pt x="3213" y="3595"/>
                  </a:lnTo>
                  <a:cubicBezTo>
                    <a:pt x="3154" y="3667"/>
                    <a:pt x="3108" y="3746"/>
                    <a:pt x="3078" y="3834"/>
                  </a:cubicBezTo>
                  <a:lnTo>
                    <a:pt x="2408" y="3782"/>
                  </a:lnTo>
                  <a:cubicBezTo>
                    <a:pt x="2393" y="3780"/>
                    <a:pt x="2378" y="3779"/>
                    <a:pt x="2364" y="3779"/>
                  </a:cubicBezTo>
                  <a:cubicBezTo>
                    <a:pt x="2241" y="3779"/>
                    <a:pt x="2122" y="3828"/>
                    <a:pt x="2028" y="3912"/>
                  </a:cubicBezTo>
                  <a:lnTo>
                    <a:pt x="376" y="5466"/>
                  </a:lnTo>
                  <a:cubicBezTo>
                    <a:pt x="0" y="5819"/>
                    <a:pt x="249" y="6451"/>
                    <a:pt x="766" y="6451"/>
                  </a:cubicBezTo>
                  <a:cubicBezTo>
                    <a:pt x="769" y="6451"/>
                    <a:pt x="771" y="6451"/>
                    <a:pt x="774" y="6451"/>
                  </a:cubicBezTo>
                  <a:cubicBezTo>
                    <a:pt x="913" y="6451"/>
                    <a:pt x="845" y="6444"/>
                    <a:pt x="3072" y="5783"/>
                  </a:cubicBezTo>
                  <a:lnTo>
                    <a:pt x="3072" y="5783"/>
                  </a:lnTo>
                  <a:lnTo>
                    <a:pt x="2977" y="7690"/>
                  </a:lnTo>
                  <a:cubicBezTo>
                    <a:pt x="2970" y="7805"/>
                    <a:pt x="3059" y="7900"/>
                    <a:pt x="3173" y="7906"/>
                  </a:cubicBezTo>
                  <a:lnTo>
                    <a:pt x="3183" y="7906"/>
                  </a:lnTo>
                  <a:cubicBezTo>
                    <a:pt x="3294" y="7906"/>
                    <a:pt x="3386" y="7821"/>
                    <a:pt x="3392" y="7710"/>
                  </a:cubicBezTo>
                  <a:lnTo>
                    <a:pt x="3510" y="5299"/>
                  </a:lnTo>
                  <a:lnTo>
                    <a:pt x="3697" y="4907"/>
                  </a:lnTo>
                  <a:cubicBezTo>
                    <a:pt x="3742" y="4915"/>
                    <a:pt x="3788" y="4919"/>
                    <a:pt x="3834" y="4919"/>
                  </a:cubicBezTo>
                  <a:cubicBezTo>
                    <a:pt x="3880" y="4919"/>
                    <a:pt x="3926" y="4915"/>
                    <a:pt x="3971" y="4907"/>
                  </a:cubicBezTo>
                  <a:lnTo>
                    <a:pt x="4158" y="5299"/>
                  </a:lnTo>
                  <a:lnTo>
                    <a:pt x="4518" y="12610"/>
                  </a:lnTo>
                  <a:lnTo>
                    <a:pt x="3150" y="12610"/>
                  </a:lnTo>
                  <a:lnTo>
                    <a:pt x="3343" y="8678"/>
                  </a:lnTo>
                  <a:cubicBezTo>
                    <a:pt x="3350" y="8536"/>
                    <a:pt x="3243" y="8462"/>
                    <a:pt x="3136" y="8462"/>
                  </a:cubicBezTo>
                  <a:cubicBezTo>
                    <a:pt x="3037" y="8462"/>
                    <a:pt x="2937" y="8526"/>
                    <a:pt x="2931" y="8659"/>
                  </a:cubicBezTo>
                  <a:lnTo>
                    <a:pt x="2735" y="12610"/>
                  </a:lnTo>
                  <a:lnTo>
                    <a:pt x="2408" y="12610"/>
                  </a:lnTo>
                  <a:cubicBezTo>
                    <a:pt x="2215" y="12610"/>
                    <a:pt x="2058" y="12764"/>
                    <a:pt x="2058" y="12957"/>
                  </a:cubicBezTo>
                  <a:lnTo>
                    <a:pt x="2058" y="13811"/>
                  </a:lnTo>
                  <a:cubicBezTo>
                    <a:pt x="2058" y="14004"/>
                    <a:pt x="2215" y="14157"/>
                    <a:pt x="2408" y="14157"/>
                  </a:cubicBezTo>
                  <a:lnTo>
                    <a:pt x="5263" y="14157"/>
                  </a:lnTo>
                  <a:cubicBezTo>
                    <a:pt x="5456" y="14157"/>
                    <a:pt x="5610" y="14004"/>
                    <a:pt x="5610" y="13811"/>
                  </a:cubicBezTo>
                  <a:lnTo>
                    <a:pt x="5610" y="12957"/>
                  </a:lnTo>
                  <a:cubicBezTo>
                    <a:pt x="5610" y="12764"/>
                    <a:pt x="5456" y="12610"/>
                    <a:pt x="5263" y="12610"/>
                  </a:cubicBezTo>
                  <a:lnTo>
                    <a:pt x="4936" y="12610"/>
                  </a:lnTo>
                  <a:lnTo>
                    <a:pt x="4894" y="11730"/>
                  </a:lnTo>
                  <a:lnTo>
                    <a:pt x="6817" y="11730"/>
                  </a:lnTo>
                  <a:cubicBezTo>
                    <a:pt x="7193" y="11730"/>
                    <a:pt x="7498" y="11426"/>
                    <a:pt x="7498" y="11053"/>
                  </a:cubicBezTo>
                  <a:lnTo>
                    <a:pt x="7498" y="8904"/>
                  </a:lnTo>
                  <a:cubicBezTo>
                    <a:pt x="7498" y="8829"/>
                    <a:pt x="7557" y="8770"/>
                    <a:pt x="7632" y="8770"/>
                  </a:cubicBezTo>
                  <a:lnTo>
                    <a:pt x="9248" y="8770"/>
                  </a:lnTo>
                  <a:cubicBezTo>
                    <a:pt x="9323" y="8770"/>
                    <a:pt x="9382" y="8829"/>
                    <a:pt x="9382" y="8904"/>
                  </a:cubicBezTo>
                  <a:lnTo>
                    <a:pt x="9382" y="8996"/>
                  </a:lnTo>
                  <a:cubicBezTo>
                    <a:pt x="9127" y="9028"/>
                    <a:pt x="8937" y="9244"/>
                    <a:pt x="8937" y="9503"/>
                  </a:cubicBezTo>
                  <a:lnTo>
                    <a:pt x="8937" y="9977"/>
                  </a:lnTo>
                  <a:lnTo>
                    <a:pt x="8410" y="9977"/>
                  </a:lnTo>
                  <a:cubicBezTo>
                    <a:pt x="8217" y="9977"/>
                    <a:pt x="8057" y="10131"/>
                    <a:pt x="8057" y="10327"/>
                  </a:cubicBezTo>
                  <a:lnTo>
                    <a:pt x="8057" y="10916"/>
                  </a:lnTo>
                  <a:cubicBezTo>
                    <a:pt x="8057" y="11109"/>
                    <a:pt x="8214" y="11266"/>
                    <a:pt x="8407" y="11266"/>
                  </a:cubicBezTo>
                  <a:lnTo>
                    <a:pt x="8600" y="11266"/>
                  </a:lnTo>
                  <a:lnTo>
                    <a:pt x="8600" y="11783"/>
                  </a:lnTo>
                  <a:cubicBezTo>
                    <a:pt x="8600" y="11897"/>
                    <a:pt x="8695" y="11989"/>
                    <a:pt x="8809" y="11989"/>
                  </a:cubicBezTo>
                  <a:cubicBezTo>
                    <a:pt x="8924" y="11989"/>
                    <a:pt x="9015" y="11897"/>
                    <a:pt x="9015" y="11783"/>
                  </a:cubicBezTo>
                  <a:lnTo>
                    <a:pt x="9015" y="11269"/>
                  </a:lnTo>
                  <a:lnTo>
                    <a:pt x="13209" y="11269"/>
                  </a:lnTo>
                  <a:lnTo>
                    <a:pt x="13209" y="13742"/>
                  </a:lnTo>
                  <a:lnTo>
                    <a:pt x="9019" y="13742"/>
                  </a:lnTo>
                  <a:lnTo>
                    <a:pt x="9019" y="12751"/>
                  </a:lnTo>
                  <a:cubicBezTo>
                    <a:pt x="9019" y="12613"/>
                    <a:pt x="8915" y="12545"/>
                    <a:pt x="8811" y="12545"/>
                  </a:cubicBezTo>
                  <a:cubicBezTo>
                    <a:pt x="8707" y="12545"/>
                    <a:pt x="8603" y="12613"/>
                    <a:pt x="8603" y="12751"/>
                  </a:cubicBezTo>
                  <a:lnTo>
                    <a:pt x="8603" y="13807"/>
                  </a:lnTo>
                  <a:cubicBezTo>
                    <a:pt x="8603" y="14000"/>
                    <a:pt x="8760" y="14157"/>
                    <a:pt x="8957" y="14157"/>
                  </a:cubicBezTo>
                  <a:lnTo>
                    <a:pt x="13268" y="14157"/>
                  </a:lnTo>
                  <a:cubicBezTo>
                    <a:pt x="13461" y="14157"/>
                    <a:pt x="13621" y="14000"/>
                    <a:pt x="13621" y="13807"/>
                  </a:cubicBezTo>
                  <a:lnTo>
                    <a:pt x="13621" y="11269"/>
                  </a:lnTo>
                  <a:lnTo>
                    <a:pt x="13814" y="11269"/>
                  </a:lnTo>
                  <a:cubicBezTo>
                    <a:pt x="14007" y="11266"/>
                    <a:pt x="14164" y="11109"/>
                    <a:pt x="14167" y="10916"/>
                  </a:cubicBezTo>
                  <a:lnTo>
                    <a:pt x="14167" y="10327"/>
                  </a:lnTo>
                  <a:cubicBezTo>
                    <a:pt x="14167" y="10134"/>
                    <a:pt x="14007" y="9974"/>
                    <a:pt x="13814" y="9974"/>
                  </a:cubicBezTo>
                  <a:lnTo>
                    <a:pt x="13291" y="9974"/>
                  </a:lnTo>
                  <a:lnTo>
                    <a:pt x="13291" y="9499"/>
                  </a:lnTo>
                  <a:cubicBezTo>
                    <a:pt x="13287" y="9241"/>
                    <a:pt x="13098" y="9025"/>
                    <a:pt x="12843" y="8992"/>
                  </a:cubicBezTo>
                  <a:lnTo>
                    <a:pt x="12843" y="8139"/>
                  </a:lnTo>
                  <a:cubicBezTo>
                    <a:pt x="12843" y="7501"/>
                    <a:pt x="12326" y="6984"/>
                    <a:pt x="11688" y="6984"/>
                  </a:cubicBezTo>
                  <a:lnTo>
                    <a:pt x="7023" y="6984"/>
                  </a:lnTo>
                  <a:cubicBezTo>
                    <a:pt x="6385" y="6984"/>
                    <a:pt x="5869" y="7501"/>
                    <a:pt x="5869" y="8139"/>
                  </a:cubicBezTo>
                  <a:lnTo>
                    <a:pt x="5869" y="9928"/>
                  </a:lnTo>
                  <a:cubicBezTo>
                    <a:pt x="5869" y="10026"/>
                    <a:pt x="5787" y="10108"/>
                    <a:pt x="5689" y="10108"/>
                  </a:cubicBezTo>
                  <a:lnTo>
                    <a:pt x="4812" y="10108"/>
                  </a:lnTo>
                  <a:lnTo>
                    <a:pt x="4596" y="5783"/>
                  </a:lnTo>
                  <a:lnTo>
                    <a:pt x="6739" y="6428"/>
                  </a:lnTo>
                  <a:cubicBezTo>
                    <a:pt x="6792" y="6444"/>
                    <a:pt x="6847" y="6452"/>
                    <a:pt x="6901" y="6452"/>
                  </a:cubicBezTo>
                  <a:cubicBezTo>
                    <a:pt x="7100" y="6452"/>
                    <a:pt x="7291" y="6346"/>
                    <a:pt x="7396" y="6166"/>
                  </a:cubicBezTo>
                  <a:cubicBezTo>
                    <a:pt x="7527" y="5937"/>
                    <a:pt x="7485" y="5649"/>
                    <a:pt x="7292" y="5466"/>
                  </a:cubicBezTo>
                  <a:lnTo>
                    <a:pt x="5640" y="3912"/>
                  </a:lnTo>
                  <a:cubicBezTo>
                    <a:pt x="5546" y="3828"/>
                    <a:pt x="5427" y="3779"/>
                    <a:pt x="5302" y="3779"/>
                  </a:cubicBezTo>
                  <a:cubicBezTo>
                    <a:pt x="5287" y="3779"/>
                    <a:pt x="5272" y="3780"/>
                    <a:pt x="5257" y="3782"/>
                  </a:cubicBezTo>
                  <a:lnTo>
                    <a:pt x="4590" y="3834"/>
                  </a:lnTo>
                  <a:cubicBezTo>
                    <a:pt x="4557" y="3746"/>
                    <a:pt x="4511" y="3667"/>
                    <a:pt x="4452" y="3595"/>
                  </a:cubicBezTo>
                  <a:lnTo>
                    <a:pt x="4835" y="3042"/>
                  </a:lnTo>
                  <a:cubicBezTo>
                    <a:pt x="4913" y="2928"/>
                    <a:pt x="4940" y="2784"/>
                    <a:pt x="4907" y="2646"/>
                  </a:cubicBezTo>
                  <a:lnTo>
                    <a:pt x="4387" y="438"/>
                  </a:lnTo>
                  <a:cubicBezTo>
                    <a:pt x="4328" y="183"/>
                    <a:pt x="4099" y="0"/>
                    <a:pt x="3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112"/>
          <p:cNvGrpSpPr/>
          <p:nvPr/>
        </p:nvGrpSpPr>
        <p:grpSpPr>
          <a:xfrm>
            <a:off x="3244775" y="2637950"/>
            <a:ext cx="355125" cy="339300"/>
            <a:chOff x="3244775" y="2637950"/>
            <a:chExt cx="355125" cy="339300"/>
          </a:xfrm>
        </p:grpSpPr>
        <p:sp>
          <p:nvSpPr>
            <p:cNvPr id="2280" name="Google Shape;2280;p112"/>
            <p:cNvSpPr/>
            <p:nvPr/>
          </p:nvSpPr>
          <p:spPr>
            <a:xfrm>
              <a:off x="3476800" y="2666075"/>
              <a:ext cx="76225" cy="60950"/>
            </a:xfrm>
            <a:custGeom>
              <a:avLst/>
              <a:gdLst/>
              <a:ahLst/>
              <a:cxnLst/>
              <a:rect l="l" t="t" r="r" b="b"/>
              <a:pathLst>
                <a:path w="3049" h="2438" extrusionOk="0">
                  <a:moveTo>
                    <a:pt x="1522" y="416"/>
                  </a:moveTo>
                  <a:cubicBezTo>
                    <a:pt x="1524" y="416"/>
                    <a:pt x="1526" y="416"/>
                    <a:pt x="1528" y="416"/>
                  </a:cubicBezTo>
                  <a:cubicBezTo>
                    <a:pt x="2192" y="419"/>
                    <a:pt x="2565" y="1181"/>
                    <a:pt x="2162" y="1708"/>
                  </a:cubicBezTo>
                  <a:cubicBezTo>
                    <a:pt x="1998" y="1922"/>
                    <a:pt x="1763" y="2021"/>
                    <a:pt x="1530" y="2021"/>
                  </a:cubicBezTo>
                  <a:cubicBezTo>
                    <a:pt x="1189" y="2021"/>
                    <a:pt x="852" y="1808"/>
                    <a:pt x="749" y="1427"/>
                  </a:cubicBezTo>
                  <a:cubicBezTo>
                    <a:pt x="612" y="918"/>
                    <a:pt x="995" y="416"/>
                    <a:pt x="1522" y="416"/>
                  </a:cubicBezTo>
                  <a:close/>
                  <a:moveTo>
                    <a:pt x="1525" y="1"/>
                  </a:moveTo>
                  <a:cubicBezTo>
                    <a:pt x="1115" y="1"/>
                    <a:pt x="705" y="204"/>
                    <a:pt x="471" y="609"/>
                  </a:cubicBezTo>
                  <a:cubicBezTo>
                    <a:pt x="0" y="1423"/>
                    <a:pt x="595" y="2437"/>
                    <a:pt x="1524" y="2437"/>
                  </a:cubicBezTo>
                  <a:cubicBezTo>
                    <a:pt x="2460" y="2437"/>
                    <a:pt x="3049" y="1423"/>
                    <a:pt x="2581" y="612"/>
                  </a:cubicBezTo>
                  <a:cubicBezTo>
                    <a:pt x="2347" y="205"/>
                    <a:pt x="1936" y="1"/>
                    <a:pt x="1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12"/>
            <p:cNvSpPr/>
            <p:nvPr/>
          </p:nvSpPr>
          <p:spPr>
            <a:xfrm>
              <a:off x="3461350" y="2664675"/>
              <a:ext cx="19125" cy="12950"/>
            </a:xfrm>
            <a:custGeom>
              <a:avLst/>
              <a:gdLst/>
              <a:ahLst/>
              <a:cxnLst/>
              <a:rect l="l" t="t" r="r" b="b"/>
              <a:pathLst>
                <a:path w="765" h="518" extrusionOk="0">
                  <a:moveTo>
                    <a:pt x="297" y="0"/>
                  </a:moveTo>
                  <a:cubicBezTo>
                    <a:pt x="114" y="0"/>
                    <a:pt x="1" y="265"/>
                    <a:pt x="193" y="387"/>
                  </a:cubicBezTo>
                  <a:lnTo>
                    <a:pt x="190" y="387"/>
                  </a:lnTo>
                  <a:cubicBezTo>
                    <a:pt x="343" y="472"/>
                    <a:pt x="386" y="518"/>
                    <a:pt x="474" y="518"/>
                  </a:cubicBezTo>
                  <a:cubicBezTo>
                    <a:pt x="475" y="518"/>
                    <a:pt x="477" y="518"/>
                    <a:pt x="478" y="518"/>
                  </a:cubicBezTo>
                  <a:cubicBezTo>
                    <a:pt x="691" y="518"/>
                    <a:pt x="764" y="236"/>
                    <a:pt x="579" y="132"/>
                  </a:cubicBezTo>
                  <a:lnTo>
                    <a:pt x="399" y="27"/>
                  </a:lnTo>
                  <a:cubicBezTo>
                    <a:pt x="364" y="8"/>
                    <a:pt x="329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12"/>
            <p:cNvSpPr/>
            <p:nvPr/>
          </p:nvSpPr>
          <p:spPr>
            <a:xfrm>
              <a:off x="3461275" y="2715400"/>
              <a:ext cx="17900" cy="13025"/>
            </a:xfrm>
            <a:custGeom>
              <a:avLst/>
              <a:gdLst/>
              <a:ahLst/>
              <a:cxnLst/>
              <a:rect l="l" t="t" r="r" b="b"/>
              <a:pathLst>
                <a:path w="716" h="521" extrusionOk="0">
                  <a:moveTo>
                    <a:pt x="480" y="0"/>
                  </a:moveTo>
                  <a:cubicBezTo>
                    <a:pt x="443" y="0"/>
                    <a:pt x="406" y="10"/>
                    <a:pt x="372" y="29"/>
                  </a:cubicBezTo>
                  <a:lnTo>
                    <a:pt x="193" y="134"/>
                  </a:lnTo>
                  <a:cubicBezTo>
                    <a:pt x="0" y="254"/>
                    <a:pt x="114" y="521"/>
                    <a:pt x="299" y="521"/>
                  </a:cubicBezTo>
                  <a:cubicBezTo>
                    <a:pt x="332" y="521"/>
                    <a:pt x="366" y="512"/>
                    <a:pt x="402" y="494"/>
                  </a:cubicBezTo>
                  <a:lnTo>
                    <a:pt x="582" y="389"/>
                  </a:lnTo>
                  <a:cubicBezTo>
                    <a:pt x="683" y="334"/>
                    <a:pt x="716" y="206"/>
                    <a:pt x="660" y="105"/>
                  </a:cubicBezTo>
                  <a:cubicBezTo>
                    <a:pt x="621" y="37"/>
                    <a:pt x="552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12"/>
            <p:cNvSpPr/>
            <p:nvPr/>
          </p:nvSpPr>
          <p:spPr>
            <a:xfrm>
              <a:off x="3509750" y="2739525"/>
              <a:ext cx="10400" cy="15625"/>
            </a:xfrm>
            <a:custGeom>
              <a:avLst/>
              <a:gdLst/>
              <a:ahLst/>
              <a:cxnLst/>
              <a:rect l="l" t="t" r="r" b="b"/>
              <a:pathLst>
                <a:path w="416" h="625" extrusionOk="0">
                  <a:moveTo>
                    <a:pt x="208" y="1"/>
                  </a:moveTo>
                  <a:cubicBezTo>
                    <a:pt x="104" y="1"/>
                    <a:pt x="0" y="70"/>
                    <a:pt x="0" y="209"/>
                  </a:cubicBezTo>
                  <a:lnTo>
                    <a:pt x="0" y="415"/>
                  </a:lnTo>
                  <a:cubicBezTo>
                    <a:pt x="0" y="530"/>
                    <a:pt x="92" y="625"/>
                    <a:pt x="206" y="625"/>
                  </a:cubicBezTo>
                  <a:cubicBezTo>
                    <a:pt x="321" y="625"/>
                    <a:pt x="416" y="530"/>
                    <a:pt x="416" y="415"/>
                  </a:cubicBezTo>
                  <a:lnTo>
                    <a:pt x="416" y="209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12"/>
            <p:cNvSpPr/>
            <p:nvPr/>
          </p:nvSpPr>
          <p:spPr>
            <a:xfrm>
              <a:off x="3548900" y="2715300"/>
              <a:ext cx="19475" cy="13125"/>
            </a:xfrm>
            <a:custGeom>
              <a:avLst/>
              <a:gdLst/>
              <a:ahLst/>
              <a:cxnLst/>
              <a:rect l="l" t="t" r="r" b="b"/>
              <a:pathLst>
                <a:path w="779" h="525" extrusionOk="0">
                  <a:moveTo>
                    <a:pt x="303" y="1"/>
                  </a:moveTo>
                  <a:cubicBezTo>
                    <a:pt x="118" y="1"/>
                    <a:pt x="1" y="278"/>
                    <a:pt x="207" y="393"/>
                  </a:cubicBezTo>
                  <a:cubicBezTo>
                    <a:pt x="361" y="478"/>
                    <a:pt x="403" y="524"/>
                    <a:pt x="492" y="524"/>
                  </a:cubicBezTo>
                  <a:cubicBezTo>
                    <a:pt x="493" y="524"/>
                    <a:pt x="494" y="524"/>
                    <a:pt x="495" y="524"/>
                  </a:cubicBezTo>
                  <a:cubicBezTo>
                    <a:pt x="705" y="524"/>
                    <a:pt x="779" y="242"/>
                    <a:pt x="596" y="138"/>
                  </a:cubicBezTo>
                  <a:lnTo>
                    <a:pt x="413" y="33"/>
                  </a:lnTo>
                  <a:cubicBezTo>
                    <a:pt x="375" y="10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12"/>
            <p:cNvSpPr/>
            <p:nvPr/>
          </p:nvSpPr>
          <p:spPr>
            <a:xfrm>
              <a:off x="3548900" y="2664575"/>
              <a:ext cx="19950" cy="13225"/>
            </a:xfrm>
            <a:custGeom>
              <a:avLst/>
              <a:gdLst/>
              <a:ahLst/>
              <a:cxnLst/>
              <a:rect l="l" t="t" r="r" b="b"/>
              <a:pathLst>
                <a:path w="798" h="529" extrusionOk="0">
                  <a:moveTo>
                    <a:pt x="495" y="0"/>
                  </a:moveTo>
                  <a:cubicBezTo>
                    <a:pt x="461" y="0"/>
                    <a:pt x="424" y="10"/>
                    <a:pt x="387" y="31"/>
                  </a:cubicBezTo>
                  <a:lnTo>
                    <a:pt x="207" y="136"/>
                  </a:lnTo>
                  <a:cubicBezTo>
                    <a:pt x="1" y="251"/>
                    <a:pt x="118" y="529"/>
                    <a:pt x="303" y="529"/>
                  </a:cubicBezTo>
                  <a:cubicBezTo>
                    <a:pt x="338" y="529"/>
                    <a:pt x="375" y="519"/>
                    <a:pt x="413" y="496"/>
                  </a:cubicBezTo>
                  <a:lnTo>
                    <a:pt x="593" y="391"/>
                  </a:lnTo>
                  <a:cubicBezTo>
                    <a:pt x="798" y="275"/>
                    <a:pt x="680" y="0"/>
                    <a:pt x="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12"/>
            <p:cNvSpPr/>
            <p:nvPr/>
          </p:nvSpPr>
          <p:spPr>
            <a:xfrm>
              <a:off x="3509750" y="2637950"/>
              <a:ext cx="10400" cy="15650"/>
            </a:xfrm>
            <a:custGeom>
              <a:avLst/>
              <a:gdLst/>
              <a:ahLst/>
              <a:cxnLst/>
              <a:rect l="l" t="t" r="r" b="b"/>
              <a:pathLst>
                <a:path w="416" h="626" extrusionOk="0">
                  <a:moveTo>
                    <a:pt x="208" y="0"/>
                  </a:moveTo>
                  <a:cubicBezTo>
                    <a:pt x="104" y="0"/>
                    <a:pt x="0" y="69"/>
                    <a:pt x="0" y="206"/>
                  </a:cubicBezTo>
                  <a:lnTo>
                    <a:pt x="0" y="416"/>
                  </a:lnTo>
                  <a:cubicBezTo>
                    <a:pt x="0" y="530"/>
                    <a:pt x="92" y="622"/>
                    <a:pt x="206" y="625"/>
                  </a:cubicBezTo>
                  <a:cubicBezTo>
                    <a:pt x="321" y="622"/>
                    <a:pt x="416" y="530"/>
                    <a:pt x="416" y="416"/>
                  </a:cubicBezTo>
                  <a:lnTo>
                    <a:pt x="416" y="206"/>
                  </a:lnTo>
                  <a:cubicBezTo>
                    <a:pt x="416" y="69"/>
                    <a:pt x="312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12"/>
            <p:cNvSpPr/>
            <p:nvPr/>
          </p:nvSpPr>
          <p:spPr>
            <a:xfrm>
              <a:off x="3508525" y="2913650"/>
              <a:ext cx="27325" cy="43300"/>
            </a:xfrm>
            <a:custGeom>
              <a:avLst/>
              <a:gdLst/>
              <a:ahLst/>
              <a:cxnLst/>
              <a:rect l="l" t="t" r="r" b="b"/>
              <a:pathLst>
                <a:path w="1093" h="1732" extrusionOk="0">
                  <a:moveTo>
                    <a:pt x="603" y="1"/>
                  </a:moveTo>
                  <a:cubicBezTo>
                    <a:pt x="535" y="1"/>
                    <a:pt x="468" y="34"/>
                    <a:pt x="425" y="114"/>
                  </a:cubicBezTo>
                  <a:lnTo>
                    <a:pt x="75" y="768"/>
                  </a:lnTo>
                  <a:cubicBezTo>
                    <a:pt x="0" y="905"/>
                    <a:pt x="102" y="1072"/>
                    <a:pt x="255" y="1072"/>
                  </a:cubicBezTo>
                  <a:lnTo>
                    <a:pt x="488" y="1072"/>
                  </a:lnTo>
                  <a:lnTo>
                    <a:pt x="301" y="1422"/>
                  </a:lnTo>
                  <a:cubicBezTo>
                    <a:pt x="246" y="1523"/>
                    <a:pt x="285" y="1651"/>
                    <a:pt x="386" y="1703"/>
                  </a:cubicBezTo>
                  <a:lnTo>
                    <a:pt x="386" y="1707"/>
                  </a:lnTo>
                  <a:cubicBezTo>
                    <a:pt x="417" y="1724"/>
                    <a:pt x="450" y="1732"/>
                    <a:pt x="483" y="1732"/>
                  </a:cubicBezTo>
                  <a:cubicBezTo>
                    <a:pt x="556" y="1732"/>
                    <a:pt x="628" y="1692"/>
                    <a:pt x="664" y="1622"/>
                  </a:cubicBezTo>
                  <a:lnTo>
                    <a:pt x="1018" y="964"/>
                  </a:lnTo>
                  <a:cubicBezTo>
                    <a:pt x="1093" y="827"/>
                    <a:pt x="991" y="660"/>
                    <a:pt x="834" y="660"/>
                  </a:cubicBezTo>
                  <a:lnTo>
                    <a:pt x="602" y="660"/>
                  </a:lnTo>
                  <a:lnTo>
                    <a:pt x="792" y="307"/>
                  </a:lnTo>
                  <a:cubicBezTo>
                    <a:pt x="880" y="143"/>
                    <a:pt x="742" y="1"/>
                    <a:pt x="6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12"/>
            <p:cNvSpPr/>
            <p:nvPr/>
          </p:nvSpPr>
          <p:spPr>
            <a:xfrm>
              <a:off x="3244775" y="2715150"/>
              <a:ext cx="355125" cy="262100"/>
            </a:xfrm>
            <a:custGeom>
              <a:avLst/>
              <a:gdLst/>
              <a:ahLst/>
              <a:cxnLst/>
              <a:rect l="l" t="t" r="r" b="b"/>
              <a:pathLst>
                <a:path w="14205" h="10484" extrusionOk="0">
                  <a:moveTo>
                    <a:pt x="3305" y="416"/>
                  </a:moveTo>
                  <a:lnTo>
                    <a:pt x="3203" y="1613"/>
                  </a:lnTo>
                  <a:lnTo>
                    <a:pt x="1715" y="1613"/>
                  </a:lnTo>
                  <a:lnTo>
                    <a:pt x="2022" y="416"/>
                  </a:lnTo>
                  <a:close/>
                  <a:moveTo>
                    <a:pt x="5009" y="412"/>
                  </a:moveTo>
                  <a:lnTo>
                    <a:pt x="5110" y="1613"/>
                  </a:lnTo>
                  <a:lnTo>
                    <a:pt x="3619" y="1613"/>
                  </a:lnTo>
                  <a:lnTo>
                    <a:pt x="3720" y="412"/>
                  </a:lnTo>
                  <a:close/>
                  <a:moveTo>
                    <a:pt x="6707" y="416"/>
                  </a:moveTo>
                  <a:lnTo>
                    <a:pt x="7014" y="1613"/>
                  </a:lnTo>
                  <a:lnTo>
                    <a:pt x="5526" y="1613"/>
                  </a:lnTo>
                  <a:lnTo>
                    <a:pt x="5424" y="416"/>
                  </a:lnTo>
                  <a:close/>
                  <a:moveTo>
                    <a:pt x="3167" y="2028"/>
                  </a:moveTo>
                  <a:lnTo>
                    <a:pt x="3066" y="3225"/>
                  </a:lnTo>
                  <a:lnTo>
                    <a:pt x="1303" y="3225"/>
                  </a:lnTo>
                  <a:lnTo>
                    <a:pt x="1610" y="2028"/>
                  </a:lnTo>
                  <a:close/>
                  <a:moveTo>
                    <a:pt x="5146" y="2028"/>
                  </a:moveTo>
                  <a:lnTo>
                    <a:pt x="5248" y="3225"/>
                  </a:lnTo>
                  <a:lnTo>
                    <a:pt x="3481" y="3225"/>
                  </a:lnTo>
                  <a:lnTo>
                    <a:pt x="3583" y="2028"/>
                  </a:lnTo>
                  <a:close/>
                  <a:moveTo>
                    <a:pt x="7119" y="2028"/>
                  </a:moveTo>
                  <a:lnTo>
                    <a:pt x="7426" y="3229"/>
                  </a:lnTo>
                  <a:lnTo>
                    <a:pt x="5663" y="3229"/>
                  </a:lnTo>
                  <a:lnTo>
                    <a:pt x="5562" y="2028"/>
                  </a:lnTo>
                  <a:close/>
                  <a:moveTo>
                    <a:pt x="3030" y="3641"/>
                  </a:moveTo>
                  <a:lnTo>
                    <a:pt x="2925" y="4838"/>
                  </a:lnTo>
                  <a:lnTo>
                    <a:pt x="891" y="4838"/>
                  </a:lnTo>
                  <a:lnTo>
                    <a:pt x="1198" y="3641"/>
                  </a:lnTo>
                  <a:close/>
                  <a:moveTo>
                    <a:pt x="7531" y="3641"/>
                  </a:moveTo>
                  <a:lnTo>
                    <a:pt x="7838" y="4838"/>
                  </a:lnTo>
                  <a:lnTo>
                    <a:pt x="5801" y="4838"/>
                  </a:lnTo>
                  <a:lnTo>
                    <a:pt x="5699" y="3641"/>
                  </a:lnTo>
                  <a:close/>
                  <a:moveTo>
                    <a:pt x="5284" y="3641"/>
                  </a:moveTo>
                  <a:lnTo>
                    <a:pt x="5388" y="4841"/>
                  </a:lnTo>
                  <a:lnTo>
                    <a:pt x="3344" y="4841"/>
                  </a:lnTo>
                  <a:lnTo>
                    <a:pt x="3445" y="3641"/>
                  </a:lnTo>
                  <a:close/>
                  <a:moveTo>
                    <a:pt x="9266" y="4638"/>
                  </a:moveTo>
                  <a:cubicBezTo>
                    <a:pt x="9303" y="4638"/>
                    <a:pt x="9333" y="4673"/>
                    <a:pt x="9333" y="4711"/>
                  </a:cubicBezTo>
                  <a:lnTo>
                    <a:pt x="9333" y="5231"/>
                  </a:lnTo>
                  <a:cubicBezTo>
                    <a:pt x="9075" y="5263"/>
                    <a:pt x="8879" y="5483"/>
                    <a:pt x="8879" y="5744"/>
                  </a:cubicBezTo>
                  <a:lnTo>
                    <a:pt x="8879" y="6232"/>
                  </a:lnTo>
                  <a:lnTo>
                    <a:pt x="8624" y="6232"/>
                  </a:lnTo>
                  <a:lnTo>
                    <a:pt x="8215" y="4639"/>
                  </a:lnTo>
                  <a:lnTo>
                    <a:pt x="9261" y="4639"/>
                  </a:lnTo>
                  <a:cubicBezTo>
                    <a:pt x="9263" y="4638"/>
                    <a:pt x="9265" y="4638"/>
                    <a:pt x="9266" y="4638"/>
                  </a:cubicBezTo>
                  <a:close/>
                  <a:moveTo>
                    <a:pt x="9687" y="5640"/>
                  </a:moveTo>
                  <a:cubicBezTo>
                    <a:pt x="9746" y="5640"/>
                    <a:pt x="9791" y="5685"/>
                    <a:pt x="9791" y="5744"/>
                  </a:cubicBezTo>
                  <a:lnTo>
                    <a:pt x="9791" y="6232"/>
                  </a:lnTo>
                  <a:lnTo>
                    <a:pt x="9294" y="6232"/>
                  </a:lnTo>
                  <a:lnTo>
                    <a:pt x="9294" y="5744"/>
                  </a:lnTo>
                  <a:cubicBezTo>
                    <a:pt x="9294" y="5685"/>
                    <a:pt x="9340" y="5640"/>
                    <a:pt x="9399" y="5640"/>
                  </a:cubicBezTo>
                  <a:close/>
                  <a:moveTo>
                    <a:pt x="12084" y="3095"/>
                  </a:moveTo>
                  <a:cubicBezTo>
                    <a:pt x="12281" y="3095"/>
                    <a:pt x="12441" y="3255"/>
                    <a:pt x="12441" y="3451"/>
                  </a:cubicBezTo>
                  <a:lnTo>
                    <a:pt x="12441" y="5231"/>
                  </a:lnTo>
                  <a:cubicBezTo>
                    <a:pt x="12179" y="5263"/>
                    <a:pt x="11983" y="5483"/>
                    <a:pt x="11983" y="5744"/>
                  </a:cubicBezTo>
                  <a:lnTo>
                    <a:pt x="11983" y="6232"/>
                  </a:lnTo>
                  <a:lnTo>
                    <a:pt x="10207" y="6232"/>
                  </a:lnTo>
                  <a:lnTo>
                    <a:pt x="10207" y="5744"/>
                  </a:lnTo>
                  <a:cubicBezTo>
                    <a:pt x="10207" y="5483"/>
                    <a:pt x="10010" y="5263"/>
                    <a:pt x="9752" y="5231"/>
                  </a:cubicBezTo>
                  <a:lnTo>
                    <a:pt x="9752" y="4714"/>
                  </a:lnTo>
                  <a:cubicBezTo>
                    <a:pt x="9752" y="4442"/>
                    <a:pt x="9530" y="4223"/>
                    <a:pt x="9261" y="4223"/>
                  </a:cubicBezTo>
                  <a:lnTo>
                    <a:pt x="8107" y="4223"/>
                  </a:lnTo>
                  <a:lnTo>
                    <a:pt x="7819" y="3095"/>
                  </a:lnTo>
                  <a:close/>
                  <a:moveTo>
                    <a:pt x="12794" y="5640"/>
                  </a:moveTo>
                  <a:cubicBezTo>
                    <a:pt x="12850" y="5640"/>
                    <a:pt x="12896" y="5685"/>
                    <a:pt x="12896" y="5744"/>
                  </a:cubicBezTo>
                  <a:lnTo>
                    <a:pt x="12896" y="6232"/>
                  </a:lnTo>
                  <a:lnTo>
                    <a:pt x="12398" y="6232"/>
                  </a:lnTo>
                  <a:lnTo>
                    <a:pt x="12398" y="5744"/>
                  </a:lnTo>
                  <a:cubicBezTo>
                    <a:pt x="12398" y="5685"/>
                    <a:pt x="12444" y="5640"/>
                    <a:pt x="12503" y="5640"/>
                  </a:cubicBezTo>
                  <a:close/>
                  <a:moveTo>
                    <a:pt x="2893" y="5257"/>
                  </a:moveTo>
                  <a:lnTo>
                    <a:pt x="2788" y="6454"/>
                  </a:lnTo>
                  <a:lnTo>
                    <a:pt x="479" y="6454"/>
                  </a:lnTo>
                  <a:lnTo>
                    <a:pt x="783" y="5257"/>
                  </a:lnTo>
                  <a:close/>
                  <a:moveTo>
                    <a:pt x="5421" y="5257"/>
                  </a:moveTo>
                  <a:lnTo>
                    <a:pt x="5523" y="6454"/>
                  </a:lnTo>
                  <a:lnTo>
                    <a:pt x="3207" y="6454"/>
                  </a:lnTo>
                  <a:lnTo>
                    <a:pt x="3308" y="5257"/>
                  </a:lnTo>
                  <a:close/>
                  <a:moveTo>
                    <a:pt x="7946" y="5254"/>
                  </a:moveTo>
                  <a:lnTo>
                    <a:pt x="8251" y="6454"/>
                  </a:lnTo>
                  <a:lnTo>
                    <a:pt x="5941" y="6454"/>
                  </a:lnTo>
                  <a:lnTo>
                    <a:pt x="5837" y="5254"/>
                  </a:lnTo>
                  <a:close/>
                  <a:moveTo>
                    <a:pt x="13789" y="6650"/>
                  </a:moveTo>
                  <a:lnTo>
                    <a:pt x="13789" y="7128"/>
                  </a:lnTo>
                  <a:lnTo>
                    <a:pt x="8401" y="7128"/>
                  </a:lnTo>
                  <a:lnTo>
                    <a:pt x="8401" y="6863"/>
                  </a:lnTo>
                  <a:cubicBezTo>
                    <a:pt x="8483" y="6843"/>
                    <a:pt x="8555" y="6797"/>
                    <a:pt x="8607" y="6732"/>
                  </a:cubicBezTo>
                  <a:cubicBezTo>
                    <a:pt x="8624" y="6706"/>
                    <a:pt x="8640" y="6680"/>
                    <a:pt x="8653" y="6650"/>
                  </a:cubicBezTo>
                  <a:close/>
                  <a:moveTo>
                    <a:pt x="6883" y="6866"/>
                  </a:moveTo>
                  <a:lnTo>
                    <a:pt x="6883" y="10072"/>
                  </a:lnTo>
                  <a:lnTo>
                    <a:pt x="6455" y="10072"/>
                  </a:lnTo>
                  <a:lnTo>
                    <a:pt x="6455" y="6866"/>
                  </a:lnTo>
                  <a:close/>
                  <a:moveTo>
                    <a:pt x="1996" y="0"/>
                  </a:moveTo>
                  <a:cubicBezTo>
                    <a:pt x="1819" y="0"/>
                    <a:pt x="1669" y="120"/>
                    <a:pt x="1627" y="291"/>
                  </a:cubicBezTo>
                  <a:lnTo>
                    <a:pt x="60" y="6418"/>
                  </a:lnTo>
                  <a:cubicBezTo>
                    <a:pt x="1" y="6647"/>
                    <a:pt x="174" y="6869"/>
                    <a:pt x="410" y="6869"/>
                  </a:cubicBezTo>
                  <a:lnTo>
                    <a:pt x="1241" y="6869"/>
                  </a:lnTo>
                  <a:lnTo>
                    <a:pt x="1241" y="8417"/>
                  </a:lnTo>
                  <a:cubicBezTo>
                    <a:pt x="1241" y="8531"/>
                    <a:pt x="1332" y="8623"/>
                    <a:pt x="1450" y="8623"/>
                  </a:cubicBezTo>
                  <a:cubicBezTo>
                    <a:pt x="1565" y="8623"/>
                    <a:pt x="1656" y="8531"/>
                    <a:pt x="1656" y="8417"/>
                  </a:cubicBezTo>
                  <a:lnTo>
                    <a:pt x="1656" y="6866"/>
                  </a:lnTo>
                  <a:lnTo>
                    <a:pt x="2088" y="6866"/>
                  </a:lnTo>
                  <a:lnTo>
                    <a:pt x="2088" y="10069"/>
                  </a:lnTo>
                  <a:lnTo>
                    <a:pt x="1656" y="10069"/>
                  </a:lnTo>
                  <a:lnTo>
                    <a:pt x="1656" y="9382"/>
                  </a:lnTo>
                  <a:cubicBezTo>
                    <a:pt x="1656" y="9244"/>
                    <a:pt x="1552" y="9176"/>
                    <a:pt x="1448" y="9176"/>
                  </a:cubicBezTo>
                  <a:cubicBezTo>
                    <a:pt x="1345" y="9176"/>
                    <a:pt x="1241" y="9244"/>
                    <a:pt x="1241" y="9382"/>
                  </a:cubicBezTo>
                  <a:lnTo>
                    <a:pt x="1241" y="10193"/>
                  </a:lnTo>
                  <a:cubicBezTo>
                    <a:pt x="1241" y="10353"/>
                    <a:pt x="1372" y="10484"/>
                    <a:pt x="1532" y="10484"/>
                  </a:cubicBezTo>
                  <a:lnTo>
                    <a:pt x="2209" y="10484"/>
                  </a:lnTo>
                  <a:cubicBezTo>
                    <a:pt x="2372" y="10484"/>
                    <a:pt x="2500" y="10353"/>
                    <a:pt x="2503" y="10193"/>
                  </a:cubicBezTo>
                  <a:lnTo>
                    <a:pt x="2503" y="6866"/>
                  </a:lnTo>
                  <a:lnTo>
                    <a:pt x="6036" y="6866"/>
                  </a:lnTo>
                  <a:lnTo>
                    <a:pt x="6036" y="10193"/>
                  </a:lnTo>
                  <a:cubicBezTo>
                    <a:pt x="6036" y="10353"/>
                    <a:pt x="6167" y="10484"/>
                    <a:pt x="6327" y="10484"/>
                  </a:cubicBezTo>
                  <a:lnTo>
                    <a:pt x="7004" y="10484"/>
                  </a:lnTo>
                  <a:cubicBezTo>
                    <a:pt x="7168" y="10484"/>
                    <a:pt x="7299" y="10353"/>
                    <a:pt x="7299" y="10193"/>
                  </a:cubicBezTo>
                  <a:lnTo>
                    <a:pt x="7299" y="6866"/>
                  </a:lnTo>
                  <a:lnTo>
                    <a:pt x="7986" y="6866"/>
                  </a:lnTo>
                  <a:lnTo>
                    <a:pt x="7986" y="7183"/>
                  </a:lnTo>
                  <a:cubicBezTo>
                    <a:pt x="7986" y="7380"/>
                    <a:pt x="8146" y="7537"/>
                    <a:pt x="8342" y="7540"/>
                  </a:cubicBezTo>
                  <a:lnTo>
                    <a:pt x="8542" y="7540"/>
                  </a:lnTo>
                  <a:lnTo>
                    <a:pt x="8542" y="10127"/>
                  </a:lnTo>
                  <a:cubicBezTo>
                    <a:pt x="8542" y="10324"/>
                    <a:pt x="8702" y="10484"/>
                    <a:pt x="8898" y="10484"/>
                  </a:cubicBezTo>
                  <a:lnTo>
                    <a:pt x="13295" y="10484"/>
                  </a:lnTo>
                  <a:cubicBezTo>
                    <a:pt x="13491" y="10484"/>
                    <a:pt x="13648" y="10324"/>
                    <a:pt x="13648" y="10127"/>
                  </a:cubicBezTo>
                  <a:lnTo>
                    <a:pt x="13648" y="9418"/>
                  </a:lnTo>
                  <a:cubicBezTo>
                    <a:pt x="13643" y="9285"/>
                    <a:pt x="13542" y="9219"/>
                    <a:pt x="13441" y="9219"/>
                  </a:cubicBezTo>
                  <a:cubicBezTo>
                    <a:pt x="13340" y="9219"/>
                    <a:pt x="13239" y="9285"/>
                    <a:pt x="13233" y="9418"/>
                  </a:cubicBezTo>
                  <a:lnTo>
                    <a:pt x="13233" y="10069"/>
                  </a:lnTo>
                  <a:lnTo>
                    <a:pt x="8957" y="10069"/>
                  </a:lnTo>
                  <a:lnTo>
                    <a:pt x="8957" y="7537"/>
                  </a:lnTo>
                  <a:lnTo>
                    <a:pt x="13233" y="7537"/>
                  </a:lnTo>
                  <a:lnTo>
                    <a:pt x="13233" y="8449"/>
                  </a:lnTo>
                  <a:cubicBezTo>
                    <a:pt x="13239" y="8582"/>
                    <a:pt x="13340" y="8648"/>
                    <a:pt x="13441" y="8648"/>
                  </a:cubicBezTo>
                  <a:cubicBezTo>
                    <a:pt x="13542" y="8648"/>
                    <a:pt x="13643" y="8582"/>
                    <a:pt x="13648" y="8449"/>
                  </a:cubicBezTo>
                  <a:lnTo>
                    <a:pt x="13648" y="7537"/>
                  </a:lnTo>
                  <a:lnTo>
                    <a:pt x="13851" y="7537"/>
                  </a:lnTo>
                  <a:cubicBezTo>
                    <a:pt x="14047" y="7537"/>
                    <a:pt x="14204" y="7380"/>
                    <a:pt x="14204" y="7183"/>
                  </a:cubicBezTo>
                  <a:lnTo>
                    <a:pt x="14204" y="6585"/>
                  </a:lnTo>
                  <a:cubicBezTo>
                    <a:pt x="14204" y="6389"/>
                    <a:pt x="14047" y="6228"/>
                    <a:pt x="13851" y="6228"/>
                  </a:cubicBezTo>
                  <a:lnTo>
                    <a:pt x="13851" y="6232"/>
                  </a:lnTo>
                  <a:lnTo>
                    <a:pt x="13311" y="6232"/>
                  </a:lnTo>
                  <a:lnTo>
                    <a:pt x="13311" y="5744"/>
                  </a:lnTo>
                  <a:cubicBezTo>
                    <a:pt x="13311" y="5483"/>
                    <a:pt x="13115" y="5260"/>
                    <a:pt x="12856" y="5231"/>
                  </a:cubicBezTo>
                  <a:lnTo>
                    <a:pt x="12856" y="3451"/>
                  </a:lnTo>
                  <a:cubicBezTo>
                    <a:pt x="12853" y="3026"/>
                    <a:pt x="12510" y="2682"/>
                    <a:pt x="12084" y="2682"/>
                  </a:cubicBezTo>
                  <a:lnTo>
                    <a:pt x="7714" y="2682"/>
                  </a:lnTo>
                  <a:lnTo>
                    <a:pt x="7102" y="291"/>
                  </a:lnTo>
                  <a:cubicBezTo>
                    <a:pt x="7060" y="118"/>
                    <a:pt x="6906" y="0"/>
                    <a:pt x="6726" y="0"/>
                  </a:cubicBezTo>
                  <a:lnTo>
                    <a:pt x="2003" y="0"/>
                  </a:lnTo>
                  <a:cubicBezTo>
                    <a:pt x="2000" y="0"/>
                    <a:pt x="1998" y="0"/>
                    <a:pt x="1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112"/>
          <p:cNvGrpSpPr/>
          <p:nvPr/>
        </p:nvGrpSpPr>
        <p:grpSpPr>
          <a:xfrm>
            <a:off x="2524400" y="2652425"/>
            <a:ext cx="353975" cy="310375"/>
            <a:chOff x="2524400" y="2652425"/>
            <a:chExt cx="353975" cy="310375"/>
          </a:xfrm>
        </p:grpSpPr>
        <p:sp>
          <p:nvSpPr>
            <p:cNvPr id="2290" name="Google Shape;2290;p112"/>
            <p:cNvSpPr/>
            <p:nvPr/>
          </p:nvSpPr>
          <p:spPr>
            <a:xfrm>
              <a:off x="2524400" y="2652425"/>
              <a:ext cx="353975" cy="310375"/>
            </a:xfrm>
            <a:custGeom>
              <a:avLst/>
              <a:gdLst/>
              <a:ahLst/>
              <a:cxnLst/>
              <a:rect l="l" t="t" r="r" b="b"/>
              <a:pathLst>
                <a:path w="14159" h="12415" extrusionOk="0">
                  <a:moveTo>
                    <a:pt x="9968" y="916"/>
                  </a:moveTo>
                  <a:cubicBezTo>
                    <a:pt x="10076" y="916"/>
                    <a:pt x="10161" y="1004"/>
                    <a:pt x="10161" y="1109"/>
                  </a:cubicBezTo>
                  <a:cubicBezTo>
                    <a:pt x="10161" y="1217"/>
                    <a:pt x="10076" y="1305"/>
                    <a:pt x="9968" y="1305"/>
                  </a:cubicBezTo>
                  <a:lnTo>
                    <a:pt x="9202" y="1305"/>
                  </a:lnTo>
                  <a:lnTo>
                    <a:pt x="9202" y="916"/>
                  </a:lnTo>
                  <a:close/>
                  <a:moveTo>
                    <a:pt x="5974" y="1368"/>
                  </a:moveTo>
                  <a:cubicBezTo>
                    <a:pt x="5941" y="1505"/>
                    <a:pt x="5925" y="1646"/>
                    <a:pt x="5925" y="1786"/>
                  </a:cubicBezTo>
                  <a:lnTo>
                    <a:pt x="5925" y="2198"/>
                  </a:lnTo>
                  <a:cubicBezTo>
                    <a:pt x="5925" y="2342"/>
                    <a:pt x="5941" y="2483"/>
                    <a:pt x="5974" y="2620"/>
                  </a:cubicBezTo>
                  <a:lnTo>
                    <a:pt x="5303" y="2620"/>
                  </a:lnTo>
                  <a:lnTo>
                    <a:pt x="5303" y="1368"/>
                  </a:lnTo>
                  <a:close/>
                  <a:moveTo>
                    <a:pt x="9968" y="2683"/>
                  </a:moveTo>
                  <a:cubicBezTo>
                    <a:pt x="10216" y="2692"/>
                    <a:pt x="10216" y="3059"/>
                    <a:pt x="9968" y="3069"/>
                  </a:cubicBezTo>
                  <a:lnTo>
                    <a:pt x="9202" y="3069"/>
                  </a:lnTo>
                  <a:lnTo>
                    <a:pt x="9202" y="2683"/>
                  </a:lnTo>
                  <a:close/>
                  <a:moveTo>
                    <a:pt x="8787" y="416"/>
                  </a:moveTo>
                  <a:lnTo>
                    <a:pt x="8787" y="3569"/>
                  </a:lnTo>
                  <a:lnTo>
                    <a:pt x="7711" y="3569"/>
                  </a:lnTo>
                  <a:cubicBezTo>
                    <a:pt x="6952" y="3569"/>
                    <a:pt x="6340" y="2954"/>
                    <a:pt x="6340" y="2198"/>
                  </a:cubicBezTo>
                  <a:lnTo>
                    <a:pt x="6340" y="1786"/>
                  </a:lnTo>
                  <a:cubicBezTo>
                    <a:pt x="6340" y="1031"/>
                    <a:pt x="6952" y="419"/>
                    <a:pt x="7711" y="416"/>
                  </a:cubicBezTo>
                  <a:close/>
                  <a:moveTo>
                    <a:pt x="7269" y="5882"/>
                  </a:moveTo>
                  <a:cubicBezTo>
                    <a:pt x="9202" y="5882"/>
                    <a:pt x="10926" y="6955"/>
                    <a:pt x="11787" y="7592"/>
                  </a:cubicBezTo>
                  <a:cubicBezTo>
                    <a:pt x="12022" y="7769"/>
                    <a:pt x="12238" y="7946"/>
                    <a:pt x="12431" y="8119"/>
                  </a:cubicBezTo>
                  <a:lnTo>
                    <a:pt x="7187" y="8119"/>
                  </a:lnTo>
                  <a:cubicBezTo>
                    <a:pt x="6854" y="7301"/>
                    <a:pt x="6370" y="6556"/>
                    <a:pt x="5755" y="5921"/>
                  </a:cubicBezTo>
                  <a:cubicBezTo>
                    <a:pt x="5971" y="5895"/>
                    <a:pt x="6190" y="5882"/>
                    <a:pt x="6406" y="5882"/>
                  </a:cubicBezTo>
                  <a:close/>
                  <a:moveTo>
                    <a:pt x="2529" y="7874"/>
                  </a:moveTo>
                  <a:cubicBezTo>
                    <a:pt x="2713" y="7874"/>
                    <a:pt x="2863" y="8024"/>
                    <a:pt x="2863" y="8207"/>
                  </a:cubicBezTo>
                  <a:cubicBezTo>
                    <a:pt x="2860" y="8394"/>
                    <a:pt x="2713" y="8544"/>
                    <a:pt x="2526" y="8544"/>
                  </a:cubicBezTo>
                  <a:lnTo>
                    <a:pt x="1914" y="8544"/>
                  </a:lnTo>
                  <a:cubicBezTo>
                    <a:pt x="1996" y="8328"/>
                    <a:pt x="2045" y="8103"/>
                    <a:pt x="2058" y="7874"/>
                  </a:cubicBezTo>
                  <a:close/>
                  <a:moveTo>
                    <a:pt x="13504" y="9264"/>
                  </a:moveTo>
                  <a:cubicBezTo>
                    <a:pt x="13664" y="9486"/>
                    <a:pt x="13743" y="9650"/>
                    <a:pt x="13743" y="9735"/>
                  </a:cubicBezTo>
                  <a:cubicBezTo>
                    <a:pt x="13743" y="9912"/>
                    <a:pt x="13684" y="10134"/>
                    <a:pt x="13599" y="10363"/>
                  </a:cubicBezTo>
                  <a:cubicBezTo>
                    <a:pt x="13141" y="10167"/>
                    <a:pt x="13085" y="9535"/>
                    <a:pt x="13504" y="9264"/>
                  </a:cubicBezTo>
                  <a:close/>
                  <a:moveTo>
                    <a:pt x="4061" y="9773"/>
                  </a:moveTo>
                  <a:cubicBezTo>
                    <a:pt x="4334" y="9773"/>
                    <a:pt x="4612" y="9875"/>
                    <a:pt x="4839" y="10101"/>
                  </a:cubicBezTo>
                  <a:cubicBezTo>
                    <a:pt x="5159" y="10419"/>
                    <a:pt x="5254" y="10900"/>
                    <a:pt x="5081" y="11315"/>
                  </a:cubicBezTo>
                  <a:cubicBezTo>
                    <a:pt x="4907" y="11730"/>
                    <a:pt x="4502" y="12002"/>
                    <a:pt x="4054" y="12002"/>
                  </a:cubicBezTo>
                  <a:cubicBezTo>
                    <a:pt x="3439" y="11999"/>
                    <a:pt x="2942" y="11501"/>
                    <a:pt x="2942" y="10890"/>
                  </a:cubicBezTo>
                  <a:cubicBezTo>
                    <a:pt x="2942" y="10217"/>
                    <a:pt x="3489" y="9773"/>
                    <a:pt x="4061" y="9773"/>
                  </a:cubicBezTo>
                  <a:close/>
                  <a:moveTo>
                    <a:pt x="10930" y="9773"/>
                  </a:moveTo>
                  <a:cubicBezTo>
                    <a:pt x="11203" y="9773"/>
                    <a:pt x="11482" y="9875"/>
                    <a:pt x="11708" y="10101"/>
                  </a:cubicBezTo>
                  <a:cubicBezTo>
                    <a:pt x="12029" y="10419"/>
                    <a:pt x="12124" y="10900"/>
                    <a:pt x="11950" y="11315"/>
                  </a:cubicBezTo>
                  <a:cubicBezTo>
                    <a:pt x="11777" y="11730"/>
                    <a:pt x="11371" y="12002"/>
                    <a:pt x="10923" y="12002"/>
                  </a:cubicBezTo>
                  <a:cubicBezTo>
                    <a:pt x="10308" y="11999"/>
                    <a:pt x="9811" y="11501"/>
                    <a:pt x="9811" y="10890"/>
                  </a:cubicBezTo>
                  <a:cubicBezTo>
                    <a:pt x="9811" y="10217"/>
                    <a:pt x="10359" y="9773"/>
                    <a:pt x="10930" y="9773"/>
                  </a:cubicBezTo>
                  <a:close/>
                  <a:moveTo>
                    <a:pt x="7711" y="0"/>
                  </a:moveTo>
                  <a:cubicBezTo>
                    <a:pt x="7047" y="4"/>
                    <a:pt x="6442" y="367"/>
                    <a:pt x="6131" y="952"/>
                  </a:cubicBezTo>
                  <a:lnTo>
                    <a:pt x="5267" y="952"/>
                  </a:lnTo>
                  <a:cubicBezTo>
                    <a:pt x="5058" y="952"/>
                    <a:pt x="4891" y="1122"/>
                    <a:pt x="4891" y="1328"/>
                  </a:cubicBezTo>
                  <a:lnTo>
                    <a:pt x="4891" y="1718"/>
                  </a:lnTo>
                  <a:lnTo>
                    <a:pt x="949" y="1718"/>
                  </a:lnTo>
                  <a:cubicBezTo>
                    <a:pt x="426" y="1718"/>
                    <a:pt x="1" y="2143"/>
                    <a:pt x="1" y="2666"/>
                  </a:cubicBezTo>
                  <a:cubicBezTo>
                    <a:pt x="1" y="3193"/>
                    <a:pt x="426" y="3618"/>
                    <a:pt x="949" y="3618"/>
                  </a:cubicBezTo>
                  <a:lnTo>
                    <a:pt x="2886" y="3618"/>
                  </a:lnTo>
                  <a:cubicBezTo>
                    <a:pt x="3157" y="3618"/>
                    <a:pt x="3377" y="3837"/>
                    <a:pt x="3377" y="4109"/>
                  </a:cubicBezTo>
                  <a:cubicBezTo>
                    <a:pt x="3377" y="4380"/>
                    <a:pt x="3157" y="4599"/>
                    <a:pt x="2886" y="4599"/>
                  </a:cubicBezTo>
                  <a:lnTo>
                    <a:pt x="760" y="4599"/>
                  </a:lnTo>
                  <a:cubicBezTo>
                    <a:pt x="341" y="4599"/>
                    <a:pt x="1" y="4940"/>
                    <a:pt x="1" y="5358"/>
                  </a:cubicBezTo>
                  <a:lnTo>
                    <a:pt x="1" y="9542"/>
                  </a:lnTo>
                  <a:cubicBezTo>
                    <a:pt x="1" y="9869"/>
                    <a:pt x="266" y="10137"/>
                    <a:pt x="596" y="10137"/>
                  </a:cubicBezTo>
                  <a:lnTo>
                    <a:pt x="1015" y="10137"/>
                  </a:lnTo>
                  <a:cubicBezTo>
                    <a:pt x="1254" y="10893"/>
                    <a:pt x="1689" y="11573"/>
                    <a:pt x="2209" y="11963"/>
                  </a:cubicBezTo>
                  <a:cubicBezTo>
                    <a:pt x="2268" y="12008"/>
                    <a:pt x="2340" y="12031"/>
                    <a:pt x="2415" y="12031"/>
                  </a:cubicBezTo>
                  <a:lnTo>
                    <a:pt x="3046" y="12031"/>
                  </a:lnTo>
                  <a:cubicBezTo>
                    <a:pt x="3332" y="12286"/>
                    <a:pt x="3692" y="12414"/>
                    <a:pt x="4052" y="12414"/>
                  </a:cubicBezTo>
                  <a:cubicBezTo>
                    <a:pt x="4413" y="12414"/>
                    <a:pt x="4773" y="12286"/>
                    <a:pt x="5061" y="12031"/>
                  </a:cubicBezTo>
                  <a:lnTo>
                    <a:pt x="8205" y="12031"/>
                  </a:lnTo>
                  <a:cubicBezTo>
                    <a:pt x="8319" y="12031"/>
                    <a:pt x="8411" y="11940"/>
                    <a:pt x="8411" y="11825"/>
                  </a:cubicBezTo>
                  <a:cubicBezTo>
                    <a:pt x="8411" y="11711"/>
                    <a:pt x="8319" y="11616"/>
                    <a:pt x="8205" y="11616"/>
                  </a:cubicBezTo>
                  <a:lnTo>
                    <a:pt x="7649" y="11616"/>
                  </a:lnTo>
                  <a:cubicBezTo>
                    <a:pt x="7685" y="11331"/>
                    <a:pt x="7704" y="11040"/>
                    <a:pt x="7704" y="10752"/>
                  </a:cubicBezTo>
                  <a:cubicBezTo>
                    <a:pt x="7704" y="9997"/>
                    <a:pt x="7583" y="9248"/>
                    <a:pt x="7341" y="8531"/>
                  </a:cubicBezTo>
                  <a:lnTo>
                    <a:pt x="12873" y="8531"/>
                  </a:lnTo>
                  <a:cubicBezTo>
                    <a:pt x="13017" y="8672"/>
                    <a:pt x="13141" y="8809"/>
                    <a:pt x="13249" y="8934"/>
                  </a:cubicBezTo>
                  <a:cubicBezTo>
                    <a:pt x="12575" y="9408"/>
                    <a:pt x="12693" y="10428"/>
                    <a:pt x="13442" y="10746"/>
                  </a:cubicBezTo>
                  <a:cubicBezTo>
                    <a:pt x="13278" y="11106"/>
                    <a:pt x="13088" y="11433"/>
                    <a:pt x="13003" y="11580"/>
                  </a:cubicBezTo>
                  <a:cubicBezTo>
                    <a:pt x="12987" y="11603"/>
                    <a:pt x="12964" y="11616"/>
                    <a:pt x="12935" y="11616"/>
                  </a:cubicBezTo>
                  <a:lnTo>
                    <a:pt x="12264" y="11616"/>
                  </a:lnTo>
                  <a:cubicBezTo>
                    <a:pt x="12820" y="10599"/>
                    <a:pt x="12081" y="9356"/>
                    <a:pt x="10923" y="9356"/>
                  </a:cubicBezTo>
                  <a:cubicBezTo>
                    <a:pt x="9762" y="9356"/>
                    <a:pt x="9026" y="10599"/>
                    <a:pt x="9582" y="11616"/>
                  </a:cubicBezTo>
                  <a:lnTo>
                    <a:pt x="9173" y="11616"/>
                  </a:lnTo>
                  <a:cubicBezTo>
                    <a:pt x="8908" y="11629"/>
                    <a:pt x="8908" y="12021"/>
                    <a:pt x="9173" y="12031"/>
                  </a:cubicBezTo>
                  <a:lnTo>
                    <a:pt x="9916" y="12031"/>
                  </a:lnTo>
                  <a:cubicBezTo>
                    <a:pt x="10203" y="12285"/>
                    <a:pt x="10563" y="12412"/>
                    <a:pt x="10923" y="12412"/>
                  </a:cubicBezTo>
                  <a:cubicBezTo>
                    <a:pt x="11283" y="12412"/>
                    <a:pt x="11643" y="12285"/>
                    <a:pt x="11931" y="12031"/>
                  </a:cubicBezTo>
                  <a:lnTo>
                    <a:pt x="12938" y="12031"/>
                  </a:lnTo>
                  <a:cubicBezTo>
                    <a:pt x="13111" y="12031"/>
                    <a:pt x="13272" y="11940"/>
                    <a:pt x="13360" y="11793"/>
                  </a:cubicBezTo>
                  <a:cubicBezTo>
                    <a:pt x="14057" y="10618"/>
                    <a:pt x="14158" y="9997"/>
                    <a:pt x="14158" y="9732"/>
                  </a:cubicBezTo>
                  <a:cubicBezTo>
                    <a:pt x="14158" y="9277"/>
                    <a:pt x="13435" y="8502"/>
                    <a:pt x="13115" y="8185"/>
                  </a:cubicBezTo>
                  <a:lnTo>
                    <a:pt x="13115" y="8188"/>
                  </a:lnTo>
                  <a:cubicBezTo>
                    <a:pt x="12774" y="7854"/>
                    <a:pt x="12415" y="7543"/>
                    <a:pt x="12032" y="7262"/>
                  </a:cubicBezTo>
                  <a:cubicBezTo>
                    <a:pt x="11132" y="6588"/>
                    <a:pt x="9320" y="5466"/>
                    <a:pt x="7269" y="5466"/>
                  </a:cubicBezTo>
                  <a:lnTo>
                    <a:pt x="6406" y="5466"/>
                  </a:lnTo>
                  <a:cubicBezTo>
                    <a:pt x="5611" y="5466"/>
                    <a:pt x="4744" y="5659"/>
                    <a:pt x="4158" y="5823"/>
                  </a:cubicBezTo>
                  <a:cubicBezTo>
                    <a:pt x="4044" y="5849"/>
                    <a:pt x="3972" y="5967"/>
                    <a:pt x="4005" y="6078"/>
                  </a:cubicBezTo>
                  <a:cubicBezTo>
                    <a:pt x="4031" y="6171"/>
                    <a:pt x="4116" y="6232"/>
                    <a:pt x="4207" y="6232"/>
                  </a:cubicBezTo>
                  <a:cubicBezTo>
                    <a:pt x="4228" y="6232"/>
                    <a:pt x="4249" y="6229"/>
                    <a:pt x="4270" y="6222"/>
                  </a:cubicBezTo>
                  <a:cubicBezTo>
                    <a:pt x="4544" y="6147"/>
                    <a:pt x="4881" y="6062"/>
                    <a:pt x="5241" y="5996"/>
                  </a:cubicBezTo>
                  <a:cubicBezTo>
                    <a:pt x="6769" y="7445"/>
                    <a:pt x="7508" y="9535"/>
                    <a:pt x="7230" y="11619"/>
                  </a:cubicBezTo>
                  <a:lnTo>
                    <a:pt x="5392" y="11619"/>
                  </a:lnTo>
                  <a:cubicBezTo>
                    <a:pt x="5948" y="10602"/>
                    <a:pt x="5212" y="9359"/>
                    <a:pt x="4050" y="9359"/>
                  </a:cubicBezTo>
                  <a:cubicBezTo>
                    <a:pt x="2892" y="9359"/>
                    <a:pt x="2156" y="10602"/>
                    <a:pt x="2713" y="11619"/>
                  </a:cubicBezTo>
                  <a:lnTo>
                    <a:pt x="2438" y="11619"/>
                  </a:lnTo>
                  <a:cubicBezTo>
                    <a:pt x="1842" y="11158"/>
                    <a:pt x="1358" y="10213"/>
                    <a:pt x="1250" y="9293"/>
                  </a:cubicBezTo>
                  <a:cubicBezTo>
                    <a:pt x="1398" y="9199"/>
                    <a:pt x="1532" y="9087"/>
                    <a:pt x="1649" y="8960"/>
                  </a:cubicBezTo>
                  <a:lnTo>
                    <a:pt x="2523" y="8960"/>
                  </a:lnTo>
                  <a:cubicBezTo>
                    <a:pt x="2938" y="8960"/>
                    <a:pt x="3272" y="8623"/>
                    <a:pt x="3272" y="8207"/>
                  </a:cubicBezTo>
                  <a:cubicBezTo>
                    <a:pt x="3272" y="7795"/>
                    <a:pt x="2938" y="7458"/>
                    <a:pt x="2523" y="7458"/>
                  </a:cubicBezTo>
                  <a:lnTo>
                    <a:pt x="2058" y="7458"/>
                  </a:lnTo>
                  <a:cubicBezTo>
                    <a:pt x="2055" y="7357"/>
                    <a:pt x="2049" y="7252"/>
                    <a:pt x="2039" y="7141"/>
                  </a:cubicBezTo>
                  <a:cubicBezTo>
                    <a:pt x="2320" y="6945"/>
                    <a:pt x="2798" y="6719"/>
                    <a:pt x="3354" y="6516"/>
                  </a:cubicBezTo>
                  <a:cubicBezTo>
                    <a:pt x="3462" y="6477"/>
                    <a:pt x="3521" y="6356"/>
                    <a:pt x="3478" y="6248"/>
                  </a:cubicBezTo>
                  <a:cubicBezTo>
                    <a:pt x="3448" y="6165"/>
                    <a:pt x="3371" y="6113"/>
                    <a:pt x="3288" y="6113"/>
                  </a:cubicBezTo>
                  <a:cubicBezTo>
                    <a:pt x="3263" y="6113"/>
                    <a:pt x="3238" y="6117"/>
                    <a:pt x="3213" y="6127"/>
                  </a:cubicBezTo>
                  <a:cubicBezTo>
                    <a:pt x="2592" y="6353"/>
                    <a:pt x="2078" y="6601"/>
                    <a:pt x="1767" y="6824"/>
                  </a:cubicBezTo>
                  <a:cubicBezTo>
                    <a:pt x="1663" y="6896"/>
                    <a:pt x="1607" y="7020"/>
                    <a:pt x="1620" y="7144"/>
                  </a:cubicBezTo>
                  <a:cubicBezTo>
                    <a:pt x="1738" y="8315"/>
                    <a:pt x="1456" y="8669"/>
                    <a:pt x="995" y="8963"/>
                  </a:cubicBezTo>
                  <a:cubicBezTo>
                    <a:pt x="884" y="9035"/>
                    <a:pt x="822" y="9163"/>
                    <a:pt x="835" y="9290"/>
                  </a:cubicBezTo>
                  <a:cubicBezTo>
                    <a:pt x="848" y="9437"/>
                    <a:pt x="871" y="9581"/>
                    <a:pt x="904" y="9722"/>
                  </a:cubicBezTo>
                  <a:lnTo>
                    <a:pt x="596" y="9722"/>
                  </a:lnTo>
                  <a:cubicBezTo>
                    <a:pt x="495" y="9722"/>
                    <a:pt x="413" y="9640"/>
                    <a:pt x="413" y="9539"/>
                  </a:cubicBezTo>
                  <a:lnTo>
                    <a:pt x="413" y="5362"/>
                  </a:lnTo>
                  <a:cubicBezTo>
                    <a:pt x="413" y="5169"/>
                    <a:pt x="567" y="5015"/>
                    <a:pt x="760" y="5015"/>
                  </a:cubicBezTo>
                  <a:lnTo>
                    <a:pt x="2886" y="5015"/>
                  </a:lnTo>
                  <a:cubicBezTo>
                    <a:pt x="3377" y="5005"/>
                    <a:pt x="3772" y="4603"/>
                    <a:pt x="3772" y="4109"/>
                  </a:cubicBezTo>
                  <a:cubicBezTo>
                    <a:pt x="3772" y="3615"/>
                    <a:pt x="3377" y="3212"/>
                    <a:pt x="2886" y="3203"/>
                  </a:cubicBezTo>
                  <a:lnTo>
                    <a:pt x="949" y="3203"/>
                  </a:lnTo>
                  <a:cubicBezTo>
                    <a:pt x="662" y="3196"/>
                    <a:pt x="429" y="2957"/>
                    <a:pt x="429" y="2666"/>
                  </a:cubicBezTo>
                  <a:cubicBezTo>
                    <a:pt x="429" y="2378"/>
                    <a:pt x="662" y="2140"/>
                    <a:pt x="949" y="2133"/>
                  </a:cubicBezTo>
                  <a:lnTo>
                    <a:pt x="4891" y="2133"/>
                  </a:lnTo>
                  <a:lnTo>
                    <a:pt x="4891" y="2656"/>
                  </a:lnTo>
                  <a:cubicBezTo>
                    <a:pt x="4891" y="2866"/>
                    <a:pt x="5061" y="3033"/>
                    <a:pt x="5267" y="3033"/>
                  </a:cubicBezTo>
                  <a:lnTo>
                    <a:pt x="6134" y="3033"/>
                  </a:lnTo>
                  <a:cubicBezTo>
                    <a:pt x="6442" y="3618"/>
                    <a:pt x="7050" y="3984"/>
                    <a:pt x="7711" y="3984"/>
                  </a:cubicBezTo>
                  <a:lnTo>
                    <a:pt x="8790" y="3984"/>
                  </a:lnTo>
                  <a:cubicBezTo>
                    <a:pt x="9016" y="3984"/>
                    <a:pt x="9202" y="3801"/>
                    <a:pt x="9202" y="3572"/>
                  </a:cubicBezTo>
                  <a:lnTo>
                    <a:pt x="9202" y="3484"/>
                  </a:lnTo>
                  <a:lnTo>
                    <a:pt x="9968" y="3484"/>
                  </a:lnTo>
                  <a:cubicBezTo>
                    <a:pt x="9974" y="3484"/>
                    <a:pt x="9980" y="3484"/>
                    <a:pt x="9986" y="3484"/>
                  </a:cubicBezTo>
                  <a:cubicBezTo>
                    <a:pt x="10321" y="3484"/>
                    <a:pt x="10593" y="3213"/>
                    <a:pt x="10593" y="2876"/>
                  </a:cubicBezTo>
                  <a:cubicBezTo>
                    <a:pt x="10593" y="2538"/>
                    <a:pt x="10321" y="2267"/>
                    <a:pt x="9986" y="2267"/>
                  </a:cubicBezTo>
                  <a:cubicBezTo>
                    <a:pt x="9980" y="2267"/>
                    <a:pt x="9974" y="2267"/>
                    <a:pt x="9968" y="2267"/>
                  </a:cubicBezTo>
                  <a:lnTo>
                    <a:pt x="9202" y="2267"/>
                  </a:lnTo>
                  <a:lnTo>
                    <a:pt x="9202" y="1718"/>
                  </a:lnTo>
                  <a:lnTo>
                    <a:pt x="9968" y="1718"/>
                  </a:lnTo>
                  <a:cubicBezTo>
                    <a:pt x="9974" y="1718"/>
                    <a:pt x="9980" y="1718"/>
                    <a:pt x="9986" y="1718"/>
                  </a:cubicBezTo>
                  <a:cubicBezTo>
                    <a:pt x="10321" y="1718"/>
                    <a:pt x="10593" y="1447"/>
                    <a:pt x="10593" y="1109"/>
                  </a:cubicBezTo>
                  <a:cubicBezTo>
                    <a:pt x="10593" y="773"/>
                    <a:pt x="10318" y="501"/>
                    <a:pt x="9980" y="501"/>
                  </a:cubicBezTo>
                  <a:cubicBezTo>
                    <a:pt x="9976" y="501"/>
                    <a:pt x="9972" y="501"/>
                    <a:pt x="9968" y="501"/>
                  </a:cubicBezTo>
                  <a:lnTo>
                    <a:pt x="9202" y="501"/>
                  </a:lnTo>
                  <a:lnTo>
                    <a:pt x="9202" y="412"/>
                  </a:lnTo>
                  <a:cubicBezTo>
                    <a:pt x="9202" y="187"/>
                    <a:pt x="9016" y="4"/>
                    <a:pt x="8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12"/>
            <p:cNvSpPr/>
            <p:nvPr/>
          </p:nvSpPr>
          <p:spPr>
            <a:xfrm>
              <a:off x="2709225" y="2690275"/>
              <a:ext cx="10400" cy="24000"/>
            </a:xfrm>
            <a:custGeom>
              <a:avLst/>
              <a:gdLst/>
              <a:ahLst/>
              <a:cxnLst/>
              <a:rect l="l" t="t" r="r" b="b"/>
              <a:pathLst>
                <a:path w="416" h="960" extrusionOk="0">
                  <a:moveTo>
                    <a:pt x="207" y="1"/>
                  </a:moveTo>
                  <a:cubicBezTo>
                    <a:pt x="104" y="1"/>
                    <a:pt x="1" y="69"/>
                    <a:pt x="1" y="207"/>
                  </a:cubicBezTo>
                  <a:lnTo>
                    <a:pt x="1" y="750"/>
                  </a:lnTo>
                  <a:cubicBezTo>
                    <a:pt x="1" y="864"/>
                    <a:pt x="92" y="959"/>
                    <a:pt x="207" y="959"/>
                  </a:cubicBezTo>
                  <a:cubicBezTo>
                    <a:pt x="321" y="959"/>
                    <a:pt x="416" y="864"/>
                    <a:pt x="416" y="750"/>
                  </a:cubicBezTo>
                  <a:lnTo>
                    <a:pt x="416" y="207"/>
                  </a:lnTo>
                  <a:cubicBezTo>
                    <a:pt x="414" y="69"/>
                    <a:pt x="310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12"/>
            <p:cNvSpPr/>
            <p:nvPr/>
          </p:nvSpPr>
          <p:spPr>
            <a:xfrm>
              <a:off x="2603150" y="2907725"/>
              <a:ext cx="39525" cy="33800"/>
            </a:xfrm>
            <a:custGeom>
              <a:avLst/>
              <a:gdLst/>
              <a:ahLst/>
              <a:cxnLst/>
              <a:rect l="l" t="t" r="r" b="b"/>
              <a:pathLst>
                <a:path w="1581" h="1352" extrusionOk="0">
                  <a:moveTo>
                    <a:pt x="902" y="412"/>
                  </a:moveTo>
                  <a:cubicBezTo>
                    <a:pt x="1037" y="412"/>
                    <a:pt x="1165" y="518"/>
                    <a:pt x="1165" y="678"/>
                  </a:cubicBezTo>
                  <a:cubicBezTo>
                    <a:pt x="1165" y="822"/>
                    <a:pt x="1048" y="936"/>
                    <a:pt x="904" y="936"/>
                  </a:cubicBezTo>
                  <a:cubicBezTo>
                    <a:pt x="671" y="936"/>
                    <a:pt x="557" y="652"/>
                    <a:pt x="721" y="488"/>
                  </a:cubicBezTo>
                  <a:cubicBezTo>
                    <a:pt x="774" y="436"/>
                    <a:pt x="839" y="412"/>
                    <a:pt x="902" y="412"/>
                  </a:cubicBezTo>
                  <a:close/>
                  <a:moveTo>
                    <a:pt x="904" y="1"/>
                  </a:moveTo>
                  <a:cubicBezTo>
                    <a:pt x="302" y="1"/>
                    <a:pt x="1" y="727"/>
                    <a:pt x="426" y="1152"/>
                  </a:cubicBezTo>
                  <a:cubicBezTo>
                    <a:pt x="564" y="1290"/>
                    <a:pt x="733" y="1351"/>
                    <a:pt x="899" y="1351"/>
                  </a:cubicBezTo>
                  <a:cubicBezTo>
                    <a:pt x="1247" y="1351"/>
                    <a:pt x="1581" y="1082"/>
                    <a:pt x="1581" y="674"/>
                  </a:cubicBezTo>
                  <a:cubicBezTo>
                    <a:pt x="1578" y="302"/>
                    <a:pt x="1277" y="1"/>
                    <a:pt x="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12"/>
            <p:cNvSpPr/>
            <p:nvPr/>
          </p:nvSpPr>
          <p:spPr>
            <a:xfrm>
              <a:off x="2774925" y="290772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903" y="413"/>
                  </a:moveTo>
                  <a:cubicBezTo>
                    <a:pt x="1037" y="413"/>
                    <a:pt x="1164" y="518"/>
                    <a:pt x="1164" y="678"/>
                  </a:cubicBezTo>
                  <a:cubicBezTo>
                    <a:pt x="1164" y="818"/>
                    <a:pt x="1046" y="936"/>
                    <a:pt x="902" y="936"/>
                  </a:cubicBezTo>
                  <a:cubicBezTo>
                    <a:pt x="670" y="936"/>
                    <a:pt x="555" y="655"/>
                    <a:pt x="719" y="491"/>
                  </a:cubicBezTo>
                  <a:cubicBezTo>
                    <a:pt x="773" y="437"/>
                    <a:pt x="839" y="413"/>
                    <a:pt x="903" y="413"/>
                  </a:cubicBezTo>
                  <a:close/>
                  <a:moveTo>
                    <a:pt x="898" y="1"/>
                  </a:moveTo>
                  <a:cubicBezTo>
                    <a:pt x="299" y="1"/>
                    <a:pt x="0" y="728"/>
                    <a:pt x="424" y="1152"/>
                  </a:cubicBezTo>
                  <a:cubicBezTo>
                    <a:pt x="562" y="1290"/>
                    <a:pt x="731" y="1351"/>
                    <a:pt x="897" y="1351"/>
                  </a:cubicBezTo>
                  <a:cubicBezTo>
                    <a:pt x="1244" y="1351"/>
                    <a:pt x="1577" y="1082"/>
                    <a:pt x="1579" y="674"/>
                  </a:cubicBezTo>
                  <a:cubicBezTo>
                    <a:pt x="1576" y="302"/>
                    <a:pt x="1275" y="1"/>
                    <a:pt x="902" y="1"/>
                  </a:cubicBezTo>
                  <a:cubicBezTo>
                    <a:pt x="901" y="1"/>
                    <a:pt x="899" y="1"/>
                    <a:pt x="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112"/>
          <p:cNvGrpSpPr/>
          <p:nvPr/>
        </p:nvGrpSpPr>
        <p:grpSpPr>
          <a:xfrm>
            <a:off x="1772875" y="2630675"/>
            <a:ext cx="330000" cy="353950"/>
            <a:chOff x="1772875" y="2630675"/>
            <a:chExt cx="330000" cy="353950"/>
          </a:xfrm>
        </p:grpSpPr>
        <p:sp>
          <p:nvSpPr>
            <p:cNvPr id="2295" name="Google Shape;2295;p112"/>
            <p:cNvSpPr/>
            <p:nvPr/>
          </p:nvSpPr>
          <p:spPr>
            <a:xfrm>
              <a:off x="1838550" y="2879800"/>
              <a:ext cx="27750" cy="45750"/>
            </a:xfrm>
            <a:custGeom>
              <a:avLst/>
              <a:gdLst/>
              <a:ahLst/>
              <a:cxnLst/>
              <a:rect l="l" t="t" r="r" b="b"/>
              <a:pathLst>
                <a:path w="1110" h="1830" extrusionOk="0">
                  <a:moveTo>
                    <a:pt x="618" y="1"/>
                  </a:moveTo>
                  <a:cubicBezTo>
                    <a:pt x="551" y="1"/>
                    <a:pt x="484" y="34"/>
                    <a:pt x="442" y="113"/>
                  </a:cubicBezTo>
                  <a:lnTo>
                    <a:pt x="85" y="777"/>
                  </a:lnTo>
                  <a:cubicBezTo>
                    <a:pt x="0" y="931"/>
                    <a:pt x="115" y="1121"/>
                    <a:pt x="291" y="1121"/>
                  </a:cubicBezTo>
                  <a:lnTo>
                    <a:pt x="520" y="1121"/>
                  </a:lnTo>
                  <a:lnTo>
                    <a:pt x="308" y="1523"/>
                  </a:lnTo>
                  <a:cubicBezTo>
                    <a:pt x="219" y="1687"/>
                    <a:pt x="356" y="1829"/>
                    <a:pt x="494" y="1829"/>
                  </a:cubicBezTo>
                  <a:cubicBezTo>
                    <a:pt x="561" y="1829"/>
                    <a:pt x="628" y="1796"/>
                    <a:pt x="671" y="1716"/>
                  </a:cubicBezTo>
                  <a:lnTo>
                    <a:pt x="1027" y="1052"/>
                  </a:lnTo>
                  <a:cubicBezTo>
                    <a:pt x="1109" y="898"/>
                    <a:pt x="998" y="709"/>
                    <a:pt x="821" y="709"/>
                  </a:cubicBezTo>
                  <a:lnTo>
                    <a:pt x="592" y="709"/>
                  </a:lnTo>
                  <a:lnTo>
                    <a:pt x="805" y="310"/>
                  </a:lnTo>
                  <a:cubicBezTo>
                    <a:pt x="893" y="144"/>
                    <a:pt x="756" y="1"/>
                    <a:pt x="6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12"/>
            <p:cNvSpPr/>
            <p:nvPr/>
          </p:nvSpPr>
          <p:spPr>
            <a:xfrm>
              <a:off x="1811475" y="2669275"/>
              <a:ext cx="82125" cy="149425"/>
            </a:xfrm>
            <a:custGeom>
              <a:avLst/>
              <a:gdLst/>
              <a:ahLst/>
              <a:cxnLst/>
              <a:rect l="l" t="t" r="r" b="b"/>
              <a:pathLst>
                <a:path w="3285" h="5977" extrusionOk="0">
                  <a:moveTo>
                    <a:pt x="2228" y="416"/>
                  </a:moveTo>
                  <a:cubicBezTo>
                    <a:pt x="2581" y="416"/>
                    <a:pt x="2869" y="700"/>
                    <a:pt x="2869" y="1057"/>
                  </a:cubicBezTo>
                  <a:lnTo>
                    <a:pt x="2869" y="4920"/>
                  </a:lnTo>
                  <a:cubicBezTo>
                    <a:pt x="2869" y="5276"/>
                    <a:pt x="2581" y="5561"/>
                    <a:pt x="2228" y="5561"/>
                  </a:cubicBezTo>
                  <a:lnTo>
                    <a:pt x="1054" y="5561"/>
                  </a:lnTo>
                  <a:cubicBezTo>
                    <a:pt x="697" y="5561"/>
                    <a:pt x="409" y="5273"/>
                    <a:pt x="413" y="4920"/>
                  </a:cubicBezTo>
                  <a:lnTo>
                    <a:pt x="413" y="1057"/>
                  </a:lnTo>
                  <a:cubicBezTo>
                    <a:pt x="413" y="700"/>
                    <a:pt x="697" y="416"/>
                    <a:pt x="1054" y="416"/>
                  </a:cubicBezTo>
                  <a:close/>
                  <a:moveTo>
                    <a:pt x="1054" y="0"/>
                  </a:moveTo>
                  <a:cubicBezTo>
                    <a:pt x="471" y="0"/>
                    <a:pt x="0" y="474"/>
                    <a:pt x="0" y="1057"/>
                  </a:cubicBezTo>
                  <a:lnTo>
                    <a:pt x="0" y="4920"/>
                  </a:lnTo>
                  <a:cubicBezTo>
                    <a:pt x="0" y="5505"/>
                    <a:pt x="471" y="5976"/>
                    <a:pt x="1054" y="5976"/>
                  </a:cubicBezTo>
                  <a:lnTo>
                    <a:pt x="2228" y="5976"/>
                  </a:lnTo>
                  <a:cubicBezTo>
                    <a:pt x="2810" y="5973"/>
                    <a:pt x="3285" y="5502"/>
                    <a:pt x="3285" y="4920"/>
                  </a:cubicBezTo>
                  <a:lnTo>
                    <a:pt x="3285" y="1057"/>
                  </a:lnTo>
                  <a:cubicBezTo>
                    <a:pt x="3285" y="471"/>
                    <a:pt x="2810" y="0"/>
                    <a:pt x="2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12"/>
            <p:cNvSpPr/>
            <p:nvPr/>
          </p:nvSpPr>
          <p:spPr>
            <a:xfrm>
              <a:off x="1772875" y="2630675"/>
              <a:ext cx="330000" cy="353950"/>
            </a:xfrm>
            <a:custGeom>
              <a:avLst/>
              <a:gdLst/>
              <a:ahLst/>
              <a:cxnLst/>
              <a:rect l="l" t="t" r="r" b="b"/>
              <a:pathLst>
                <a:path w="13200" h="14158" extrusionOk="0">
                  <a:moveTo>
                    <a:pt x="11489" y="4383"/>
                  </a:moveTo>
                  <a:lnTo>
                    <a:pt x="11489" y="5738"/>
                  </a:lnTo>
                  <a:lnTo>
                    <a:pt x="10507" y="5738"/>
                  </a:lnTo>
                  <a:cubicBezTo>
                    <a:pt x="10380" y="5738"/>
                    <a:pt x="10262" y="5806"/>
                    <a:pt x="10200" y="5918"/>
                  </a:cubicBezTo>
                  <a:lnTo>
                    <a:pt x="9696" y="6784"/>
                  </a:lnTo>
                  <a:lnTo>
                    <a:pt x="9222" y="6510"/>
                  </a:lnTo>
                  <a:lnTo>
                    <a:pt x="10452" y="4383"/>
                  </a:lnTo>
                  <a:close/>
                  <a:moveTo>
                    <a:pt x="1862" y="8953"/>
                  </a:moveTo>
                  <a:cubicBezTo>
                    <a:pt x="2100" y="9025"/>
                    <a:pt x="2349" y="9061"/>
                    <a:pt x="2598" y="9061"/>
                  </a:cubicBezTo>
                  <a:lnTo>
                    <a:pt x="3775" y="9061"/>
                  </a:lnTo>
                  <a:cubicBezTo>
                    <a:pt x="4024" y="9061"/>
                    <a:pt x="4272" y="9025"/>
                    <a:pt x="4511" y="8953"/>
                  </a:cubicBezTo>
                  <a:lnTo>
                    <a:pt x="4511" y="8953"/>
                  </a:lnTo>
                  <a:lnTo>
                    <a:pt x="4508" y="12698"/>
                  </a:lnTo>
                  <a:lnTo>
                    <a:pt x="1862" y="12698"/>
                  </a:lnTo>
                  <a:lnTo>
                    <a:pt x="1862" y="8953"/>
                  </a:lnTo>
                  <a:close/>
                  <a:moveTo>
                    <a:pt x="5493" y="13114"/>
                  </a:moveTo>
                  <a:lnTo>
                    <a:pt x="5493" y="13742"/>
                  </a:lnTo>
                  <a:lnTo>
                    <a:pt x="877" y="13742"/>
                  </a:lnTo>
                  <a:lnTo>
                    <a:pt x="877" y="13114"/>
                  </a:lnTo>
                  <a:close/>
                  <a:moveTo>
                    <a:pt x="2598" y="0"/>
                  </a:moveTo>
                  <a:cubicBezTo>
                    <a:pt x="1162" y="3"/>
                    <a:pt x="0" y="1165"/>
                    <a:pt x="0" y="2601"/>
                  </a:cubicBezTo>
                  <a:lnTo>
                    <a:pt x="0" y="3013"/>
                  </a:lnTo>
                  <a:cubicBezTo>
                    <a:pt x="0" y="3127"/>
                    <a:pt x="92" y="3222"/>
                    <a:pt x="207" y="3222"/>
                  </a:cubicBezTo>
                  <a:cubicBezTo>
                    <a:pt x="321" y="3222"/>
                    <a:pt x="413" y="3127"/>
                    <a:pt x="413" y="3013"/>
                  </a:cubicBezTo>
                  <a:lnTo>
                    <a:pt x="413" y="2601"/>
                  </a:lnTo>
                  <a:cubicBezTo>
                    <a:pt x="416" y="1394"/>
                    <a:pt x="1391" y="419"/>
                    <a:pt x="2598" y="416"/>
                  </a:cubicBezTo>
                  <a:lnTo>
                    <a:pt x="3772" y="416"/>
                  </a:lnTo>
                  <a:cubicBezTo>
                    <a:pt x="4979" y="419"/>
                    <a:pt x="5954" y="1394"/>
                    <a:pt x="5957" y="2601"/>
                  </a:cubicBezTo>
                  <a:lnTo>
                    <a:pt x="5957" y="6464"/>
                  </a:lnTo>
                  <a:cubicBezTo>
                    <a:pt x="5954" y="7671"/>
                    <a:pt x="4979" y="8646"/>
                    <a:pt x="3772" y="8649"/>
                  </a:cubicBezTo>
                  <a:lnTo>
                    <a:pt x="2598" y="8649"/>
                  </a:lnTo>
                  <a:cubicBezTo>
                    <a:pt x="1391" y="8646"/>
                    <a:pt x="416" y="7671"/>
                    <a:pt x="413" y="6464"/>
                  </a:cubicBezTo>
                  <a:lnTo>
                    <a:pt x="413" y="3981"/>
                  </a:lnTo>
                  <a:cubicBezTo>
                    <a:pt x="413" y="3844"/>
                    <a:pt x="310" y="3775"/>
                    <a:pt x="207" y="3775"/>
                  </a:cubicBezTo>
                  <a:cubicBezTo>
                    <a:pt x="103" y="3775"/>
                    <a:pt x="0" y="3844"/>
                    <a:pt x="0" y="3981"/>
                  </a:cubicBezTo>
                  <a:lnTo>
                    <a:pt x="0" y="6464"/>
                  </a:lnTo>
                  <a:cubicBezTo>
                    <a:pt x="0" y="7455"/>
                    <a:pt x="560" y="8358"/>
                    <a:pt x="1446" y="8796"/>
                  </a:cubicBezTo>
                  <a:lnTo>
                    <a:pt x="1446" y="12698"/>
                  </a:lnTo>
                  <a:lnTo>
                    <a:pt x="808" y="12698"/>
                  </a:lnTo>
                  <a:cubicBezTo>
                    <a:pt x="615" y="12698"/>
                    <a:pt x="462" y="12852"/>
                    <a:pt x="462" y="13045"/>
                  </a:cubicBezTo>
                  <a:lnTo>
                    <a:pt x="462" y="13811"/>
                  </a:lnTo>
                  <a:cubicBezTo>
                    <a:pt x="462" y="14000"/>
                    <a:pt x="615" y="14157"/>
                    <a:pt x="808" y="14157"/>
                  </a:cubicBezTo>
                  <a:lnTo>
                    <a:pt x="5561" y="14157"/>
                  </a:lnTo>
                  <a:cubicBezTo>
                    <a:pt x="5751" y="14157"/>
                    <a:pt x="5908" y="14000"/>
                    <a:pt x="5908" y="13811"/>
                  </a:cubicBezTo>
                  <a:lnTo>
                    <a:pt x="5908" y="13045"/>
                  </a:lnTo>
                  <a:cubicBezTo>
                    <a:pt x="5908" y="12852"/>
                    <a:pt x="5751" y="12698"/>
                    <a:pt x="5561" y="12698"/>
                  </a:cubicBezTo>
                  <a:lnTo>
                    <a:pt x="4923" y="12698"/>
                  </a:lnTo>
                  <a:lnTo>
                    <a:pt x="4923" y="8793"/>
                  </a:lnTo>
                  <a:cubicBezTo>
                    <a:pt x="5810" y="8355"/>
                    <a:pt x="6369" y="7448"/>
                    <a:pt x="6369" y="6461"/>
                  </a:cubicBezTo>
                  <a:lnTo>
                    <a:pt x="6369" y="3219"/>
                  </a:lnTo>
                  <a:lnTo>
                    <a:pt x="6520" y="3219"/>
                  </a:lnTo>
                  <a:cubicBezTo>
                    <a:pt x="6866" y="3219"/>
                    <a:pt x="7148" y="3497"/>
                    <a:pt x="7148" y="3847"/>
                  </a:cubicBezTo>
                  <a:lnTo>
                    <a:pt x="7148" y="12787"/>
                  </a:lnTo>
                  <a:cubicBezTo>
                    <a:pt x="7148" y="13255"/>
                    <a:pt x="7524" y="13634"/>
                    <a:pt x="7992" y="13634"/>
                  </a:cubicBezTo>
                  <a:cubicBezTo>
                    <a:pt x="8459" y="13634"/>
                    <a:pt x="8839" y="13255"/>
                    <a:pt x="8839" y="12787"/>
                  </a:cubicBezTo>
                  <a:lnTo>
                    <a:pt x="8839" y="8201"/>
                  </a:lnTo>
                  <a:cubicBezTo>
                    <a:pt x="8839" y="8158"/>
                    <a:pt x="8849" y="8116"/>
                    <a:pt x="8872" y="8080"/>
                  </a:cubicBezTo>
                  <a:lnTo>
                    <a:pt x="9431" y="7111"/>
                  </a:lnTo>
                  <a:cubicBezTo>
                    <a:pt x="9510" y="7147"/>
                    <a:pt x="9581" y="7223"/>
                    <a:pt x="9716" y="7223"/>
                  </a:cubicBezTo>
                  <a:cubicBezTo>
                    <a:pt x="9843" y="7223"/>
                    <a:pt x="9961" y="7154"/>
                    <a:pt x="10026" y="7043"/>
                  </a:cubicBezTo>
                  <a:lnTo>
                    <a:pt x="10540" y="6153"/>
                  </a:lnTo>
                  <a:lnTo>
                    <a:pt x="11489" y="6153"/>
                  </a:lnTo>
                  <a:lnTo>
                    <a:pt x="11489" y="6418"/>
                  </a:lnTo>
                  <a:cubicBezTo>
                    <a:pt x="11489" y="6614"/>
                    <a:pt x="11649" y="6771"/>
                    <a:pt x="11845" y="6771"/>
                  </a:cubicBezTo>
                  <a:lnTo>
                    <a:pt x="12843" y="6771"/>
                  </a:lnTo>
                  <a:cubicBezTo>
                    <a:pt x="13039" y="6771"/>
                    <a:pt x="13199" y="6614"/>
                    <a:pt x="13199" y="6418"/>
                  </a:cubicBezTo>
                  <a:lnTo>
                    <a:pt x="13199" y="5123"/>
                  </a:lnTo>
                  <a:cubicBezTo>
                    <a:pt x="13199" y="4984"/>
                    <a:pt x="13095" y="4914"/>
                    <a:pt x="12992" y="4914"/>
                  </a:cubicBezTo>
                  <a:cubicBezTo>
                    <a:pt x="12888" y="4914"/>
                    <a:pt x="12784" y="4984"/>
                    <a:pt x="12784" y="5123"/>
                  </a:cubicBezTo>
                  <a:lnTo>
                    <a:pt x="12784" y="6362"/>
                  </a:lnTo>
                  <a:lnTo>
                    <a:pt x="11904" y="6362"/>
                  </a:lnTo>
                  <a:lnTo>
                    <a:pt x="11904" y="3765"/>
                  </a:lnTo>
                  <a:lnTo>
                    <a:pt x="12784" y="3765"/>
                  </a:lnTo>
                  <a:lnTo>
                    <a:pt x="12784" y="4158"/>
                  </a:lnTo>
                  <a:cubicBezTo>
                    <a:pt x="12784" y="4272"/>
                    <a:pt x="12875" y="4364"/>
                    <a:pt x="12990" y="4364"/>
                  </a:cubicBezTo>
                  <a:lnTo>
                    <a:pt x="12993" y="4361"/>
                  </a:lnTo>
                  <a:cubicBezTo>
                    <a:pt x="13108" y="4361"/>
                    <a:pt x="13199" y="4269"/>
                    <a:pt x="13199" y="4154"/>
                  </a:cubicBezTo>
                  <a:lnTo>
                    <a:pt x="13199" y="3706"/>
                  </a:lnTo>
                  <a:cubicBezTo>
                    <a:pt x="13199" y="3510"/>
                    <a:pt x="13039" y="3350"/>
                    <a:pt x="12843" y="3350"/>
                  </a:cubicBezTo>
                  <a:lnTo>
                    <a:pt x="11845" y="3350"/>
                  </a:lnTo>
                  <a:cubicBezTo>
                    <a:pt x="11649" y="3350"/>
                    <a:pt x="11489" y="3510"/>
                    <a:pt x="11489" y="3706"/>
                  </a:cubicBezTo>
                  <a:lnTo>
                    <a:pt x="11489" y="3968"/>
                  </a:lnTo>
                  <a:lnTo>
                    <a:pt x="10416" y="3968"/>
                  </a:lnTo>
                  <a:cubicBezTo>
                    <a:pt x="10288" y="3968"/>
                    <a:pt x="10170" y="4037"/>
                    <a:pt x="10108" y="4148"/>
                  </a:cubicBezTo>
                  <a:lnTo>
                    <a:pt x="8832" y="6356"/>
                  </a:lnTo>
                  <a:cubicBezTo>
                    <a:pt x="8734" y="6526"/>
                    <a:pt x="8793" y="6742"/>
                    <a:pt x="8963" y="6840"/>
                  </a:cubicBezTo>
                  <a:lnTo>
                    <a:pt x="9071" y="6905"/>
                  </a:lnTo>
                  <a:lnTo>
                    <a:pt x="8512" y="7874"/>
                  </a:lnTo>
                  <a:cubicBezTo>
                    <a:pt x="8453" y="7972"/>
                    <a:pt x="8424" y="8086"/>
                    <a:pt x="8424" y="8201"/>
                  </a:cubicBezTo>
                  <a:lnTo>
                    <a:pt x="8424" y="12787"/>
                  </a:lnTo>
                  <a:cubicBezTo>
                    <a:pt x="8424" y="13026"/>
                    <a:pt x="8231" y="13219"/>
                    <a:pt x="7992" y="13219"/>
                  </a:cubicBezTo>
                  <a:cubicBezTo>
                    <a:pt x="7753" y="13219"/>
                    <a:pt x="7563" y="13026"/>
                    <a:pt x="7563" y="12787"/>
                  </a:cubicBezTo>
                  <a:lnTo>
                    <a:pt x="7563" y="3847"/>
                  </a:lnTo>
                  <a:cubicBezTo>
                    <a:pt x="7560" y="3271"/>
                    <a:pt x="7095" y="2803"/>
                    <a:pt x="6520" y="2803"/>
                  </a:cubicBezTo>
                  <a:lnTo>
                    <a:pt x="6369" y="2803"/>
                  </a:lnTo>
                  <a:lnTo>
                    <a:pt x="6369" y="2601"/>
                  </a:lnTo>
                  <a:cubicBezTo>
                    <a:pt x="6369" y="1165"/>
                    <a:pt x="5208" y="3"/>
                    <a:pt x="3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112"/>
          <p:cNvGrpSpPr/>
          <p:nvPr/>
        </p:nvGrpSpPr>
        <p:grpSpPr>
          <a:xfrm>
            <a:off x="1008825" y="2058250"/>
            <a:ext cx="337925" cy="354025"/>
            <a:chOff x="1008825" y="2058250"/>
            <a:chExt cx="337925" cy="354025"/>
          </a:xfrm>
        </p:grpSpPr>
        <p:sp>
          <p:nvSpPr>
            <p:cNvPr id="2299" name="Google Shape;2299;p112"/>
            <p:cNvSpPr/>
            <p:nvPr/>
          </p:nvSpPr>
          <p:spPr>
            <a:xfrm>
              <a:off x="1140900" y="2058250"/>
              <a:ext cx="88350" cy="109700"/>
            </a:xfrm>
            <a:custGeom>
              <a:avLst/>
              <a:gdLst/>
              <a:ahLst/>
              <a:cxnLst/>
              <a:rect l="l" t="t" r="r" b="b"/>
              <a:pathLst>
                <a:path w="3534" h="4388" extrusionOk="0">
                  <a:moveTo>
                    <a:pt x="2074" y="497"/>
                  </a:moveTo>
                  <a:lnTo>
                    <a:pt x="2074" y="1825"/>
                  </a:lnTo>
                  <a:cubicBezTo>
                    <a:pt x="2074" y="1995"/>
                    <a:pt x="2212" y="2136"/>
                    <a:pt x="2382" y="2136"/>
                  </a:cubicBezTo>
                  <a:lnTo>
                    <a:pt x="2967" y="2136"/>
                  </a:lnTo>
                  <a:lnTo>
                    <a:pt x="1459" y="3892"/>
                  </a:lnTo>
                  <a:lnTo>
                    <a:pt x="1459" y="2561"/>
                  </a:lnTo>
                  <a:cubicBezTo>
                    <a:pt x="1456" y="2391"/>
                    <a:pt x="1319" y="2253"/>
                    <a:pt x="1149" y="2253"/>
                  </a:cubicBezTo>
                  <a:lnTo>
                    <a:pt x="566" y="2253"/>
                  </a:lnTo>
                  <a:lnTo>
                    <a:pt x="2074" y="497"/>
                  </a:lnTo>
                  <a:close/>
                  <a:moveTo>
                    <a:pt x="2118" y="0"/>
                  </a:moveTo>
                  <a:cubicBezTo>
                    <a:pt x="2019" y="0"/>
                    <a:pt x="1918" y="41"/>
                    <a:pt x="1842" y="130"/>
                  </a:cubicBezTo>
                  <a:lnTo>
                    <a:pt x="223" y="2018"/>
                  </a:lnTo>
                  <a:cubicBezTo>
                    <a:pt x="0" y="2273"/>
                    <a:pt x="184" y="2669"/>
                    <a:pt x="520" y="2669"/>
                  </a:cubicBezTo>
                  <a:lnTo>
                    <a:pt x="1044" y="2669"/>
                  </a:lnTo>
                  <a:lnTo>
                    <a:pt x="1044" y="4016"/>
                  </a:lnTo>
                  <a:cubicBezTo>
                    <a:pt x="1044" y="4242"/>
                    <a:pt x="1227" y="4387"/>
                    <a:pt x="1416" y="4387"/>
                  </a:cubicBezTo>
                  <a:cubicBezTo>
                    <a:pt x="1515" y="4387"/>
                    <a:pt x="1615" y="4347"/>
                    <a:pt x="1692" y="4259"/>
                  </a:cubicBezTo>
                  <a:lnTo>
                    <a:pt x="3314" y="2371"/>
                  </a:lnTo>
                  <a:cubicBezTo>
                    <a:pt x="3533" y="2116"/>
                    <a:pt x="3350" y="1720"/>
                    <a:pt x="3013" y="1720"/>
                  </a:cubicBezTo>
                  <a:lnTo>
                    <a:pt x="2490" y="1720"/>
                  </a:lnTo>
                  <a:lnTo>
                    <a:pt x="2490" y="372"/>
                  </a:lnTo>
                  <a:cubicBezTo>
                    <a:pt x="2492" y="147"/>
                    <a:pt x="2308" y="0"/>
                    <a:pt x="2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12"/>
            <p:cNvSpPr/>
            <p:nvPr/>
          </p:nvSpPr>
          <p:spPr>
            <a:xfrm>
              <a:off x="1008825" y="2177375"/>
              <a:ext cx="337925" cy="234900"/>
            </a:xfrm>
            <a:custGeom>
              <a:avLst/>
              <a:gdLst/>
              <a:ahLst/>
              <a:cxnLst/>
              <a:rect l="l" t="t" r="r" b="b"/>
              <a:pathLst>
                <a:path w="13517" h="9396" extrusionOk="0">
                  <a:moveTo>
                    <a:pt x="9739" y="1064"/>
                  </a:moveTo>
                  <a:lnTo>
                    <a:pt x="9739" y="1528"/>
                  </a:lnTo>
                  <a:lnTo>
                    <a:pt x="3779" y="1528"/>
                  </a:lnTo>
                  <a:lnTo>
                    <a:pt x="3779" y="1064"/>
                  </a:lnTo>
                  <a:close/>
                  <a:moveTo>
                    <a:pt x="13309" y="2496"/>
                  </a:moveTo>
                  <a:cubicBezTo>
                    <a:pt x="13308" y="2496"/>
                    <a:pt x="13308" y="2496"/>
                    <a:pt x="13307" y="2496"/>
                  </a:cubicBezTo>
                  <a:lnTo>
                    <a:pt x="13311" y="2496"/>
                  </a:lnTo>
                  <a:cubicBezTo>
                    <a:pt x="13310" y="2496"/>
                    <a:pt x="13310" y="2496"/>
                    <a:pt x="13309" y="2496"/>
                  </a:cubicBezTo>
                  <a:close/>
                  <a:moveTo>
                    <a:pt x="9739" y="1944"/>
                  </a:moveTo>
                  <a:lnTo>
                    <a:pt x="9739" y="3399"/>
                  </a:lnTo>
                  <a:lnTo>
                    <a:pt x="3779" y="3399"/>
                  </a:lnTo>
                  <a:lnTo>
                    <a:pt x="3779" y="1944"/>
                  </a:lnTo>
                  <a:close/>
                  <a:moveTo>
                    <a:pt x="3363" y="416"/>
                  </a:moveTo>
                  <a:lnTo>
                    <a:pt x="3363" y="6670"/>
                  </a:lnTo>
                  <a:cubicBezTo>
                    <a:pt x="3076" y="6601"/>
                    <a:pt x="2781" y="6565"/>
                    <a:pt x="2483" y="6565"/>
                  </a:cubicBezTo>
                  <a:cubicBezTo>
                    <a:pt x="2458" y="6565"/>
                    <a:pt x="2433" y="6565"/>
                    <a:pt x="2408" y="6566"/>
                  </a:cubicBezTo>
                  <a:lnTo>
                    <a:pt x="2895" y="5234"/>
                  </a:lnTo>
                  <a:cubicBezTo>
                    <a:pt x="2905" y="5211"/>
                    <a:pt x="2909" y="5188"/>
                    <a:pt x="2909" y="5162"/>
                  </a:cubicBezTo>
                  <a:lnTo>
                    <a:pt x="2912" y="416"/>
                  </a:lnTo>
                  <a:close/>
                  <a:moveTo>
                    <a:pt x="10609" y="416"/>
                  </a:moveTo>
                  <a:lnTo>
                    <a:pt x="10609" y="5162"/>
                  </a:lnTo>
                  <a:cubicBezTo>
                    <a:pt x="10609" y="5188"/>
                    <a:pt x="10615" y="5211"/>
                    <a:pt x="10622" y="5234"/>
                  </a:cubicBezTo>
                  <a:lnTo>
                    <a:pt x="11109" y="6566"/>
                  </a:lnTo>
                  <a:cubicBezTo>
                    <a:pt x="11095" y="6565"/>
                    <a:pt x="11080" y="6565"/>
                    <a:pt x="11066" y="6565"/>
                  </a:cubicBezTo>
                  <a:cubicBezTo>
                    <a:pt x="10760" y="6565"/>
                    <a:pt x="10454" y="6598"/>
                    <a:pt x="10154" y="6670"/>
                  </a:cubicBezTo>
                  <a:lnTo>
                    <a:pt x="10154" y="416"/>
                  </a:lnTo>
                  <a:close/>
                  <a:moveTo>
                    <a:pt x="2496" y="1620"/>
                  </a:moveTo>
                  <a:lnTo>
                    <a:pt x="2496" y="5126"/>
                  </a:lnTo>
                  <a:lnTo>
                    <a:pt x="1963" y="6582"/>
                  </a:lnTo>
                  <a:cubicBezTo>
                    <a:pt x="1724" y="6602"/>
                    <a:pt x="1486" y="6647"/>
                    <a:pt x="1250" y="6713"/>
                  </a:cubicBezTo>
                  <a:cubicBezTo>
                    <a:pt x="979" y="6791"/>
                    <a:pt x="697" y="6834"/>
                    <a:pt x="416" y="6844"/>
                  </a:cubicBezTo>
                  <a:lnTo>
                    <a:pt x="416" y="1620"/>
                  </a:lnTo>
                  <a:close/>
                  <a:moveTo>
                    <a:pt x="9739" y="3815"/>
                  </a:moveTo>
                  <a:lnTo>
                    <a:pt x="9739" y="6772"/>
                  </a:lnTo>
                  <a:cubicBezTo>
                    <a:pt x="9491" y="6824"/>
                    <a:pt x="9238" y="6850"/>
                    <a:pt x="8988" y="6850"/>
                  </a:cubicBezTo>
                  <a:cubicBezTo>
                    <a:pt x="8973" y="6850"/>
                    <a:pt x="8958" y="6850"/>
                    <a:pt x="8944" y="6850"/>
                  </a:cubicBezTo>
                  <a:cubicBezTo>
                    <a:pt x="7894" y="6850"/>
                    <a:pt x="7881" y="6562"/>
                    <a:pt x="6759" y="6562"/>
                  </a:cubicBezTo>
                  <a:cubicBezTo>
                    <a:pt x="5640" y="6562"/>
                    <a:pt x="5627" y="6850"/>
                    <a:pt x="4577" y="6850"/>
                  </a:cubicBezTo>
                  <a:cubicBezTo>
                    <a:pt x="4562" y="6850"/>
                    <a:pt x="4547" y="6850"/>
                    <a:pt x="4532" y="6850"/>
                  </a:cubicBezTo>
                  <a:cubicBezTo>
                    <a:pt x="4279" y="6850"/>
                    <a:pt x="4026" y="6824"/>
                    <a:pt x="3779" y="6772"/>
                  </a:cubicBezTo>
                  <a:lnTo>
                    <a:pt x="3779" y="3815"/>
                  </a:lnTo>
                  <a:lnTo>
                    <a:pt x="4956" y="3815"/>
                  </a:lnTo>
                  <a:lnTo>
                    <a:pt x="4956" y="4165"/>
                  </a:lnTo>
                  <a:cubicBezTo>
                    <a:pt x="4953" y="4282"/>
                    <a:pt x="5048" y="4381"/>
                    <a:pt x="5166" y="4381"/>
                  </a:cubicBezTo>
                  <a:cubicBezTo>
                    <a:pt x="5283" y="4381"/>
                    <a:pt x="5378" y="4282"/>
                    <a:pt x="5372" y="4165"/>
                  </a:cubicBezTo>
                  <a:lnTo>
                    <a:pt x="5372" y="3815"/>
                  </a:lnTo>
                  <a:lnTo>
                    <a:pt x="6553" y="3815"/>
                  </a:lnTo>
                  <a:lnTo>
                    <a:pt x="6553" y="4937"/>
                  </a:lnTo>
                  <a:cubicBezTo>
                    <a:pt x="6553" y="5051"/>
                    <a:pt x="6644" y="5146"/>
                    <a:pt x="6759" y="5146"/>
                  </a:cubicBezTo>
                  <a:cubicBezTo>
                    <a:pt x="6873" y="5146"/>
                    <a:pt x="6965" y="5051"/>
                    <a:pt x="6965" y="4937"/>
                  </a:cubicBezTo>
                  <a:lnTo>
                    <a:pt x="6965" y="3815"/>
                  </a:lnTo>
                  <a:lnTo>
                    <a:pt x="8146" y="3815"/>
                  </a:lnTo>
                  <a:lnTo>
                    <a:pt x="8146" y="4930"/>
                  </a:lnTo>
                  <a:cubicBezTo>
                    <a:pt x="8142" y="5045"/>
                    <a:pt x="8237" y="5136"/>
                    <a:pt x="8352" y="5136"/>
                  </a:cubicBezTo>
                  <a:cubicBezTo>
                    <a:pt x="8466" y="5136"/>
                    <a:pt x="8558" y="5045"/>
                    <a:pt x="8558" y="4930"/>
                  </a:cubicBezTo>
                  <a:lnTo>
                    <a:pt x="8558" y="3815"/>
                  </a:lnTo>
                  <a:close/>
                  <a:moveTo>
                    <a:pt x="2326" y="6980"/>
                  </a:moveTo>
                  <a:cubicBezTo>
                    <a:pt x="2348" y="6980"/>
                    <a:pt x="2370" y="6981"/>
                    <a:pt x="2392" y="6981"/>
                  </a:cubicBezTo>
                  <a:cubicBezTo>
                    <a:pt x="3442" y="6981"/>
                    <a:pt x="3458" y="7266"/>
                    <a:pt x="4577" y="7266"/>
                  </a:cubicBezTo>
                  <a:cubicBezTo>
                    <a:pt x="5692" y="7266"/>
                    <a:pt x="5709" y="6981"/>
                    <a:pt x="6759" y="6981"/>
                  </a:cubicBezTo>
                  <a:cubicBezTo>
                    <a:pt x="7809" y="6981"/>
                    <a:pt x="7822" y="7266"/>
                    <a:pt x="8944" y="7266"/>
                  </a:cubicBezTo>
                  <a:cubicBezTo>
                    <a:pt x="10062" y="7266"/>
                    <a:pt x="10076" y="6981"/>
                    <a:pt x="11126" y="6981"/>
                  </a:cubicBezTo>
                  <a:cubicBezTo>
                    <a:pt x="11132" y="6981"/>
                    <a:pt x="11139" y="6981"/>
                    <a:pt x="11145" y="6981"/>
                  </a:cubicBezTo>
                  <a:cubicBezTo>
                    <a:pt x="12121" y="6981"/>
                    <a:pt x="12172" y="7227"/>
                    <a:pt x="13101" y="7259"/>
                  </a:cubicBezTo>
                  <a:lnTo>
                    <a:pt x="13101" y="7262"/>
                  </a:lnTo>
                  <a:lnTo>
                    <a:pt x="13101" y="7910"/>
                  </a:lnTo>
                  <a:cubicBezTo>
                    <a:pt x="12254" y="7877"/>
                    <a:pt x="12172" y="7632"/>
                    <a:pt x="11126" y="7632"/>
                  </a:cubicBezTo>
                  <a:cubicBezTo>
                    <a:pt x="10007" y="7632"/>
                    <a:pt x="9994" y="7917"/>
                    <a:pt x="8944" y="7917"/>
                  </a:cubicBezTo>
                  <a:cubicBezTo>
                    <a:pt x="7894" y="7917"/>
                    <a:pt x="7881" y="7632"/>
                    <a:pt x="6762" y="7632"/>
                  </a:cubicBezTo>
                  <a:cubicBezTo>
                    <a:pt x="5640" y="7632"/>
                    <a:pt x="5627" y="7917"/>
                    <a:pt x="4577" y="7917"/>
                  </a:cubicBezTo>
                  <a:cubicBezTo>
                    <a:pt x="4011" y="7917"/>
                    <a:pt x="3775" y="7841"/>
                    <a:pt x="3438" y="7753"/>
                  </a:cubicBezTo>
                  <a:cubicBezTo>
                    <a:pt x="3418" y="7748"/>
                    <a:pt x="3399" y="7746"/>
                    <a:pt x="3381" y="7746"/>
                  </a:cubicBezTo>
                  <a:cubicBezTo>
                    <a:pt x="3157" y="7746"/>
                    <a:pt x="3089" y="8095"/>
                    <a:pt x="3337" y="8155"/>
                  </a:cubicBezTo>
                  <a:cubicBezTo>
                    <a:pt x="3720" y="8253"/>
                    <a:pt x="3972" y="8329"/>
                    <a:pt x="4577" y="8329"/>
                  </a:cubicBezTo>
                  <a:cubicBezTo>
                    <a:pt x="5696" y="8329"/>
                    <a:pt x="5709" y="8047"/>
                    <a:pt x="6762" y="8047"/>
                  </a:cubicBezTo>
                  <a:cubicBezTo>
                    <a:pt x="7812" y="8047"/>
                    <a:pt x="7825" y="8329"/>
                    <a:pt x="8944" y="8329"/>
                  </a:cubicBezTo>
                  <a:cubicBezTo>
                    <a:pt x="10062" y="8329"/>
                    <a:pt x="10076" y="8047"/>
                    <a:pt x="11126" y="8047"/>
                  </a:cubicBezTo>
                  <a:cubicBezTo>
                    <a:pt x="12123" y="8047"/>
                    <a:pt x="12169" y="8293"/>
                    <a:pt x="13101" y="8325"/>
                  </a:cubicBezTo>
                  <a:lnTo>
                    <a:pt x="13101" y="8976"/>
                  </a:lnTo>
                  <a:cubicBezTo>
                    <a:pt x="12251" y="8944"/>
                    <a:pt x="12176" y="8695"/>
                    <a:pt x="11126" y="8695"/>
                  </a:cubicBezTo>
                  <a:cubicBezTo>
                    <a:pt x="10007" y="8695"/>
                    <a:pt x="9994" y="8983"/>
                    <a:pt x="8944" y="8983"/>
                  </a:cubicBezTo>
                  <a:cubicBezTo>
                    <a:pt x="7894" y="8983"/>
                    <a:pt x="7881" y="8695"/>
                    <a:pt x="6762" y="8695"/>
                  </a:cubicBezTo>
                  <a:cubicBezTo>
                    <a:pt x="5640" y="8695"/>
                    <a:pt x="5627" y="8983"/>
                    <a:pt x="4577" y="8983"/>
                  </a:cubicBezTo>
                  <a:cubicBezTo>
                    <a:pt x="3527" y="8983"/>
                    <a:pt x="3514" y="8695"/>
                    <a:pt x="2395" y="8695"/>
                  </a:cubicBezTo>
                  <a:cubicBezTo>
                    <a:pt x="1345" y="8695"/>
                    <a:pt x="1270" y="8940"/>
                    <a:pt x="419" y="8976"/>
                  </a:cubicBezTo>
                  <a:lnTo>
                    <a:pt x="419" y="8325"/>
                  </a:lnTo>
                  <a:cubicBezTo>
                    <a:pt x="733" y="8316"/>
                    <a:pt x="1047" y="8267"/>
                    <a:pt x="1352" y="8178"/>
                  </a:cubicBezTo>
                  <a:cubicBezTo>
                    <a:pt x="1705" y="8090"/>
                    <a:pt x="1931" y="8044"/>
                    <a:pt x="2421" y="8044"/>
                  </a:cubicBezTo>
                  <a:cubicBezTo>
                    <a:pt x="2536" y="8044"/>
                    <a:pt x="2627" y="7953"/>
                    <a:pt x="2627" y="7838"/>
                  </a:cubicBezTo>
                  <a:cubicBezTo>
                    <a:pt x="2627" y="7724"/>
                    <a:pt x="2536" y="7629"/>
                    <a:pt x="2421" y="7629"/>
                  </a:cubicBezTo>
                  <a:cubicBezTo>
                    <a:pt x="2415" y="7629"/>
                    <a:pt x="2281" y="7629"/>
                    <a:pt x="2117" y="7635"/>
                  </a:cubicBezTo>
                  <a:cubicBezTo>
                    <a:pt x="1823" y="7648"/>
                    <a:pt x="1531" y="7697"/>
                    <a:pt x="1250" y="7779"/>
                  </a:cubicBezTo>
                  <a:cubicBezTo>
                    <a:pt x="979" y="7858"/>
                    <a:pt x="697" y="7900"/>
                    <a:pt x="416" y="7910"/>
                  </a:cubicBezTo>
                  <a:lnTo>
                    <a:pt x="416" y="7259"/>
                  </a:lnTo>
                  <a:cubicBezTo>
                    <a:pt x="733" y="7249"/>
                    <a:pt x="1047" y="7203"/>
                    <a:pt x="1352" y="7115"/>
                  </a:cubicBezTo>
                  <a:cubicBezTo>
                    <a:pt x="1670" y="7026"/>
                    <a:pt x="1998" y="6980"/>
                    <a:pt x="2326" y="6980"/>
                  </a:cubicBezTo>
                  <a:close/>
                  <a:moveTo>
                    <a:pt x="2840" y="1"/>
                  </a:moveTo>
                  <a:cubicBezTo>
                    <a:pt x="2650" y="1"/>
                    <a:pt x="2493" y="154"/>
                    <a:pt x="2493" y="347"/>
                  </a:cubicBezTo>
                  <a:lnTo>
                    <a:pt x="2493" y="1204"/>
                  </a:lnTo>
                  <a:lnTo>
                    <a:pt x="347" y="1204"/>
                  </a:lnTo>
                  <a:cubicBezTo>
                    <a:pt x="158" y="1204"/>
                    <a:pt x="1" y="1358"/>
                    <a:pt x="1" y="1548"/>
                  </a:cubicBezTo>
                  <a:lnTo>
                    <a:pt x="1" y="9048"/>
                  </a:lnTo>
                  <a:cubicBezTo>
                    <a:pt x="1" y="9237"/>
                    <a:pt x="154" y="9392"/>
                    <a:pt x="345" y="9392"/>
                  </a:cubicBezTo>
                  <a:cubicBezTo>
                    <a:pt x="349" y="9392"/>
                    <a:pt x="353" y="9392"/>
                    <a:pt x="357" y="9392"/>
                  </a:cubicBezTo>
                  <a:cubicBezTo>
                    <a:pt x="1348" y="9369"/>
                    <a:pt x="1378" y="9111"/>
                    <a:pt x="2392" y="9111"/>
                  </a:cubicBezTo>
                  <a:cubicBezTo>
                    <a:pt x="3442" y="9111"/>
                    <a:pt x="3458" y="9395"/>
                    <a:pt x="4577" y="9395"/>
                  </a:cubicBezTo>
                  <a:cubicBezTo>
                    <a:pt x="5692" y="9395"/>
                    <a:pt x="5709" y="9111"/>
                    <a:pt x="6759" y="9111"/>
                  </a:cubicBezTo>
                  <a:cubicBezTo>
                    <a:pt x="7809" y="9111"/>
                    <a:pt x="7822" y="9395"/>
                    <a:pt x="8944" y="9395"/>
                  </a:cubicBezTo>
                  <a:cubicBezTo>
                    <a:pt x="10062" y="9395"/>
                    <a:pt x="10076" y="9111"/>
                    <a:pt x="11126" y="9111"/>
                  </a:cubicBezTo>
                  <a:cubicBezTo>
                    <a:pt x="12143" y="9111"/>
                    <a:pt x="12169" y="9369"/>
                    <a:pt x="13160" y="9392"/>
                  </a:cubicBezTo>
                  <a:cubicBezTo>
                    <a:pt x="13164" y="9392"/>
                    <a:pt x="13168" y="9392"/>
                    <a:pt x="13172" y="9392"/>
                  </a:cubicBezTo>
                  <a:cubicBezTo>
                    <a:pt x="13363" y="9392"/>
                    <a:pt x="13517" y="9237"/>
                    <a:pt x="13517" y="9048"/>
                  </a:cubicBezTo>
                  <a:lnTo>
                    <a:pt x="13517" y="3255"/>
                  </a:lnTo>
                  <a:cubicBezTo>
                    <a:pt x="13517" y="3118"/>
                    <a:pt x="13413" y="3049"/>
                    <a:pt x="13309" y="3049"/>
                  </a:cubicBezTo>
                  <a:cubicBezTo>
                    <a:pt x="13205" y="3049"/>
                    <a:pt x="13101" y="3118"/>
                    <a:pt x="13101" y="3255"/>
                  </a:cubicBezTo>
                  <a:lnTo>
                    <a:pt x="13101" y="6844"/>
                  </a:lnTo>
                  <a:cubicBezTo>
                    <a:pt x="12382" y="6817"/>
                    <a:pt x="12228" y="6641"/>
                    <a:pt x="11557" y="6582"/>
                  </a:cubicBezTo>
                  <a:lnTo>
                    <a:pt x="11024" y="5126"/>
                  </a:lnTo>
                  <a:lnTo>
                    <a:pt x="11024" y="1620"/>
                  </a:lnTo>
                  <a:lnTo>
                    <a:pt x="13105" y="1620"/>
                  </a:lnTo>
                  <a:lnTo>
                    <a:pt x="13105" y="2290"/>
                  </a:lnTo>
                  <a:cubicBezTo>
                    <a:pt x="13101" y="2404"/>
                    <a:pt x="13195" y="2496"/>
                    <a:pt x="13309" y="2496"/>
                  </a:cubicBezTo>
                  <a:lnTo>
                    <a:pt x="13309" y="2496"/>
                  </a:lnTo>
                  <a:cubicBezTo>
                    <a:pt x="13423" y="2495"/>
                    <a:pt x="13517" y="2401"/>
                    <a:pt x="13517" y="2287"/>
                  </a:cubicBezTo>
                  <a:lnTo>
                    <a:pt x="13517" y="1551"/>
                  </a:lnTo>
                  <a:cubicBezTo>
                    <a:pt x="13517" y="1358"/>
                    <a:pt x="13360" y="1204"/>
                    <a:pt x="13170" y="1204"/>
                  </a:cubicBezTo>
                  <a:lnTo>
                    <a:pt x="11024" y="1204"/>
                  </a:lnTo>
                  <a:lnTo>
                    <a:pt x="11024" y="347"/>
                  </a:lnTo>
                  <a:cubicBezTo>
                    <a:pt x="11024" y="158"/>
                    <a:pt x="10870" y="1"/>
                    <a:pt x="10681" y="1"/>
                  </a:cubicBezTo>
                  <a:lnTo>
                    <a:pt x="10085" y="1"/>
                  </a:lnTo>
                  <a:cubicBezTo>
                    <a:pt x="9892" y="1"/>
                    <a:pt x="9739" y="154"/>
                    <a:pt x="9739" y="347"/>
                  </a:cubicBezTo>
                  <a:lnTo>
                    <a:pt x="9739" y="648"/>
                  </a:lnTo>
                  <a:lnTo>
                    <a:pt x="3779" y="648"/>
                  </a:lnTo>
                  <a:lnTo>
                    <a:pt x="3779" y="347"/>
                  </a:lnTo>
                  <a:cubicBezTo>
                    <a:pt x="3779" y="154"/>
                    <a:pt x="3625" y="1"/>
                    <a:pt x="3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12"/>
            <p:cNvSpPr/>
            <p:nvPr/>
          </p:nvSpPr>
          <p:spPr>
            <a:xfrm>
              <a:off x="1132725" y="2300725"/>
              <a:ext cx="10400" cy="26825"/>
            </a:xfrm>
            <a:custGeom>
              <a:avLst/>
              <a:gdLst/>
              <a:ahLst/>
              <a:cxnLst/>
              <a:rect l="l" t="t" r="r" b="b"/>
              <a:pathLst>
                <a:path w="416" h="1073" extrusionOk="0">
                  <a:moveTo>
                    <a:pt x="209" y="0"/>
                  </a:moveTo>
                  <a:cubicBezTo>
                    <a:pt x="108" y="0"/>
                    <a:pt x="7" y="66"/>
                    <a:pt x="0" y="199"/>
                  </a:cubicBezTo>
                  <a:lnTo>
                    <a:pt x="0" y="866"/>
                  </a:lnTo>
                  <a:cubicBezTo>
                    <a:pt x="0" y="981"/>
                    <a:pt x="95" y="1072"/>
                    <a:pt x="210" y="1072"/>
                  </a:cubicBezTo>
                  <a:cubicBezTo>
                    <a:pt x="324" y="1072"/>
                    <a:pt x="416" y="981"/>
                    <a:pt x="416" y="866"/>
                  </a:cubicBezTo>
                  <a:lnTo>
                    <a:pt x="416" y="199"/>
                  </a:lnTo>
                  <a:cubicBezTo>
                    <a:pt x="411" y="66"/>
                    <a:pt x="310" y="0"/>
                    <a:pt x="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12"/>
            <p:cNvSpPr/>
            <p:nvPr/>
          </p:nvSpPr>
          <p:spPr>
            <a:xfrm>
              <a:off x="1212450" y="2319575"/>
              <a:ext cx="10425" cy="19750"/>
            </a:xfrm>
            <a:custGeom>
              <a:avLst/>
              <a:gdLst/>
              <a:ahLst/>
              <a:cxnLst/>
              <a:rect l="l" t="t" r="r" b="b"/>
              <a:pathLst>
                <a:path w="417" h="790" extrusionOk="0">
                  <a:moveTo>
                    <a:pt x="208" y="1"/>
                  </a:moveTo>
                  <a:cubicBezTo>
                    <a:pt x="104" y="1"/>
                    <a:pt x="1" y="70"/>
                    <a:pt x="1" y="207"/>
                  </a:cubicBezTo>
                  <a:lnTo>
                    <a:pt x="1" y="583"/>
                  </a:lnTo>
                  <a:cubicBezTo>
                    <a:pt x="1" y="698"/>
                    <a:pt x="92" y="789"/>
                    <a:pt x="207" y="789"/>
                  </a:cubicBezTo>
                  <a:cubicBezTo>
                    <a:pt x="321" y="789"/>
                    <a:pt x="416" y="698"/>
                    <a:pt x="416" y="583"/>
                  </a:cubicBezTo>
                  <a:lnTo>
                    <a:pt x="416" y="207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3" name="Google Shape;2303;p112"/>
          <p:cNvGrpSpPr/>
          <p:nvPr/>
        </p:nvGrpSpPr>
        <p:grpSpPr>
          <a:xfrm>
            <a:off x="7808550" y="2058275"/>
            <a:ext cx="314375" cy="353900"/>
            <a:chOff x="7808550" y="2058275"/>
            <a:chExt cx="314375" cy="353900"/>
          </a:xfrm>
        </p:grpSpPr>
        <p:sp>
          <p:nvSpPr>
            <p:cNvPr id="2304" name="Google Shape;2304;p112"/>
            <p:cNvSpPr/>
            <p:nvPr/>
          </p:nvSpPr>
          <p:spPr>
            <a:xfrm>
              <a:off x="7911750" y="2284925"/>
              <a:ext cx="36400" cy="31175"/>
            </a:xfrm>
            <a:custGeom>
              <a:avLst/>
              <a:gdLst/>
              <a:ahLst/>
              <a:cxnLst/>
              <a:rect l="l" t="t" r="r" b="b"/>
              <a:pathLst>
                <a:path w="1456" h="1247" extrusionOk="0">
                  <a:moveTo>
                    <a:pt x="831" y="415"/>
                  </a:moveTo>
                  <a:cubicBezTo>
                    <a:pt x="938" y="415"/>
                    <a:pt x="1040" y="497"/>
                    <a:pt x="1040" y="622"/>
                  </a:cubicBezTo>
                  <a:cubicBezTo>
                    <a:pt x="1040" y="736"/>
                    <a:pt x="949" y="831"/>
                    <a:pt x="834" y="831"/>
                  </a:cubicBezTo>
                  <a:cubicBezTo>
                    <a:pt x="648" y="831"/>
                    <a:pt x="556" y="605"/>
                    <a:pt x="687" y="474"/>
                  </a:cubicBezTo>
                  <a:cubicBezTo>
                    <a:pt x="729" y="433"/>
                    <a:pt x="781" y="415"/>
                    <a:pt x="831" y="415"/>
                  </a:cubicBezTo>
                  <a:close/>
                  <a:moveTo>
                    <a:pt x="834" y="0"/>
                  </a:moveTo>
                  <a:cubicBezTo>
                    <a:pt x="278" y="0"/>
                    <a:pt x="0" y="671"/>
                    <a:pt x="393" y="1063"/>
                  </a:cubicBezTo>
                  <a:cubicBezTo>
                    <a:pt x="520" y="1190"/>
                    <a:pt x="676" y="1247"/>
                    <a:pt x="829" y="1247"/>
                  </a:cubicBezTo>
                  <a:cubicBezTo>
                    <a:pt x="1149" y="1247"/>
                    <a:pt x="1456" y="998"/>
                    <a:pt x="1456" y="622"/>
                  </a:cubicBezTo>
                  <a:cubicBezTo>
                    <a:pt x="1456" y="278"/>
                    <a:pt x="1178" y="0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12"/>
            <p:cNvSpPr/>
            <p:nvPr/>
          </p:nvSpPr>
          <p:spPr>
            <a:xfrm>
              <a:off x="7900200" y="2242275"/>
              <a:ext cx="64800" cy="36050"/>
            </a:xfrm>
            <a:custGeom>
              <a:avLst/>
              <a:gdLst/>
              <a:ahLst/>
              <a:cxnLst/>
              <a:rect l="l" t="t" r="r" b="b"/>
              <a:pathLst>
                <a:path w="2592" h="1442" extrusionOk="0">
                  <a:moveTo>
                    <a:pt x="1295" y="414"/>
                  </a:moveTo>
                  <a:cubicBezTo>
                    <a:pt x="1544" y="414"/>
                    <a:pt x="1794" y="463"/>
                    <a:pt x="2029" y="561"/>
                  </a:cubicBezTo>
                  <a:lnTo>
                    <a:pt x="1695" y="990"/>
                  </a:lnTo>
                  <a:cubicBezTo>
                    <a:pt x="1565" y="950"/>
                    <a:pt x="1430" y="931"/>
                    <a:pt x="1295" y="931"/>
                  </a:cubicBezTo>
                  <a:cubicBezTo>
                    <a:pt x="1161" y="931"/>
                    <a:pt x="1026" y="950"/>
                    <a:pt x="897" y="990"/>
                  </a:cubicBezTo>
                  <a:lnTo>
                    <a:pt x="560" y="561"/>
                  </a:lnTo>
                  <a:cubicBezTo>
                    <a:pt x="796" y="463"/>
                    <a:pt x="1045" y="414"/>
                    <a:pt x="1295" y="414"/>
                  </a:cubicBezTo>
                  <a:close/>
                  <a:moveTo>
                    <a:pt x="1295" y="0"/>
                  </a:moveTo>
                  <a:cubicBezTo>
                    <a:pt x="896" y="0"/>
                    <a:pt x="497" y="103"/>
                    <a:pt x="138" y="309"/>
                  </a:cubicBezTo>
                  <a:cubicBezTo>
                    <a:pt x="27" y="371"/>
                    <a:pt x="1" y="515"/>
                    <a:pt x="79" y="617"/>
                  </a:cubicBezTo>
                  <a:lnTo>
                    <a:pt x="662" y="1363"/>
                  </a:lnTo>
                  <a:cubicBezTo>
                    <a:pt x="702" y="1414"/>
                    <a:pt x="763" y="1441"/>
                    <a:pt x="825" y="1441"/>
                  </a:cubicBezTo>
                  <a:cubicBezTo>
                    <a:pt x="853" y="1441"/>
                    <a:pt x="881" y="1436"/>
                    <a:pt x="907" y="1425"/>
                  </a:cubicBezTo>
                  <a:cubicBezTo>
                    <a:pt x="1031" y="1371"/>
                    <a:pt x="1164" y="1344"/>
                    <a:pt x="1296" y="1344"/>
                  </a:cubicBezTo>
                  <a:cubicBezTo>
                    <a:pt x="1429" y="1344"/>
                    <a:pt x="1561" y="1371"/>
                    <a:pt x="1686" y="1425"/>
                  </a:cubicBezTo>
                  <a:cubicBezTo>
                    <a:pt x="1712" y="1436"/>
                    <a:pt x="1740" y="1441"/>
                    <a:pt x="1768" y="1441"/>
                  </a:cubicBezTo>
                  <a:cubicBezTo>
                    <a:pt x="1830" y="1441"/>
                    <a:pt x="1890" y="1414"/>
                    <a:pt x="1931" y="1363"/>
                  </a:cubicBezTo>
                  <a:lnTo>
                    <a:pt x="2513" y="617"/>
                  </a:lnTo>
                  <a:cubicBezTo>
                    <a:pt x="2592" y="515"/>
                    <a:pt x="2562" y="371"/>
                    <a:pt x="2454" y="309"/>
                  </a:cubicBezTo>
                  <a:lnTo>
                    <a:pt x="2451" y="309"/>
                  </a:lnTo>
                  <a:cubicBezTo>
                    <a:pt x="2093" y="103"/>
                    <a:pt x="1694" y="0"/>
                    <a:pt x="1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12"/>
            <p:cNvSpPr/>
            <p:nvPr/>
          </p:nvSpPr>
          <p:spPr>
            <a:xfrm>
              <a:off x="7874375" y="2295425"/>
              <a:ext cx="46150" cy="56050"/>
            </a:xfrm>
            <a:custGeom>
              <a:avLst/>
              <a:gdLst/>
              <a:ahLst/>
              <a:cxnLst/>
              <a:rect l="l" t="t" r="r" b="b"/>
              <a:pathLst>
                <a:path w="1846" h="2242" extrusionOk="0">
                  <a:moveTo>
                    <a:pt x="432" y="450"/>
                  </a:moveTo>
                  <a:lnTo>
                    <a:pt x="969" y="525"/>
                  </a:lnTo>
                  <a:cubicBezTo>
                    <a:pt x="1034" y="790"/>
                    <a:pt x="1171" y="1029"/>
                    <a:pt x="1368" y="1216"/>
                  </a:cubicBezTo>
                  <a:lnTo>
                    <a:pt x="1165" y="1723"/>
                  </a:lnTo>
                  <a:cubicBezTo>
                    <a:pt x="759" y="1412"/>
                    <a:pt x="494" y="954"/>
                    <a:pt x="432" y="450"/>
                  </a:cubicBezTo>
                  <a:close/>
                  <a:moveTo>
                    <a:pt x="208" y="0"/>
                  </a:moveTo>
                  <a:cubicBezTo>
                    <a:pt x="95" y="0"/>
                    <a:pt x="0" y="90"/>
                    <a:pt x="0" y="208"/>
                  </a:cubicBezTo>
                  <a:lnTo>
                    <a:pt x="0" y="211"/>
                  </a:lnTo>
                  <a:cubicBezTo>
                    <a:pt x="4" y="1036"/>
                    <a:pt x="442" y="1798"/>
                    <a:pt x="1158" y="2213"/>
                  </a:cubicBezTo>
                  <a:cubicBezTo>
                    <a:pt x="1191" y="2232"/>
                    <a:pt x="1227" y="2241"/>
                    <a:pt x="1262" y="2241"/>
                  </a:cubicBezTo>
                  <a:cubicBezTo>
                    <a:pt x="1343" y="2241"/>
                    <a:pt x="1422" y="2194"/>
                    <a:pt x="1456" y="2112"/>
                  </a:cubicBezTo>
                  <a:lnTo>
                    <a:pt x="1809" y="1232"/>
                  </a:lnTo>
                  <a:cubicBezTo>
                    <a:pt x="1845" y="1144"/>
                    <a:pt x="1816" y="1042"/>
                    <a:pt x="1741" y="987"/>
                  </a:cubicBezTo>
                  <a:cubicBezTo>
                    <a:pt x="1525" y="826"/>
                    <a:pt x="1384" y="584"/>
                    <a:pt x="1355" y="316"/>
                  </a:cubicBezTo>
                  <a:cubicBezTo>
                    <a:pt x="1341" y="221"/>
                    <a:pt x="1269" y="146"/>
                    <a:pt x="1178" y="133"/>
                  </a:cubicBezTo>
                  <a:lnTo>
                    <a:pt x="236" y="2"/>
                  </a:lnTo>
                  <a:cubicBezTo>
                    <a:pt x="226" y="1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12"/>
            <p:cNvSpPr/>
            <p:nvPr/>
          </p:nvSpPr>
          <p:spPr>
            <a:xfrm>
              <a:off x="7944625" y="2295500"/>
              <a:ext cx="46150" cy="56000"/>
            </a:xfrm>
            <a:custGeom>
              <a:avLst/>
              <a:gdLst/>
              <a:ahLst/>
              <a:cxnLst/>
              <a:rect l="l" t="t" r="r" b="b"/>
              <a:pathLst>
                <a:path w="1846" h="2240" extrusionOk="0">
                  <a:moveTo>
                    <a:pt x="1413" y="447"/>
                  </a:moveTo>
                  <a:cubicBezTo>
                    <a:pt x="1348" y="951"/>
                    <a:pt x="1086" y="1409"/>
                    <a:pt x="681" y="1720"/>
                  </a:cubicBezTo>
                  <a:lnTo>
                    <a:pt x="478" y="1213"/>
                  </a:lnTo>
                  <a:cubicBezTo>
                    <a:pt x="674" y="1026"/>
                    <a:pt x="815" y="787"/>
                    <a:pt x="877" y="522"/>
                  </a:cubicBezTo>
                  <a:lnTo>
                    <a:pt x="1413" y="447"/>
                  </a:lnTo>
                  <a:close/>
                  <a:moveTo>
                    <a:pt x="1637" y="0"/>
                  </a:moveTo>
                  <a:cubicBezTo>
                    <a:pt x="1628" y="0"/>
                    <a:pt x="1619" y="1"/>
                    <a:pt x="1610" y="2"/>
                  </a:cubicBezTo>
                  <a:lnTo>
                    <a:pt x="667" y="136"/>
                  </a:lnTo>
                  <a:cubicBezTo>
                    <a:pt x="576" y="149"/>
                    <a:pt x="501" y="221"/>
                    <a:pt x="491" y="316"/>
                  </a:cubicBezTo>
                  <a:cubicBezTo>
                    <a:pt x="461" y="585"/>
                    <a:pt x="321" y="827"/>
                    <a:pt x="105" y="987"/>
                  </a:cubicBezTo>
                  <a:cubicBezTo>
                    <a:pt x="26" y="1046"/>
                    <a:pt x="0" y="1144"/>
                    <a:pt x="36" y="1232"/>
                  </a:cubicBezTo>
                  <a:lnTo>
                    <a:pt x="393" y="2109"/>
                  </a:lnTo>
                  <a:cubicBezTo>
                    <a:pt x="425" y="2191"/>
                    <a:pt x="502" y="2239"/>
                    <a:pt x="583" y="2239"/>
                  </a:cubicBezTo>
                  <a:cubicBezTo>
                    <a:pt x="618" y="2239"/>
                    <a:pt x="654" y="2230"/>
                    <a:pt x="687" y="2210"/>
                  </a:cubicBezTo>
                  <a:cubicBezTo>
                    <a:pt x="1403" y="1798"/>
                    <a:pt x="1842" y="1033"/>
                    <a:pt x="1845" y="208"/>
                  </a:cubicBezTo>
                  <a:cubicBezTo>
                    <a:pt x="1845" y="90"/>
                    <a:pt x="1750" y="0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12"/>
            <p:cNvSpPr/>
            <p:nvPr/>
          </p:nvSpPr>
          <p:spPr>
            <a:xfrm>
              <a:off x="7887625" y="2069500"/>
              <a:ext cx="42450" cy="31775"/>
            </a:xfrm>
            <a:custGeom>
              <a:avLst/>
              <a:gdLst/>
              <a:ahLst/>
              <a:cxnLst/>
              <a:rect l="l" t="t" r="r" b="b"/>
              <a:pathLst>
                <a:path w="1698" h="1271" extrusionOk="0">
                  <a:moveTo>
                    <a:pt x="1096" y="413"/>
                  </a:moveTo>
                  <a:cubicBezTo>
                    <a:pt x="1217" y="413"/>
                    <a:pt x="1315" y="511"/>
                    <a:pt x="1315" y="636"/>
                  </a:cubicBezTo>
                  <a:cubicBezTo>
                    <a:pt x="1315" y="757"/>
                    <a:pt x="1217" y="855"/>
                    <a:pt x="1096" y="855"/>
                  </a:cubicBezTo>
                  <a:lnTo>
                    <a:pt x="668" y="855"/>
                  </a:lnTo>
                  <a:cubicBezTo>
                    <a:pt x="373" y="855"/>
                    <a:pt x="373" y="413"/>
                    <a:pt x="668" y="413"/>
                  </a:cubicBezTo>
                  <a:close/>
                  <a:moveTo>
                    <a:pt x="633" y="0"/>
                  </a:moveTo>
                  <a:cubicBezTo>
                    <a:pt x="285" y="0"/>
                    <a:pt x="0" y="284"/>
                    <a:pt x="0" y="636"/>
                  </a:cubicBezTo>
                  <a:cubicBezTo>
                    <a:pt x="0" y="989"/>
                    <a:pt x="288" y="1271"/>
                    <a:pt x="638" y="1271"/>
                  </a:cubicBezTo>
                  <a:cubicBezTo>
                    <a:pt x="648" y="1271"/>
                    <a:pt x="658" y="1271"/>
                    <a:pt x="668" y="1270"/>
                  </a:cubicBezTo>
                  <a:lnTo>
                    <a:pt x="1096" y="1270"/>
                  </a:lnTo>
                  <a:cubicBezTo>
                    <a:pt x="1433" y="1251"/>
                    <a:pt x="1698" y="973"/>
                    <a:pt x="1698" y="636"/>
                  </a:cubicBezTo>
                  <a:cubicBezTo>
                    <a:pt x="1698" y="295"/>
                    <a:pt x="1433" y="17"/>
                    <a:pt x="1096" y="1"/>
                  </a:cubicBezTo>
                  <a:lnTo>
                    <a:pt x="668" y="1"/>
                  </a:lnTo>
                  <a:cubicBezTo>
                    <a:pt x="656" y="0"/>
                    <a:pt x="644" y="0"/>
                    <a:pt x="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12"/>
            <p:cNvSpPr/>
            <p:nvPr/>
          </p:nvSpPr>
          <p:spPr>
            <a:xfrm>
              <a:off x="7808550" y="2058275"/>
              <a:ext cx="314375" cy="353900"/>
            </a:xfrm>
            <a:custGeom>
              <a:avLst/>
              <a:gdLst/>
              <a:ahLst/>
              <a:cxnLst/>
              <a:rect l="l" t="t" r="r" b="b"/>
              <a:pathLst>
                <a:path w="12575" h="14156" extrusionOk="0">
                  <a:moveTo>
                    <a:pt x="8070" y="5092"/>
                  </a:moveTo>
                  <a:lnTo>
                    <a:pt x="8070" y="5618"/>
                  </a:lnTo>
                  <a:lnTo>
                    <a:pt x="1809" y="5618"/>
                  </a:lnTo>
                  <a:lnTo>
                    <a:pt x="1809" y="5092"/>
                  </a:lnTo>
                  <a:close/>
                  <a:moveTo>
                    <a:pt x="11364" y="6452"/>
                  </a:moveTo>
                  <a:lnTo>
                    <a:pt x="11364" y="6874"/>
                  </a:lnTo>
                  <a:lnTo>
                    <a:pt x="10785" y="6874"/>
                  </a:lnTo>
                  <a:lnTo>
                    <a:pt x="10785" y="6452"/>
                  </a:lnTo>
                  <a:close/>
                  <a:moveTo>
                    <a:pt x="11364" y="7287"/>
                  </a:moveTo>
                  <a:lnTo>
                    <a:pt x="11364" y="7751"/>
                  </a:lnTo>
                  <a:lnTo>
                    <a:pt x="10785" y="7751"/>
                  </a:lnTo>
                  <a:lnTo>
                    <a:pt x="10785" y="7287"/>
                  </a:lnTo>
                  <a:close/>
                  <a:moveTo>
                    <a:pt x="11364" y="8163"/>
                  </a:moveTo>
                  <a:lnTo>
                    <a:pt x="11364" y="8585"/>
                  </a:lnTo>
                  <a:lnTo>
                    <a:pt x="10785" y="8585"/>
                  </a:lnTo>
                  <a:lnTo>
                    <a:pt x="10785" y="8163"/>
                  </a:lnTo>
                  <a:close/>
                  <a:moveTo>
                    <a:pt x="11364" y="8997"/>
                  </a:moveTo>
                  <a:lnTo>
                    <a:pt x="11364" y="10296"/>
                  </a:lnTo>
                  <a:lnTo>
                    <a:pt x="10785" y="10296"/>
                  </a:lnTo>
                  <a:lnTo>
                    <a:pt x="10785" y="8997"/>
                  </a:lnTo>
                  <a:close/>
                  <a:moveTo>
                    <a:pt x="8911" y="1"/>
                  </a:moveTo>
                  <a:cubicBezTo>
                    <a:pt x="8256" y="1"/>
                    <a:pt x="7623" y="408"/>
                    <a:pt x="7403" y="1104"/>
                  </a:cubicBezTo>
                  <a:cubicBezTo>
                    <a:pt x="7282" y="1049"/>
                    <a:pt x="7151" y="1022"/>
                    <a:pt x="7020" y="1022"/>
                  </a:cubicBezTo>
                  <a:cubicBezTo>
                    <a:pt x="6575" y="1022"/>
                    <a:pt x="6192" y="1343"/>
                    <a:pt x="6114" y="1781"/>
                  </a:cubicBezTo>
                  <a:cubicBezTo>
                    <a:pt x="6039" y="1770"/>
                    <a:pt x="5965" y="1764"/>
                    <a:pt x="5891" y="1764"/>
                  </a:cubicBezTo>
                  <a:cubicBezTo>
                    <a:pt x="5451" y="1764"/>
                    <a:pt x="5029" y="1960"/>
                    <a:pt x="4743" y="2305"/>
                  </a:cubicBezTo>
                  <a:cubicBezTo>
                    <a:pt x="4635" y="2275"/>
                    <a:pt x="4527" y="2262"/>
                    <a:pt x="4416" y="2262"/>
                  </a:cubicBezTo>
                  <a:cubicBezTo>
                    <a:pt x="3690" y="2262"/>
                    <a:pt x="3101" y="2851"/>
                    <a:pt x="3101" y="3580"/>
                  </a:cubicBezTo>
                  <a:lnTo>
                    <a:pt x="3101" y="4680"/>
                  </a:lnTo>
                  <a:lnTo>
                    <a:pt x="1737" y="4680"/>
                  </a:lnTo>
                  <a:cubicBezTo>
                    <a:pt x="1547" y="4680"/>
                    <a:pt x="1394" y="4833"/>
                    <a:pt x="1394" y="5026"/>
                  </a:cubicBezTo>
                  <a:lnTo>
                    <a:pt x="1394" y="5690"/>
                  </a:lnTo>
                  <a:cubicBezTo>
                    <a:pt x="1394" y="5880"/>
                    <a:pt x="1547" y="6037"/>
                    <a:pt x="1737" y="6037"/>
                  </a:cubicBezTo>
                  <a:lnTo>
                    <a:pt x="1995" y="6037"/>
                  </a:lnTo>
                  <a:lnTo>
                    <a:pt x="1995" y="6505"/>
                  </a:lnTo>
                  <a:cubicBezTo>
                    <a:pt x="1989" y="7813"/>
                    <a:pt x="1829" y="9115"/>
                    <a:pt x="1508" y="10384"/>
                  </a:cubicBezTo>
                  <a:cubicBezTo>
                    <a:pt x="1482" y="10495"/>
                    <a:pt x="1547" y="10607"/>
                    <a:pt x="1659" y="10636"/>
                  </a:cubicBezTo>
                  <a:cubicBezTo>
                    <a:pt x="1676" y="10641"/>
                    <a:pt x="1693" y="10643"/>
                    <a:pt x="1711" y="10643"/>
                  </a:cubicBezTo>
                  <a:cubicBezTo>
                    <a:pt x="1803" y="10643"/>
                    <a:pt x="1886" y="10579"/>
                    <a:pt x="1910" y="10486"/>
                  </a:cubicBezTo>
                  <a:cubicBezTo>
                    <a:pt x="2238" y="9184"/>
                    <a:pt x="2404" y="7849"/>
                    <a:pt x="2408" y="6505"/>
                  </a:cubicBezTo>
                  <a:lnTo>
                    <a:pt x="2408" y="6037"/>
                  </a:lnTo>
                  <a:lnTo>
                    <a:pt x="7465" y="6037"/>
                  </a:lnTo>
                  <a:lnTo>
                    <a:pt x="7465" y="6505"/>
                  </a:lnTo>
                  <a:cubicBezTo>
                    <a:pt x="7468" y="7784"/>
                    <a:pt x="7622" y="9059"/>
                    <a:pt x="7919" y="10302"/>
                  </a:cubicBezTo>
                  <a:cubicBezTo>
                    <a:pt x="7762" y="10342"/>
                    <a:pt x="7654" y="10479"/>
                    <a:pt x="7651" y="10639"/>
                  </a:cubicBezTo>
                  <a:lnTo>
                    <a:pt x="7651" y="13744"/>
                  </a:lnTo>
                  <a:lnTo>
                    <a:pt x="566" y="13744"/>
                  </a:lnTo>
                  <a:cubicBezTo>
                    <a:pt x="985" y="13080"/>
                    <a:pt x="1341" y="12308"/>
                    <a:pt x="1629" y="11447"/>
                  </a:cubicBezTo>
                  <a:cubicBezTo>
                    <a:pt x="1682" y="11286"/>
                    <a:pt x="1552" y="11174"/>
                    <a:pt x="1424" y="11174"/>
                  </a:cubicBezTo>
                  <a:cubicBezTo>
                    <a:pt x="1345" y="11174"/>
                    <a:pt x="1267" y="11217"/>
                    <a:pt x="1233" y="11317"/>
                  </a:cubicBezTo>
                  <a:cubicBezTo>
                    <a:pt x="942" y="12190"/>
                    <a:pt x="576" y="12968"/>
                    <a:pt x="147" y="13626"/>
                  </a:cubicBezTo>
                  <a:cubicBezTo>
                    <a:pt x="0" y="13855"/>
                    <a:pt x="164" y="14156"/>
                    <a:pt x="435" y="14156"/>
                  </a:cubicBezTo>
                  <a:lnTo>
                    <a:pt x="12227" y="14156"/>
                  </a:lnTo>
                  <a:cubicBezTo>
                    <a:pt x="12420" y="14156"/>
                    <a:pt x="12574" y="14002"/>
                    <a:pt x="12574" y="13812"/>
                  </a:cubicBezTo>
                  <a:lnTo>
                    <a:pt x="12574" y="13194"/>
                  </a:lnTo>
                  <a:cubicBezTo>
                    <a:pt x="12568" y="13062"/>
                    <a:pt x="12467" y="12995"/>
                    <a:pt x="12366" y="12995"/>
                  </a:cubicBezTo>
                  <a:cubicBezTo>
                    <a:pt x="12266" y="12995"/>
                    <a:pt x="12165" y="13062"/>
                    <a:pt x="12159" y="13194"/>
                  </a:cubicBezTo>
                  <a:lnTo>
                    <a:pt x="12159" y="13744"/>
                  </a:lnTo>
                  <a:lnTo>
                    <a:pt x="8067" y="13744"/>
                  </a:lnTo>
                  <a:lnTo>
                    <a:pt x="8067" y="10708"/>
                  </a:lnTo>
                  <a:lnTo>
                    <a:pt x="12162" y="10708"/>
                  </a:lnTo>
                  <a:lnTo>
                    <a:pt x="12162" y="12226"/>
                  </a:lnTo>
                  <a:cubicBezTo>
                    <a:pt x="12159" y="12340"/>
                    <a:pt x="12254" y="12432"/>
                    <a:pt x="12368" y="12435"/>
                  </a:cubicBezTo>
                  <a:cubicBezTo>
                    <a:pt x="12483" y="12435"/>
                    <a:pt x="12574" y="12340"/>
                    <a:pt x="12574" y="12226"/>
                  </a:cubicBezTo>
                  <a:lnTo>
                    <a:pt x="12574" y="10639"/>
                  </a:lnTo>
                  <a:cubicBezTo>
                    <a:pt x="12574" y="10450"/>
                    <a:pt x="12420" y="10293"/>
                    <a:pt x="12231" y="10293"/>
                  </a:cubicBezTo>
                  <a:lnTo>
                    <a:pt x="11776" y="10293"/>
                  </a:lnTo>
                  <a:lnTo>
                    <a:pt x="11776" y="6384"/>
                  </a:lnTo>
                  <a:cubicBezTo>
                    <a:pt x="11776" y="6194"/>
                    <a:pt x="11622" y="6037"/>
                    <a:pt x="11433" y="6037"/>
                  </a:cubicBezTo>
                  <a:lnTo>
                    <a:pt x="10713" y="6037"/>
                  </a:lnTo>
                  <a:cubicBezTo>
                    <a:pt x="10523" y="6037"/>
                    <a:pt x="10369" y="6194"/>
                    <a:pt x="10369" y="6384"/>
                  </a:cubicBezTo>
                  <a:lnTo>
                    <a:pt x="10369" y="10293"/>
                  </a:lnTo>
                  <a:lnTo>
                    <a:pt x="8345" y="10293"/>
                  </a:lnTo>
                  <a:cubicBezTo>
                    <a:pt x="8040" y="9053"/>
                    <a:pt x="7883" y="7780"/>
                    <a:pt x="7880" y="6505"/>
                  </a:cubicBezTo>
                  <a:lnTo>
                    <a:pt x="7880" y="6037"/>
                  </a:lnTo>
                  <a:lnTo>
                    <a:pt x="8135" y="6037"/>
                  </a:lnTo>
                  <a:cubicBezTo>
                    <a:pt x="8328" y="6034"/>
                    <a:pt x="8482" y="5880"/>
                    <a:pt x="8482" y="5690"/>
                  </a:cubicBezTo>
                  <a:lnTo>
                    <a:pt x="8482" y="5023"/>
                  </a:lnTo>
                  <a:cubicBezTo>
                    <a:pt x="8482" y="4833"/>
                    <a:pt x="8328" y="4680"/>
                    <a:pt x="8135" y="4680"/>
                  </a:cubicBezTo>
                  <a:lnTo>
                    <a:pt x="6775" y="4680"/>
                  </a:lnTo>
                  <a:lnTo>
                    <a:pt x="6775" y="3930"/>
                  </a:lnTo>
                  <a:lnTo>
                    <a:pt x="8240" y="3930"/>
                  </a:lnTo>
                  <a:cubicBezTo>
                    <a:pt x="8675" y="3927"/>
                    <a:pt x="9038" y="3594"/>
                    <a:pt x="9071" y="3158"/>
                  </a:cubicBezTo>
                  <a:cubicBezTo>
                    <a:pt x="10003" y="3064"/>
                    <a:pt x="10647" y="2190"/>
                    <a:pt x="10461" y="1274"/>
                  </a:cubicBezTo>
                  <a:cubicBezTo>
                    <a:pt x="10437" y="1160"/>
                    <a:pt x="10352" y="1109"/>
                    <a:pt x="10265" y="1109"/>
                  </a:cubicBezTo>
                  <a:cubicBezTo>
                    <a:pt x="10147" y="1109"/>
                    <a:pt x="10027" y="1202"/>
                    <a:pt x="10055" y="1356"/>
                  </a:cubicBezTo>
                  <a:cubicBezTo>
                    <a:pt x="10199" y="2079"/>
                    <a:pt x="9650" y="2753"/>
                    <a:pt x="8911" y="2753"/>
                  </a:cubicBezTo>
                  <a:cubicBezTo>
                    <a:pt x="8773" y="2753"/>
                    <a:pt x="8662" y="2864"/>
                    <a:pt x="8662" y="3001"/>
                  </a:cubicBezTo>
                  <a:lnTo>
                    <a:pt x="8662" y="3093"/>
                  </a:lnTo>
                  <a:cubicBezTo>
                    <a:pt x="8662" y="3325"/>
                    <a:pt x="8472" y="3515"/>
                    <a:pt x="8240" y="3515"/>
                  </a:cubicBezTo>
                  <a:lnTo>
                    <a:pt x="6768" y="3515"/>
                  </a:lnTo>
                  <a:cubicBezTo>
                    <a:pt x="6542" y="3515"/>
                    <a:pt x="6359" y="3698"/>
                    <a:pt x="6359" y="3924"/>
                  </a:cubicBezTo>
                  <a:lnTo>
                    <a:pt x="6359" y="4676"/>
                  </a:lnTo>
                  <a:lnTo>
                    <a:pt x="3513" y="4676"/>
                  </a:lnTo>
                  <a:lnTo>
                    <a:pt x="3513" y="3580"/>
                  </a:lnTo>
                  <a:cubicBezTo>
                    <a:pt x="3513" y="3064"/>
                    <a:pt x="3933" y="2676"/>
                    <a:pt x="4411" y="2676"/>
                  </a:cubicBezTo>
                  <a:cubicBezTo>
                    <a:pt x="4509" y="2676"/>
                    <a:pt x="4608" y="2692"/>
                    <a:pt x="4707" y="2727"/>
                  </a:cubicBezTo>
                  <a:cubicBezTo>
                    <a:pt x="4736" y="2736"/>
                    <a:pt x="4765" y="2741"/>
                    <a:pt x="4794" y="2741"/>
                  </a:cubicBezTo>
                  <a:cubicBezTo>
                    <a:pt x="4882" y="2741"/>
                    <a:pt x="4966" y="2699"/>
                    <a:pt x="5018" y="2625"/>
                  </a:cubicBezTo>
                  <a:cubicBezTo>
                    <a:pt x="5225" y="2341"/>
                    <a:pt x="5553" y="2179"/>
                    <a:pt x="5895" y="2179"/>
                  </a:cubicBezTo>
                  <a:cubicBezTo>
                    <a:pt x="5985" y="2179"/>
                    <a:pt x="6076" y="2190"/>
                    <a:pt x="6166" y="2213"/>
                  </a:cubicBezTo>
                  <a:cubicBezTo>
                    <a:pt x="6191" y="2220"/>
                    <a:pt x="6215" y="2223"/>
                    <a:pt x="6239" y="2223"/>
                  </a:cubicBezTo>
                  <a:cubicBezTo>
                    <a:pt x="6388" y="2223"/>
                    <a:pt x="6516" y="2099"/>
                    <a:pt x="6516" y="1942"/>
                  </a:cubicBezTo>
                  <a:cubicBezTo>
                    <a:pt x="6516" y="1664"/>
                    <a:pt x="6742" y="1438"/>
                    <a:pt x="7020" y="1438"/>
                  </a:cubicBezTo>
                  <a:cubicBezTo>
                    <a:pt x="7024" y="1438"/>
                    <a:pt x="7029" y="1438"/>
                    <a:pt x="7033" y="1438"/>
                  </a:cubicBezTo>
                  <a:cubicBezTo>
                    <a:pt x="7137" y="1438"/>
                    <a:pt x="7239" y="1473"/>
                    <a:pt x="7321" y="1536"/>
                  </a:cubicBezTo>
                  <a:cubicBezTo>
                    <a:pt x="7373" y="1575"/>
                    <a:pt x="7432" y="1592"/>
                    <a:pt x="7489" y="1592"/>
                  </a:cubicBezTo>
                  <a:cubicBezTo>
                    <a:pt x="7617" y="1592"/>
                    <a:pt x="7738" y="1506"/>
                    <a:pt x="7762" y="1366"/>
                  </a:cubicBezTo>
                  <a:cubicBezTo>
                    <a:pt x="7868" y="813"/>
                    <a:pt x="8348" y="417"/>
                    <a:pt x="8906" y="417"/>
                  </a:cubicBezTo>
                  <a:cubicBezTo>
                    <a:pt x="8920" y="417"/>
                    <a:pt x="8933" y="417"/>
                    <a:pt x="8947" y="417"/>
                  </a:cubicBezTo>
                  <a:cubicBezTo>
                    <a:pt x="9195" y="424"/>
                    <a:pt x="9434" y="512"/>
                    <a:pt x="9627" y="666"/>
                  </a:cubicBezTo>
                  <a:cubicBezTo>
                    <a:pt x="9670" y="699"/>
                    <a:pt x="9714" y="714"/>
                    <a:pt x="9756" y="714"/>
                  </a:cubicBezTo>
                  <a:cubicBezTo>
                    <a:pt x="9928" y="714"/>
                    <a:pt x="10058" y="475"/>
                    <a:pt x="9882" y="339"/>
                  </a:cubicBezTo>
                  <a:cubicBezTo>
                    <a:pt x="9588" y="108"/>
                    <a:pt x="9247" y="1"/>
                    <a:pt x="8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12"/>
            <p:cNvSpPr/>
            <p:nvPr/>
          </p:nvSpPr>
          <p:spPr>
            <a:xfrm>
              <a:off x="8024925" y="2340275"/>
              <a:ext cx="31925" cy="31925"/>
            </a:xfrm>
            <a:custGeom>
              <a:avLst/>
              <a:gdLst/>
              <a:ahLst/>
              <a:cxnLst/>
              <a:rect l="l" t="t" r="r" b="b"/>
              <a:pathLst>
                <a:path w="1277" h="1277" extrusionOk="0">
                  <a:moveTo>
                    <a:pt x="861" y="416"/>
                  </a:moveTo>
                  <a:lnTo>
                    <a:pt x="861" y="861"/>
                  </a:lnTo>
                  <a:lnTo>
                    <a:pt x="416" y="861"/>
                  </a:lnTo>
                  <a:lnTo>
                    <a:pt x="416" y="416"/>
                  </a:lnTo>
                  <a:close/>
                  <a:moveTo>
                    <a:pt x="318" y="1"/>
                  </a:moveTo>
                  <a:cubicBezTo>
                    <a:pt x="144" y="1"/>
                    <a:pt x="0" y="144"/>
                    <a:pt x="0" y="321"/>
                  </a:cubicBezTo>
                  <a:lnTo>
                    <a:pt x="0" y="959"/>
                  </a:lnTo>
                  <a:cubicBezTo>
                    <a:pt x="0" y="1132"/>
                    <a:pt x="144" y="1276"/>
                    <a:pt x="318" y="1276"/>
                  </a:cubicBezTo>
                  <a:lnTo>
                    <a:pt x="959" y="1276"/>
                  </a:lnTo>
                  <a:cubicBezTo>
                    <a:pt x="1132" y="1276"/>
                    <a:pt x="1276" y="1132"/>
                    <a:pt x="1276" y="959"/>
                  </a:cubicBezTo>
                  <a:lnTo>
                    <a:pt x="1276" y="321"/>
                  </a:lnTo>
                  <a:cubicBezTo>
                    <a:pt x="1276" y="144"/>
                    <a:pt x="1132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12"/>
            <p:cNvSpPr/>
            <p:nvPr/>
          </p:nvSpPr>
          <p:spPr>
            <a:xfrm>
              <a:off x="8065975" y="2340275"/>
              <a:ext cx="31925" cy="31925"/>
            </a:xfrm>
            <a:custGeom>
              <a:avLst/>
              <a:gdLst/>
              <a:ahLst/>
              <a:cxnLst/>
              <a:rect l="l" t="t" r="r" b="b"/>
              <a:pathLst>
                <a:path w="1277" h="1277" extrusionOk="0">
                  <a:moveTo>
                    <a:pt x="861" y="416"/>
                  </a:moveTo>
                  <a:lnTo>
                    <a:pt x="861" y="861"/>
                  </a:lnTo>
                  <a:lnTo>
                    <a:pt x="416" y="861"/>
                  </a:lnTo>
                  <a:lnTo>
                    <a:pt x="416" y="416"/>
                  </a:lnTo>
                  <a:close/>
                  <a:moveTo>
                    <a:pt x="318" y="1"/>
                  </a:moveTo>
                  <a:cubicBezTo>
                    <a:pt x="144" y="1"/>
                    <a:pt x="0" y="144"/>
                    <a:pt x="0" y="321"/>
                  </a:cubicBezTo>
                  <a:lnTo>
                    <a:pt x="0" y="959"/>
                  </a:lnTo>
                  <a:cubicBezTo>
                    <a:pt x="0" y="1132"/>
                    <a:pt x="144" y="1276"/>
                    <a:pt x="318" y="1276"/>
                  </a:cubicBezTo>
                  <a:lnTo>
                    <a:pt x="959" y="1276"/>
                  </a:lnTo>
                  <a:cubicBezTo>
                    <a:pt x="1132" y="1276"/>
                    <a:pt x="1276" y="1132"/>
                    <a:pt x="1276" y="959"/>
                  </a:cubicBezTo>
                  <a:lnTo>
                    <a:pt x="1276" y="321"/>
                  </a:lnTo>
                  <a:cubicBezTo>
                    <a:pt x="1276" y="144"/>
                    <a:pt x="1132" y="1"/>
                    <a:pt x="9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112"/>
          <p:cNvGrpSpPr/>
          <p:nvPr/>
        </p:nvGrpSpPr>
        <p:grpSpPr>
          <a:xfrm>
            <a:off x="7090700" y="2058300"/>
            <a:ext cx="279700" cy="355675"/>
            <a:chOff x="7090700" y="2058300"/>
            <a:chExt cx="279700" cy="355675"/>
          </a:xfrm>
        </p:grpSpPr>
        <p:sp>
          <p:nvSpPr>
            <p:cNvPr id="2313" name="Google Shape;2313;p112"/>
            <p:cNvSpPr/>
            <p:nvPr/>
          </p:nvSpPr>
          <p:spPr>
            <a:xfrm>
              <a:off x="7090700" y="2058300"/>
              <a:ext cx="279700" cy="355675"/>
            </a:xfrm>
            <a:custGeom>
              <a:avLst/>
              <a:gdLst/>
              <a:ahLst/>
              <a:cxnLst/>
              <a:rect l="l" t="t" r="r" b="b"/>
              <a:pathLst>
                <a:path w="11188" h="14227" extrusionOk="0">
                  <a:moveTo>
                    <a:pt x="5354" y="415"/>
                  </a:moveTo>
                  <a:cubicBezTo>
                    <a:pt x="5451" y="415"/>
                    <a:pt x="5548" y="480"/>
                    <a:pt x="5548" y="609"/>
                  </a:cubicBezTo>
                  <a:lnTo>
                    <a:pt x="5548" y="1211"/>
                  </a:lnTo>
                  <a:lnTo>
                    <a:pt x="5159" y="1211"/>
                  </a:lnTo>
                  <a:lnTo>
                    <a:pt x="5159" y="609"/>
                  </a:lnTo>
                  <a:cubicBezTo>
                    <a:pt x="5159" y="480"/>
                    <a:pt x="5256" y="415"/>
                    <a:pt x="5354" y="415"/>
                  </a:cubicBezTo>
                  <a:close/>
                  <a:moveTo>
                    <a:pt x="7118" y="415"/>
                  </a:moveTo>
                  <a:cubicBezTo>
                    <a:pt x="7215" y="415"/>
                    <a:pt x="7311" y="480"/>
                    <a:pt x="7311" y="609"/>
                  </a:cubicBezTo>
                  <a:lnTo>
                    <a:pt x="7311" y="1211"/>
                  </a:lnTo>
                  <a:lnTo>
                    <a:pt x="6925" y="1211"/>
                  </a:lnTo>
                  <a:lnTo>
                    <a:pt x="6925" y="609"/>
                  </a:lnTo>
                  <a:cubicBezTo>
                    <a:pt x="6925" y="480"/>
                    <a:pt x="7022" y="415"/>
                    <a:pt x="7118" y="415"/>
                  </a:cubicBezTo>
                  <a:close/>
                  <a:moveTo>
                    <a:pt x="6860" y="4106"/>
                  </a:moveTo>
                  <a:lnTo>
                    <a:pt x="6860" y="4773"/>
                  </a:lnTo>
                  <a:lnTo>
                    <a:pt x="5610" y="4773"/>
                  </a:lnTo>
                  <a:lnTo>
                    <a:pt x="5610" y="4106"/>
                  </a:lnTo>
                  <a:cubicBezTo>
                    <a:pt x="5748" y="4139"/>
                    <a:pt x="5888" y="4155"/>
                    <a:pt x="6029" y="4155"/>
                  </a:cubicBezTo>
                  <a:lnTo>
                    <a:pt x="6441" y="4155"/>
                  </a:lnTo>
                  <a:cubicBezTo>
                    <a:pt x="6582" y="4155"/>
                    <a:pt x="6722" y="4139"/>
                    <a:pt x="6860" y="4106"/>
                  </a:cubicBezTo>
                  <a:close/>
                  <a:moveTo>
                    <a:pt x="1088" y="5838"/>
                  </a:moveTo>
                  <a:cubicBezTo>
                    <a:pt x="1564" y="5838"/>
                    <a:pt x="2074" y="5955"/>
                    <a:pt x="2575" y="6183"/>
                  </a:cubicBezTo>
                  <a:cubicBezTo>
                    <a:pt x="3213" y="6478"/>
                    <a:pt x="3769" y="6932"/>
                    <a:pt x="4132" y="7446"/>
                  </a:cubicBezTo>
                  <a:cubicBezTo>
                    <a:pt x="3945" y="7586"/>
                    <a:pt x="3769" y="7737"/>
                    <a:pt x="3602" y="7901"/>
                  </a:cubicBezTo>
                  <a:cubicBezTo>
                    <a:pt x="2974" y="7050"/>
                    <a:pt x="1979" y="6275"/>
                    <a:pt x="978" y="5840"/>
                  </a:cubicBezTo>
                  <a:cubicBezTo>
                    <a:pt x="1015" y="5838"/>
                    <a:pt x="1051" y="5838"/>
                    <a:pt x="1088" y="5838"/>
                  </a:cubicBezTo>
                  <a:close/>
                  <a:moveTo>
                    <a:pt x="8948" y="6263"/>
                  </a:moveTo>
                  <a:cubicBezTo>
                    <a:pt x="9472" y="6263"/>
                    <a:pt x="9973" y="6337"/>
                    <a:pt x="10406" y="6510"/>
                  </a:cubicBezTo>
                  <a:cubicBezTo>
                    <a:pt x="8594" y="6720"/>
                    <a:pt x="6961" y="7269"/>
                    <a:pt x="5656" y="8110"/>
                  </a:cubicBezTo>
                  <a:cubicBezTo>
                    <a:pt x="4711" y="8715"/>
                    <a:pt x="3818" y="9556"/>
                    <a:pt x="3298" y="10563"/>
                  </a:cubicBezTo>
                  <a:cubicBezTo>
                    <a:pt x="2565" y="9055"/>
                    <a:pt x="4115" y="7737"/>
                    <a:pt x="5640" y="7034"/>
                  </a:cubicBezTo>
                  <a:cubicBezTo>
                    <a:pt x="6564" y="6609"/>
                    <a:pt x="7813" y="6263"/>
                    <a:pt x="8948" y="6263"/>
                  </a:cubicBezTo>
                  <a:close/>
                  <a:moveTo>
                    <a:pt x="10223" y="6949"/>
                  </a:moveTo>
                  <a:lnTo>
                    <a:pt x="10223" y="6949"/>
                  </a:lnTo>
                  <a:cubicBezTo>
                    <a:pt x="9235" y="7685"/>
                    <a:pt x="8787" y="8496"/>
                    <a:pt x="8384" y="9225"/>
                  </a:cubicBezTo>
                  <a:lnTo>
                    <a:pt x="8381" y="9225"/>
                  </a:lnTo>
                  <a:cubicBezTo>
                    <a:pt x="8008" y="9906"/>
                    <a:pt x="7681" y="10494"/>
                    <a:pt x="6991" y="10949"/>
                  </a:cubicBezTo>
                  <a:cubicBezTo>
                    <a:pt x="6377" y="11351"/>
                    <a:pt x="5711" y="11514"/>
                    <a:pt x="5119" y="11514"/>
                  </a:cubicBezTo>
                  <a:cubicBezTo>
                    <a:pt x="4430" y="11514"/>
                    <a:pt x="3843" y="11294"/>
                    <a:pt x="3556" y="10975"/>
                  </a:cubicBezTo>
                  <a:cubicBezTo>
                    <a:pt x="4017" y="9935"/>
                    <a:pt x="4933" y="9065"/>
                    <a:pt x="5879" y="8457"/>
                  </a:cubicBezTo>
                  <a:cubicBezTo>
                    <a:pt x="7079" y="7688"/>
                    <a:pt x="8567" y="7171"/>
                    <a:pt x="10223" y="6949"/>
                  </a:cubicBezTo>
                  <a:close/>
                  <a:moveTo>
                    <a:pt x="3399" y="11397"/>
                  </a:moveTo>
                  <a:cubicBezTo>
                    <a:pt x="3843" y="11768"/>
                    <a:pt x="4477" y="11925"/>
                    <a:pt x="5106" y="11925"/>
                  </a:cubicBezTo>
                  <a:cubicBezTo>
                    <a:pt x="5403" y="11925"/>
                    <a:pt x="5699" y="11890"/>
                    <a:pt x="5973" y="11826"/>
                  </a:cubicBezTo>
                  <a:lnTo>
                    <a:pt x="5973" y="12402"/>
                  </a:lnTo>
                  <a:cubicBezTo>
                    <a:pt x="5973" y="13141"/>
                    <a:pt x="5372" y="13743"/>
                    <a:pt x="4632" y="13743"/>
                  </a:cubicBezTo>
                  <a:cubicBezTo>
                    <a:pt x="3890" y="13743"/>
                    <a:pt x="3288" y="13141"/>
                    <a:pt x="3288" y="12402"/>
                  </a:cubicBezTo>
                  <a:lnTo>
                    <a:pt x="3288" y="12104"/>
                  </a:lnTo>
                  <a:cubicBezTo>
                    <a:pt x="3291" y="11862"/>
                    <a:pt x="3330" y="11626"/>
                    <a:pt x="3399" y="11397"/>
                  </a:cubicBezTo>
                  <a:close/>
                  <a:moveTo>
                    <a:pt x="5352" y="1"/>
                  </a:moveTo>
                  <a:cubicBezTo>
                    <a:pt x="5018" y="1"/>
                    <a:pt x="4743" y="272"/>
                    <a:pt x="4743" y="609"/>
                  </a:cubicBezTo>
                  <a:lnTo>
                    <a:pt x="4743" y="1211"/>
                  </a:lnTo>
                  <a:lnTo>
                    <a:pt x="4655" y="1211"/>
                  </a:lnTo>
                  <a:cubicBezTo>
                    <a:pt x="4429" y="1211"/>
                    <a:pt x="4246" y="1394"/>
                    <a:pt x="4243" y="1620"/>
                  </a:cubicBezTo>
                  <a:lnTo>
                    <a:pt x="4243" y="2369"/>
                  </a:lnTo>
                  <a:cubicBezTo>
                    <a:pt x="4246" y="3030"/>
                    <a:pt x="4609" y="3635"/>
                    <a:pt x="5195" y="3946"/>
                  </a:cubicBezTo>
                  <a:lnTo>
                    <a:pt x="5195" y="4809"/>
                  </a:lnTo>
                  <a:cubicBezTo>
                    <a:pt x="5195" y="5019"/>
                    <a:pt x="5365" y="5189"/>
                    <a:pt x="5571" y="5189"/>
                  </a:cubicBezTo>
                  <a:lnTo>
                    <a:pt x="5973" y="5189"/>
                  </a:lnTo>
                  <a:lnTo>
                    <a:pt x="5973" y="6442"/>
                  </a:lnTo>
                  <a:cubicBezTo>
                    <a:pt x="5447" y="6644"/>
                    <a:pt x="4943" y="6900"/>
                    <a:pt x="4469" y="7207"/>
                  </a:cubicBezTo>
                  <a:cubicBezTo>
                    <a:pt x="4066" y="6631"/>
                    <a:pt x="3448" y="6128"/>
                    <a:pt x="2745" y="5804"/>
                  </a:cubicBezTo>
                  <a:cubicBezTo>
                    <a:pt x="2195" y="5552"/>
                    <a:pt x="1628" y="5422"/>
                    <a:pt x="1094" y="5422"/>
                  </a:cubicBezTo>
                  <a:cubicBezTo>
                    <a:pt x="838" y="5422"/>
                    <a:pt x="589" y="5452"/>
                    <a:pt x="354" y="5513"/>
                  </a:cubicBezTo>
                  <a:cubicBezTo>
                    <a:pt x="102" y="5578"/>
                    <a:pt x="0" y="5879"/>
                    <a:pt x="157" y="6085"/>
                  </a:cubicBezTo>
                  <a:cubicBezTo>
                    <a:pt x="743" y="6831"/>
                    <a:pt x="890" y="7410"/>
                    <a:pt x="1041" y="8201"/>
                  </a:cubicBezTo>
                  <a:cubicBezTo>
                    <a:pt x="1061" y="8299"/>
                    <a:pt x="1146" y="8369"/>
                    <a:pt x="1245" y="8369"/>
                  </a:cubicBezTo>
                  <a:cubicBezTo>
                    <a:pt x="1258" y="8369"/>
                    <a:pt x="1272" y="8368"/>
                    <a:pt x="1286" y="8365"/>
                  </a:cubicBezTo>
                  <a:cubicBezTo>
                    <a:pt x="1397" y="8345"/>
                    <a:pt x="1472" y="8237"/>
                    <a:pt x="1449" y="8123"/>
                  </a:cubicBezTo>
                  <a:cubicBezTo>
                    <a:pt x="1315" y="7413"/>
                    <a:pt x="1188" y="6867"/>
                    <a:pt x="746" y="6190"/>
                  </a:cubicBezTo>
                  <a:lnTo>
                    <a:pt x="746" y="6190"/>
                  </a:lnTo>
                  <a:cubicBezTo>
                    <a:pt x="1721" y="6599"/>
                    <a:pt x="2728" y="7384"/>
                    <a:pt x="3317" y="8211"/>
                  </a:cubicBezTo>
                  <a:cubicBezTo>
                    <a:pt x="2804" y="8843"/>
                    <a:pt x="2611" y="9513"/>
                    <a:pt x="2735" y="10171"/>
                  </a:cubicBezTo>
                  <a:cubicBezTo>
                    <a:pt x="2447" y="10063"/>
                    <a:pt x="2195" y="9863"/>
                    <a:pt x="1986" y="9575"/>
                  </a:cubicBezTo>
                  <a:cubicBezTo>
                    <a:pt x="1862" y="9405"/>
                    <a:pt x="1760" y="9219"/>
                    <a:pt x="1682" y="9023"/>
                  </a:cubicBezTo>
                  <a:cubicBezTo>
                    <a:pt x="1645" y="8929"/>
                    <a:pt x="1571" y="8889"/>
                    <a:pt x="1496" y="8889"/>
                  </a:cubicBezTo>
                  <a:cubicBezTo>
                    <a:pt x="1364" y="8889"/>
                    <a:pt x="1231" y="9011"/>
                    <a:pt x="1296" y="9173"/>
                  </a:cubicBezTo>
                  <a:cubicBezTo>
                    <a:pt x="1387" y="9402"/>
                    <a:pt x="1505" y="9618"/>
                    <a:pt x="1649" y="9817"/>
                  </a:cubicBezTo>
                  <a:cubicBezTo>
                    <a:pt x="1970" y="10262"/>
                    <a:pt x="2395" y="10547"/>
                    <a:pt x="2879" y="10642"/>
                  </a:cubicBezTo>
                  <a:cubicBezTo>
                    <a:pt x="2938" y="10776"/>
                    <a:pt x="3010" y="10907"/>
                    <a:pt x="3088" y="11028"/>
                  </a:cubicBezTo>
                  <a:cubicBezTo>
                    <a:pt x="2954" y="11371"/>
                    <a:pt x="2882" y="11734"/>
                    <a:pt x="2876" y="12101"/>
                  </a:cubicBezTo>
                  <a:lnTo>
                    <a:pt x="2876" y="12398"/>
                  </a:lnTo>
                  <a:cubicBezTo>
                    <a:pt x="2836" y="13396"/>
                    <a:pt x="3635" y="14227"/>
                    <a:pt x="4636" y="14227"/>
                  </a:cubicBezTo>
                  <a:cubicBezTo>
                    <a:pt x="5633" y="14227"/>
                    <a:pt x="6431" y="13396"/>
                    <a:pt x="6392" y="12398"/>
                  </a:cubicBezTo>
                  <a:lnTo>
                    <a:pt x="6392" y="11702"/>
                  </a:lnTo>
                  <a:cubicBezTo>
                    <a:pt x="6683" y="11600"/>
                    <a:pt x="6961" y="11463"/>
                    <a:pt x="7223" y="11293"/>
                  </a:cubicBezTo>
                  <a:cubicBezTo>
                    <a:pt x="7998" y="10786"/>
                    <a:pt x="8361" y="10125"/>
                    <a:pt x="8747" y="9425"/>
                  </a:cubicBezTo>
                  <a:cubicBezTo>
                    <a:pt x="9209" y="8591"/>
                    <a:pt x="9683" y="7727"/>
                    <a:pt x="10939" y="6972"/>
                  </a:cubicBezTo>
                  <a:cubicBezTo>
                    <a:pt x="11188" y="6821"/>
                    <a:pt x="11188" y="6461"/>
                    <a:pt x="10939" y="6311"/>
                  </a:cubicBezTo>
                  <a:lnTo>
                    <a:pt x="10936" y="6308"/>
                  </a:lnTo>
                  <a:cubicBezTo>
                    <a:pt x="10382" y="5976"/>
                    <a:pt x="9686" y="5847"/>
                    <a:pt x="8962" y="5847"/>
                  </a:cubicBezTo>
                  <a:cubicBezTo>
                    <a:pt x="8076" y="5847"/>
                    <a:pt x="7148" y="6041"/>
                    <a:pt x="6389" y="6294"/>
                  </a:cubicBezTo>
                  <a:lnTo>
                    <a:pt x="6389" y="5189"/>
                  </a:lnTo>
                  <a:lnTo>
                    <a:pt x="6899" y="5189"/>
                  </a:lnTo>
                  <a:cubicBezTo>
                    <a:pt x="7108" y="5189"/>
                    <a:pt x="7275" y="5019"/>
                    <a:pt x="7275" y="4813"/>
                  </a:cubicBezTo>
                  <a:lnTo>
                    <a:pt x="7275" y="3949"/>
                  </a:lnTo>
                  <a:cubicBezTo>
                    <a:pt x="7439" y="3861"/>
                    <a:pt x="7589" y="3750"/>
                    <a:pt x="7720" y="3615"/>
                  </a:cubicBezTo>
                  <a:cubicBezTo>
                    <a:pt x="7868" y="3465"/>
                    <a:pt x="7729" y="3262"/>
                    <a:pt x="7569" y="3262"/>
                  </a:cubicBezTo>
                  <a:cubicBezTo>
                    <a:pt x="7519" y="3262"/>
                    <a:pt x="7468" y="3281"/>
                    <a:pt x="7422" y="3328"/>
                  </a:cubicBezTo>
                  <a:cubicBezTo>
                    <a:pt x="7167" y="3590"/>
                    <a:pt x="6818" y="3740"/>
                    <a:pt x="6453" y="3740"/>
                  </a:cubicBezTo>
                  <a:cubicBezTo>
                    <a:pt x="6449" y="3740"/>
                    <a:pt x="6445" y="3740"/>
                    <a:pt x="6441" y="3740"/>
                  </a:cubicBezTo>
                  <a:lnTo>
                    <a:pt x="6032" y="3740"/>
                  </a:lnTo>
                  <a:cubicBezTo>
                    <a:pt x="5273" y="3740"/>
                    <a:pt x="4662" y="3128"/>
                    <a:pt x="4662" y="2369"/>
                  </a:cubicBezTo>
                  <a:lnTo>
                    <a:pt x="4662" y="1623"/>
                  </a:lnTo>
                  <a:lnTo>
                    <a:pt x="7815" y="1623"/>
                  </a:lnTo>
                  <a:lnTo>
                    <a:pt x="7815" y="2369"/>
                  </a:lnTo>
                  <a:cubicBezTo>
                    <a:pt x="7815" y="2441"/>
                    <a:pt x="7808" y="2516"/>
                    <a:pt x="7795" y="2585"/>
                  </a:cubicBezTo>
                  <a:cubicBezTo>
                    <a:pt x="7781" y="2731"/>
                    <a:pt x="7893" y="2814"/>
                    <a:pt x="8005" y="2814"/>
                  </a:cubicBezTo>
                  <a:cubicBezTo>
                    <a:pt x="8092" y="2814"/>
                    <a:pt x="8180" y="2763"/>
                    <a:pt x="8204" y="2650"/>
                  </a:cubicBezTo>
                  <a:cubicBezTo>
                    <a:pt x="8221" y="2559"/>
                    <a:pt x="8227" y="2464"/>
                    <a:pt x="8227" y="2369"/>
                  </a:cubicBezTo>
                  <a:lnTo>
                    <a:pt x="8227" y="1620"/>
                  </a:lnTo>
                  <a:cubicBezTo>
                    <a:pt x="8227" y="1394"/>
                    <a:pt x="8044" y="1211"/>
                    <a:pt x="7815" y="1211"/>
                  </a:cubicBezTo>
                  <a:lnTo>
                    <a:pt x="7727" y="1211"/>
                  </a:lnTo>
                  <a:lnTo>
                    <a:pt x="7727" y="609"/>
                  </a:lnTo>
                  <a:cubicBezTo>
                    <a:pt x="7717" y="279"/>
                    <a:pt x="7449" y="14"/>
                    <a:pt x="7118" y="14"/>
                  </a:cubicBezTo>
                  <a:cubicBezTo>
                    <a:pt x="6788" y="14"/>
                    <a:pt x="6516" y="279"/>
                    <a:pt x="6510" y="609"/>
                  </a:cubicBezTo>
                  <a:lnTo>
                    <a:pt x="6510" y="1211"/>
                  </a:lnTo>
                  <a:lnTo>
                    <a:pt x="5960" y="1211"/>
                  </a:lnTo>
                  <a:lnTo>
                    <a:pt x="5960" y="609"/>
                  </a:lnTo>
                  <a:cubicBezTo>
                    <a:pt x="5960" y="272"/>
                    <a:pt x="5689" y="1"/>
                    <a:pt x="53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12"/>
            <p:cNvSpPr/>
            <p:nvPr/>
          </p:nvSpPr>
          <p:spPr>
            <a:xfrm>
              <a:off x="7232900" y="2120125"/>
              <a:ext cx="25700" cy="10425"/>
            </a:xfrm>
            <a:custGeom>
              <a:avLst/>
              <a:gdLst/>
              <a:ahLst/>
              <a:cxnLst/>
              <a:rect l="l" t="t" r="r" b="b"/>
              <a:pathLst>
                <a:path w="1028" h="417" extrusionOk="0">
                  <a:moveTo>
                    <a:pt x="276" y="1"/>
                  </a:moveTo>
                  <a:cubicBezTo>
                    <a:pt x="1" y="1"/>
                    <a:pt x="1" y="416"/>
                    <a:pt x="276" y="416"/>
                  </a:cubicBezTo>
                  <a:lnTo>
                    <a:pt x="819" y="416"/>
                  </a:lnTo>
                  <a:cubicBezTo>
                    <a:pt x="933" y="416"/>
                    <a:pt x="1028" y="321"/>
                    <a:pt x="1028" y="207"/>
                  </a:cubicBezTo>
                  <a:cubicBezTo>
                    <a:pt x="1028" y="92"/>
                    <a:pt x="933" y="1"/>
                    <a:pt x="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112"/>
          <p:cNvGrpSpPr/>
          <p:nvPr/>
        </p:nvGrpSpPr>
        <p:grpSpPr>
          <a:xfrm>
            <a:off x="6284125" y="2096250"/>
            <a:ext cx="353950" cy="303350"/>
            <a:chOff x="6284125" y="2096250"/>
            <a:chExt cx="353950" cy="303350"/>
          </a:xfrm>
        </p:grpSpPr>
        <p:sp>
          <p:nvSpPr>
            <p:cNvPr id="2316" name="Google Shape;2316;p112"/>
            <p:cNvSpPr/>
            <p:nvPr/>
          </p:nvSpPr>
          <p:spPr>
            <a:xfrm>
              <a:off x="6284125" y="2096250"/>
              <a:ext cx="353950" cy="303350"/>
            </a:xfrm>
            <a:custGeom>
              <a:avLst/>
              <a:gdLst/>
              <a:ahLst/>
              <a:cxnLst/>
              <a:rect l="l" t="t" r="r" b="b"/>
              <a:pathLst>
                <a:path w="14158" h="12134" extrusionOk="0">
                  <a:moveTo>
                    <a:pt x="12395" y="416"/>
                  </a:moveTo>
                  <a:lnTo>
                    <a:pt x="11741" y="1613"/>
                  </a:lnTo>
                  <a:lnTo>
                    <a:pt x="10468" y="1613"/>
                  </a:lnTo>
                  <a:lnTo>
                    <a:pt x="9814" y="416"/>
                  </a:lnTo>
                  <a:close/>
                  <a:moveTo>
                    <a:pt x="12836" y="2029"/>
                  </a:moveTo>
                  <a:lnTo>
                    <a:pt x="12836" y="2552"/>
                  </a:lnTo>
                  <a:lnTo>
                    <a:pt x="9369" y="2552"/>
                  </a:lnTo>
                  <a:lnTo>
                    <a:pt x="9369" y="2029"/>
                  </a:lnTo>
                  <a:close/>
                  <a:moveTo>
                    <a:pt x="11554" y="2964"/>
                  </a:moveTo>
                  <a:lnTo>
                    <a:pt x="11554" y="6517"/>
                  </a:lnTo>
                  <a:lnTo>
                    <a:pt x="10658" y="6517"/>
                  </a:lnTo>
                  <a:lnTo>
                    <a:pt x="10658" y="2964"/>
                  </a:lnTo>
                  <a:close/>
                  <a:moveTo>
                    <a:pt x="6382" y="5895"/>
                  </a:moveTo>
                  <a:cubicBezTo>
                    <a:pt x="6621" y="5895"/>
                    <a:pt x="6814" y="6055"/>
                    <a:pt x="6814" y="6255"/>
                  </a:cubicBezTo>
                  <a:cubicBezTo>
                    <a:pt x="6814" y="6392"/>
                    <a:pt x="6732" y="6772"/>
                    <a:pt x="6598" y="7066"/>
                  </a:cubicBezTo>
                  <a:cubicBezTo>
                    <a:pt x="6528" y="7047"/>
                    <a:pt x="6455" y="7037"/>
                    <a:pt x="6382" y="7037"/>
                  </a:cubicBezTo>
                  <a:cubicBezTo>
                    <a:pt x="6310" y="7037"/>
                    <a:pt x="6237" y="7047"/>
                    <a:pt x="6167" y="7066"/>
                  </a:cubicBezTo>
                  <a:cubicBezTo>
                    <a:pt x="6032" y="6772"/>
                    <a:pt x="5951" y="6392"/>
                    <a:pt x="5951" y="6255"/>
                  </a:cubicBezTo>
                  <a:cubicBezTo>
                    <a:pt x="5951" y="6055"/>
                    <a:pt x="6144" y="5895"/>
                    <a:pt x="6382" y="5895"/>
                  </a:cubicBezTo>
                  <a:close/>
                  <a:moveTo>
                    <a:pt x="6385" y="7451"/>
                  </a:moveTo>
                  <a:cubicBezTo>
                    <a:pt x="6473" y="7451"/>
                    <a:pt x="6564" y="7484"/>
                    <a:pt x="6638" y="7557"/>
                  </a:cubicBezTo>
                  <a:cubicBezTo>
                    <a:pt x="6863" y="7783"/>
                    <a:pt x="6703" y="8169"/>
                    <a:pt x="6382" y="8169"/>
                  </a:cubicBezTo>
                  <a:cubicBezTo>
                    <a:pt x="6183" y="8169"/>
                    <a:pt x="6023" y="8008"/>
                    <a:pt x="6023" y="7812"/>
                  </a:cubicBezTo>
                  <a:cubicBezTo>
                    <a:pt x="6023" y="7595"/>
                    <a:pt x="6200" y="7451"/>
                    <a:pt x="6385" y="7451"/>
                  </a:cubicBezTo>
                  <a:close/>
                  <a:moveTo>
                    <a:pt x="9827" y="7233"/>
                  </a:moveTo>
                  <a:lnTo>
                    <a:pt x="9827" y="8388"/>
                  </a:lnTo>
                  <a:lnTo>
                    <a:pt x="9490" y="8388"/>
                  </a:lnTo>
                  <a:cubicBezTo>
                    <a:pt x="9415" y="8388"/>
                    <a:pt x="9353" y="8326"/>
                    <a:pt x="9353" y="8250"/>
                  </a:cubicBezTo>
                  <a:lnTo>
                    <a:pt x="9353" y="7370"/>
                  </a:lnTo>
                  <a:cubicBezTo>
                    <a:pt x="9353" y="7295"/>
                    <a:pt x="9415" y="7233"/>
                    <a:pt x="9490" y="7233"/>
                  </a:cubicBezTo>
                  <a:close/>
                  <a:moveTo>
                    <a:pt x="11803" y="6929"/>
                  </a:moveTo>
                  <a:cubicBezTo>
                    <a:pt x="12280" y="6932"/>
                    <a:pt x="12669" y="7315"/>
                    <a:pt x="12679" y="7792"/>
                  </a:cubicBezTo>
                  <a:cubicBezTo>
                    <a:pt x="12686" y="8025"/>
                    <a:pt x="12594" y="8250"/>
                    <a:pt x="12431" y="8417"/>
                  </a:cubicBezTo>
                  <a:cubicBezTo>
                    <a:pt x="12257" y="8591"/>
                    <a:pt x="12025" y="8689"/>
                    <a:pt x="11780" y="8689"/>
                  </a:cubicBezTo>
                  <a:lnTo>
                    <a:pt x="10246" y="8689"/>
                  </a:lnTo>
                  <a:lnTo>
                    <a:pt x="10246" y="6929"/>
                  </a:lnTo>
                  <a:close/>
                  <a:moveTo>
                    <a:pt x="7132" y="7992"/>
                  </a:moveTo>
                  <a:cubicBezTo>
                    <a:pt x="7449" y="8025"/>
                    <a:pt x="7818" y="8139"/>
                    <a:pt x="7946" y="8211"/>
                  </a:cubicBezTo>
                  <a:cubicBezTo>
                    <a:pt x="8126" y="8316"/>
                    <a:pt x="8152" y="8571"/>
                    <a:pt x="8041" y="8767"/>
                  </a:cubicBezTo>
                  <a:cubicBezTo>
                    <a:pt x="7957" y="8908"/>
                    <a:pt x="7810" y="9002"/>
                    <a:pt x="7667" y="9002"/>
                  </a:cubicBezTo>
                  <a:cubicBezTo>
                    <a:pt x="7614" y="9002"/>
                    <a:pt x="7562" y="8989"/>
                    <a:pt x="7514" y="8960"/>
                  </a:cubicBezTo>
                  <a:cubicBezTo>
                    <a:pt x="7393" y="8891"/>
                    <a:pt x="7105" y="8630"/>
                    <a:pt x="6916" y="8365"/>
                  </a:cubicBezTo>
                  <a:cubicBezTo>
                    <a:pt x="7024" y="8263"/>
                    <a:pt x="7099" y="8136"/>
                    <a:pt x="7132" y="7992"/>
                  </a:cubicBezTo>
                  <a:close/>
                  <a:moveTo>
                    <a:pt x="5630" y="7998"/>
                  </a:moveTo>
                  <a:cubicBezTo>
                    <a:pt x="5666" y="8139"/>
                    <a:pt x="5741" y="8270"/>
                    <a:pt x="5846" y="8371"/>
                  </a:cubicBezTo>
                  <a:cubicBezTo>
                    <a:pt x="5656" y="8633"/>
                    <a:pt x="5372" y="8891"/>
                    <a:pt x="5251" y="8960"/>
                  </a:cubicBezTo>
                  <a:lnTo>
                    <a:pt x="5251" y="8963"/>
                  </a:lnTo>
                  <a:cubicBezTo>
                    <a:pt x="5202" y="8992"/>
                    <a:pt x="5149" y="9005"/>
                    <a:pt x="5096" y="9005"/>
                  </a:cubicBezTo>
                  <a:cubicBezTo>
                    <a:pt x="4952" y="9005"/>
                    <a:pt x="4805" y="8910"/>
                    <a:pt x="4724" y="8767"/>
                  </a:cubicBezTo>
                  <a:cubicBezTo>
                    <a:pt x="4665" y="8669"/>
                    <a:pt x="4645" y="8555"/>
                    <a:pt x="4665" y="8440"/>
                  </a:cubicBezTo>
                  <a:cubicBezTo>
                    <a:pt x="4681" y="8348"/>
                    <a:pt x="4737" y="8267"/>
                    <a:pt x="4819" y="8218"/>
                  </a:cubicBezTo>
                  <a:cubicBezTo>
                    <a:pt x="4940" y="8149"/>
                    <a:pt x="5306" y="8031"/>
                    <a:pt x="5630" y="7998"/>
                  </a:cubicBezTo>
                  <a:close/>
                  <a:moveTo>
                    <a:pt x="13746" y="4292"/>
                  </a:moveTo>
                  <a:lnTo>
                    <a:pt x="13746" y="11718"/>
                  </a:lnTo>
                  <a:lnTo>
                    <a:pt x="11966" y="11718"/>
                  </a:lnTo>
                  <a:lnTo>
                    <a:pt x="11966" y="11057"/>
                  </a:lnTo>
                  <a:cubicBezTo>
                    <a:pt x="11966" y="10918"/>
                    <a:pt x="11862" y="10848"/>
                    <a:pt x="11758" y="10848"/>
                  </a:cubicBezTo>
                  <a:cubicBezTo>
                    <a:pt x="11655" y="10848"/>
                    <a:pt x="11551" y="10918"/>
                    <a:pt x="11551" y="11057"/>
                  </a:cubicBezTo>
                  <a:lnTo>
                    <a:pt x="11551" y="11721"/>
                  </a:lnTo>
                  <a:lnTo>
                    <a:pt x="10658" y="11721"/>
                  </a:lnTo>
                  <a:lnTo>
                    <a:pt x="10658" y="9104"/>
                  </a:lnTo>
                  <a:lnTo>
                    <a:pt x="11554" y="9104"/>
                  </a:lnTo>
                  <a:lnTo>
                    <a:pt x="11554" y="10085"/>
                  </a:lnTo>
                  <a:cubicBezTo>
                    <a:pt x="11551" y="10200"/>
                    <a:pt x="11646" y="10291"/>
                    <a:pt x="11760" y="10291"/>
                  </a:cubicBezTo>
                  <a:cubicBezTo>
                    <a:pt x="11875" y="10291"/>
                    <a:pt x="11966" y="10200"/>
                    <a:pt x="11966" y="10085"/>
                  </a:cubicBezTo>
                  <a:lnTo>
                    <a:pt x="11966" y="9094"/>
                  </a:lnTo>
                  <a:cubicBezTo>
                    <a:pt x="12254" y="9052"/>
                    <a:pt x="12522" y="8914"/>
                    <a:pt x="12725" y="8708"/>
                  </a:cubicBezTo>
                  <a:cubicBezTo>
                    <a:pt x="12967" y="8463"/>
                    <a:pt x="13101" y="8129"/>
                    <a:pt x="13095" y="7786"/>
                  </a:cubicBezTo>
                  <a:cubicBezTo>
                    <a:pt x="13078" y="7145"/>
                    <a:pt x="12601" y="6611"/>
                    <a:pt x="11966" y="6526"/>
                  </a:cubicBezTo>
                  <a:lnTo>
                    <a:pt x="11966" y="4737"/>
                  </a:lnTo>
                  <a:cubicBezTo>
                    <a:pt x="12055" y="4747"/>
                    <a:pt x="12143" y="4754"/>
                    <a:pt x="12234" y="4754"/>
                  </a:cubicBezTo>
                  <a:cubicBezTo>
                    <a:pt x="13065" y="4754"/>
                    <a:pt x="13170" y="4361"/>
                    <a:pt x="13746" y="4292"/>
                  </a:cubicBezTo>
                  <a:close/>
                  <a:moveTo>
                    <a:pt x="9712" y="1"/>
                  </a:moveTo>
                  <a:cubicBezTo>
                    <a:pt x="9444" y="1"/>
                    <a:pt x="9271" y="292"/>
                    <a:pt x="9402" y="527"/>
                  </a:cubicBezTo>
                  <a:lnTo>
                    <a:pt x="9997" y="1617"/>
                  </a:lnTo>
                  <a:lnTo>
                    <a:pt x="9310" y="1617"/>
                  </a:lnTo>
                  <a:cubicBezTo>
                    <a:pt x="9114" y="1617"/>
                    <a:pt x="8957" y="1774"/>
                    <a:pt x="8957" y="1970"/>
                  </a:cubicBezTo>
                  <a:lnTo>
                    <a:pt x="8957" y="2611"/>
                  </a:lnTo>
                  <a:cubicBezTo>
                    <a:pt x="8957" y="2807"/>
                    <a:pt x="9114" y="2964"/>
                    <a:pt x="9310" y="2968"/>
                  </a:cubicBezTo>
                  <a:lnTo>
                    <a:pt x="10246" y="2968"/>
                  </a:lnTo>
                  <a:lnTo>
                    <a:pt x="10246" y="3883"/>
                  </a:lnTo>
                  <a:cubicBezTo>
                    <a:pt x="9549" y="3975"/>
                    <a:pt x="9513" y="4338"/>
                    <a:pt x="8800" y="4338"/>
                  </a:cubicBezTo>
                  <a:cubicBezTo>
                    <a:pt x="8021" y="4338"/>
                    <a:pt x="7998" y="3867"/>
                    <a:pt x="7082" y="3867"/>
                  </a:cubicBezTo>
                  <a:cubicBezTo>
                    <a:pt x="6167" y="3867"/>
                    <a:pt x="6144" y="4338"/>
                    <a:pt x="5365" y="4338"/>
                  </a:cubicBezTo>
                  <a:cubicBezTo>
                    <a:pt x="4590" y="4338"/>
                    <a:pt x="4560" y="3867"/>
                    <a:pt x="3648" y="3867"/>
                  </a:cubicBezTo>
                  <a:cubicBezTo>
                    <a:pt x="2729" y="3867"/>
                    <a:pt x="2712" y="4338"/>
                    <a:pt x="1930" y="4338"/>
                  </a:cubicBezTo>
                  <a:cubicBezTo>
                    <a:pt x="1188" y="4338"/>
                    <a:pt x="1155" y="3929"/>
                    <a:pt x="377" y="3874"/>
                  </a:cubicBezTo>
                  <a:cubicBezTo>
                    <a:pt x="369" y="3873"/>
                    <a:pt x="361" y="3873"/>
                    <a:pt x="353" y="3873"/>
                  </a:cubicBezTo>
                  <a:cubicBezTo>
                    <a:pt x="164" y="3873"/>
                    <a:pt x="7" y="4025"/>
                    <a:pt x="7" y="4217"/>
                  </a:cubicBezTo>
                  <a:lnTo>
                    <a:pt x="7" y="5440"/>
                  </a:lnTo>
                  <a:cubicBezTo>
                    <a:pt x="12" y="5573"/>
                    <a:pt x="113" y="5639"/>
                    <a:pt x="214" y="5639"/>
                  </a:cubicBezTo>
                  <a:cubicBezTo>
                    <a:pt x="315" y="5639"/>
                    <a:pt x="416" y="5573"/>
                    <a:pt x="423" y="5440"/>
                  </a:cubicBezTo>
                  <a:lnTo>
                    <a:pt x="423" y="4296"/>
                  </a:lnTo>
                  <a:cubicBezTo>
                    <a:pt x="995" y="4364"/>
                    <a:pt x="1100" y="4754"/>
                    <a:pt x="1930" y="4754"/>
                  </a:cubicBezTo>
                  <a:cubicBezTo>
                    <a:pt x="2850" y="4754"/>
                    <a:pt x="2869" y="4282"/>
                    <a:pt x="3648" y="4282"/>
                  </a:cubicBezTo>
                  <a:cubicBezTo>
                    <a:pt x="4423" y="4282"/>
                    <a:pt x="4456" y="4754"/>
                    <a:pt x="5365" y="4754"/>
                  </a:cubicBezTo>
                  <a:cubicBezTo>
                    <a:pt x="6278" y="4754"/>
                    <a:pt x="6307" y="4282"/>
                    <a:pt x="7082" y="4282"/>
                  </a:cubicBezTo>
                  <a:cubicBezTo>
                    <a:pt x="7861" y="4282"/>
                    <a:pt x="7887" y="4754"/>
                    <a:pt x="8800" y="4754"/>
                  </a:cubicBezTo>
                  <a:cubicBezTo>
                    <a:pt x="9595" y="4754"/>
                    <a:pt x="9742" y="4390"/>
                    <a:pt x="10246" y="4305"/>
                  </a:cubicBezTo>
                  <a:lnTo>
                    <a:pt x="10246" y="6517"/>
                  </a:lnTo>
                  <a:lnTo>
                    <a:pt x="10147" y="6517"/>
                  </a:lnTo>
                  <a:cubicBezTo>
                    <a:pt x="9981" y="6517"/>
                    <a:pt x="9840" y="6651"/>
                    <a:pt x="9830" y="6818"/>
                  </a:cubicBezTo>
                  <a:lnTo>
                    <a:pt x="9493" y="6818"/>
                  </a:lnTo>
                  <a:cubicBezTo>
                    <a:pt x="9189" y="6821"/>
                    <a:pt x="8944" y="7066"/>
                    <a:pt x="8940" y="7370"/>
                  </a:cubicBezTo>
                  <a:lnTo>
                    <a:pt x="8940" y="7603"/>
                  </a:lnTo>
                  <a:lnTo>
                    <a:pt x="7331" y="7603"/>
                  </a:lnTo>
                  <a:cubicBezTo>
                    <a:pt x="7262" y="7593"/>
                    <a:pt x="7190" y="7583"/>
                    <a:pt x="7122" y="7580"/>
                  </a:cubicBezTo>
                  <a:cubicBezTo>
                    <a:pt x="7089" y="7472"/>
                    <a:pt x="7030" y="7374"/>
                    <a:pt x="6955" y="7289"/>
                  </a:cubicBezTo>
                  <a:cubicBezTo>
                    <a:pt x="7125" y="6932"/>
                    <a:pt x="7233" y="6468"/>
                    <a:pt x="7233" y="6255"/>
                  </a:cubicBezTo>
                  <a:cubicBezTo>
                    <a:pt x="7233" y="5830"/>
                    <a:pt x="6853" y="5483"/>
                    <a:pt x="6386" y="5483"/>
                  </a:cubicBezTo>
                  <a:cubicBezTo>
                    <a:pt x="5918" y="5483"/>
                    <a:pt x="5539" y="5830"/>
                    <a:pt x="5539" y="6255"/>
                  </a:cubicBezTo>
                  <a:cubicBezTo>
                    <a:pt x="5539" y="6468"/>
                    <a:pt x="5643" y="6932"/>
                    <a:pt x="5817" y="7289"/>
                  </a:cubicBezTo>
                  <a:cubicBezTo>
                    <a:pt x="5738" y="7374"/>
                    <a:pt x="5682" y="7472"/>
                    <a:pt x="5646" y="7580"/>
                  </a:cubicBezTo>
                  <a:cubicBezTo>
                    <a:pt x="5254" y="7609"/>
                    <a:pt x="4796" y="7750"/>
                    <a:pt x="4616" y="7855"/>
                  </a:cubicBezTo>
                  <a:cubicBezTo>
                    <a:pt x="4430" y="7962"/>
                    <a:pt x="4302" y="8146"/>
                    <a:pt x="4263" y="8355"/>
                  </a:cubicBezTo>
                  <a:cubicBezTo>
                    <a:pt x="4181" y="8797"/>
                    <a:pt x="4430" y="9232"/>
                    <a:pt x="4852" y="9379"/>
                  </a:cubicBezTo>
                  <a:cubicBezTo>
                    <a:pt x="4932" y="9407"/>
                    <a:pt x="5015" y="9421"/>
                    <a:pt x="5098" y="9421"/>
                  </a:cubicBezTo>
                  <a:cubicBezTo>
                    <a:pt x="5225" y="9421"/>
                    <a:pt x="5351" y="9388"/>
                    <a:pt x="5463" y="9323"/>
                  </a:cubicBezTo>
                  <a:cubicBezTo>
                    <a:pt x="5643" y="9219"/>
                    <a:pt x="5993" y="8895"/>
                    <a:pt x="6219" y="8568"/>
                  </a:cubicBezTo>
                  <a:cubicBezTo>
                    <a:pt x="6273" y="8581"/>
                    <a:pt x="6328" y="8587"/>
                    <a:pt x="6384" y="8587"/>
                  </a:cubicBezTo>
                  <a:cubicBezTo>
                    <a:pt x="6441" y="8587"/>
                    <a:pt x="6497" y="8581"/>
                    <a:pt x="6553" y="8568"/>
                  </a:cubicBezTo>
                  <a:cubicBezTo>
                    <a:pt x="6775" y="8895"/>
                    <a:pt x="7125" y="9219"/>
                    <a:pt x="7308" y="9323"/>
                  </a:cubicBezTo>
                  <a:cubicBezTo>
                    <a:pt x="7421" y="9388"/>
                    <a:pt x="7547" y="9421"/>
                    <a:pt x="7673" y="9421"/>
                  </a:cubicBezTo>
                  <a:cubicBezTo>
                    <a:pt x="7755" y="9421"/>
                    <a:pt x="7838" y="9407"/>
                    <a:pt x="7917" y="9379"/>
                  </a:cubicBezTo>
                  <a:cubicBezTo>
                    <a:pt x="8123" y="9307"/>
                    <a:pt x="8296" y="9166"/>
                    <a:pt x="8401" y="8976"/>
                  </a:cubicBezTo>
                  <a:cubicBezTo>
                    <a:pt x="8594" y="8646"/>
                    <a:pt x="8551" y="8263"/>
                    <a:pt x="8348" y="8021"/>
                  </a:cubicBezTo>
                  <a:lnTo>
                    <a:pt x="8940" y="8021"/>
                  </a:lnTo>
                  <a:lnTo>
                    <a:pt x="8940" y="8254"/>
                  </a:lnTo>
                  <a:cubicBezTo>
                    <a:pt x="8940" y="8558"/>
                    <a:pt x="9189" y="8806"/>
                    <a:pt x="9493" y="8806"/>
                  </a:cubicBezTo>
                  <a:lnTo>
                    <a:pt x="9830" y="8806"/>
                  </a:lnTo>
                  <a:cubicBezTo>
                    <a:pt x="9840" y="8973"/>
                    <a:pt x="9981" y="9107"/>
                    <a:pt x="10147" y="9107"/>
                  </a:cubicBezTo>
                  <a:lnTo>
                    <a:pt x="10246" y="9107"/>
                  </a:lnTo>
                  <a:lnTo>
                    <a:pt x="10246" y="11721"/>
                  </a:lnTo>
                  <a:lnTo>
                    <a:pt x="416" y="11721"/>
                  </a:lnTo>
                  <a:lnTo>
                    <a:pt x="416" y="6409"/>
                  </a:lnTo>
                  <a:cubicBezTo>
                    <a:pt x="411" y="6276"/>
                    <a:pt x="310" y="6210"/>
                    <a:pt x="209" y="6210"/>
                  </a:cubicBezTo>
                  <a:cubicBezTo>
                    <a:pt x="108" y="6210"/>
                    <a:pt x="7" y="6276"/>
                    <a:pt x="1" y="6409"/>
                  </a:cubicBezTo>
                  <a:lnTo>
                    <a:pt x="1" y="11786"/>
                  </a:lnTo>
                  <a:cubicBezTo>
                    <a:pt x="1" y="11979"/>
                    <a:pt x="158" y="12133"/>
                    <a:pt x="347" y="12133"/>
                  </a:cubicBezTo>
                  <a:lnTo>
                    <a:pt x="13814" y="12133"/>
                  </a:lnTo>
                  <a:cubicBezTo>
                    <a:pt x="14004" y="12133"/>
                    <a:pt x="14158" y="11979"/>
                    <a:pt x="14158" y="11786"/>
                  </a:cubicBezTo>
                  <a:lnTo>
                    <a:pt x="14158" y="4217"/>
                  </a:lnTo>
                  <a:cubicBezTo>
                    <a:pt x="14158" y="4122"/>
                    <a:pt x="14119" y="4031"/>
                    <a:pt x="14050" y="3965"/>
                  </a:cubicBezTo>
                  <a:cubicBezTo>
                    <a:pt x="13984" y="3905"/>
                    <a:pt x="13899" y="3873"/>
                    <a:pt x="13812" y="3873"/>
                  </a:cubicBezTo>
                  <a:cubicBezTo>
                    <a:pt x="13804" y="3873"/>
                    <a:pt x="13796" y="3873"/>
                    <a:pt x="13788" y="3874"/>
                  </a:cubicBezTo>
                  <a:cubicBezTo>
                    <a:pt x="13020" y="3929"/>
                    <a:pt x="12970" y="4338"/>
                    <a:pt x="12234" y="4338"/>
                  </a:cubicBezTo>
                  <a:cubicBezTo>
                    <a:pt x="12146" y="4338"/>
                    <a:pt x="12055" y="4332"/>
                    <a:pt x="11966" y="4318"/>
                  </a:cubicBezTo>
                  <a:lnTo>
                    <a:pt x="11966" y="2968"/>
                  </a:lnTo>
                  <a:lnTo>
                    <a:pt x="12898" y="2968"/>
                  </a:lnTo>
                  <a:cubicBezTo>
                    <a:pt x="13095" y="2964"/>
                    <a:pt x="13252" y="2807"/>
                    <a:pt x="13252" y="2611"/>
                  </a:cubicBezTo>
                  <a:lnTo>
                    <a:pt x="13252" y="1970"/>
                  </a:lnTo>
                  <a:cubicBezTo>
                    <a:pt x="13252" y="1774"/>
                    <a:pt x="13095" y="1617"/>
                    <a:pt x="12898" y="1617"/>
                  </a:cubicBezTo>
                  <a:lnTo>
                    <a:pt x="12212" y="1617"/>
                  </a:lnTo>
                  <a:lnTo>
                    <a:pt x="12807" y="527"/>
                  </a:lnTo>
                  <a:cubicBezTo>
                    <a:pt x="12938" y="292"/>
                    <a:pt x="12768" y="1"/>
                    <a:pt x="12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12"/>
            <p:cNvSpPr/>
            <p:nvPr/>
          </p:nvSpPr>
          <p:spPr>
            <a:xfrm>
              <a:off x="6313575" y="2249325"/>
              <a:ext cx="52850" cy="33175"/>
            </a:xfrm>
            <a:custGeom>
              <a:avLst/>
              <a:gdLst/>
              <a:ahLst/>
              <a:cxnLst/>
              <a:rect l="l" t="t" r="r" b="b"/>
              <a:pathLst>
                <a:path w="2114" h="1327" extrusionOk="0">
                  <a:moveTo>
                    <a:pt x="1528" y="1"/>
                  </a:moveTo>
                  <a:cubicBezTo>
                    <a:pt x="1371" y="1"/>
                    <a:pt x="1231" y="196"/>
                    <a:pt x="1371" y="351"/>
                  </a:cubicBezTo>
                  <a:lnTo>
                    <a:pt x="1466" y="456"/>
                  </a:lnTo>
                  <a:lnTo>
                    <a:pt x="206" y="456"/>
                  </a:lnTo>
                  <a:cubicBezTo>
                    <a:pt x="92" y="456"/>
                    <a:pt x="0" y="547"/>
                    <a:pt x="0" y="662"/>
                  </a:cubicBezTo>
                  <a:cubicBezTo>
                    <a:pt x="0" y="776"/>
                    <a:pt x="92" y="871"/>
                    <a:pt x="206" y="871"/>
                  </a:cubicBezTo>
                  <a:lnTo>
                    <a:pt x="1466" y="871"/>
                  </a:lnTo>
                  <a:lnTo>
                    <a:pt x="1371" y="976"/>
                  </a:lnTo>
                  <a:cubicBezTo>
                    <a:pt x="1231" y="1131"/>
                    <a:pt x="1371" y="1326"/>
                    <a:pt x="1528" y="1326"/>
                  </a:cubicBezTo>
                  <a:cubicBezTo>
                    <a:pt x="1579" y="1326"/>
                    <a:pt x="1633" y="1305"/>
                    <a:pt x="1678" y="1254"/>
                  </a:cubicBezTo>
                  <a:lnTo>
                    <a:pt x="1992" y="901"/>
                  </a:lnTo>
                  <a:cubicBezTo>
                    <a:pt x="2113" y="767"/>
                    <a:pt x="2113" y="560"/>
                    <a:pt x="1992" y="423"/>
                  </a:cubicBezTo>
                  <a:lnTo>
                    <a:pt x="1678" y="73"/>
                  </a:lnTo>
                  <a:cubicBezTo>
                    <a:pt x="1633" y="22"/>
                    <a:pt x="1579" y="1"/>
                    <a:pt x="1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12"/>
            <p:cNvSpPr/>
            <p:nvPr/>
          </p:nvSpPr>
          <p:spPr>
            <a:xfrm>
              <a:off x="6311850" y="2300525"/>
              <a:ext cx="54575" cy="33175"/>
            </a:xfrm>
            <a:custGeom>
              <a:avLst/>
              <a:gdLst/>
              <a:ahLst/>
              <a:cxnLst/>
              <a:rect l="l" t="t" r="r" b="b"/>
              <a:pathLst>
                <a:path w="2183" h="1327" extrusionOk="0">
                  <a:moveTo>
                    <a:pt x="1597" y="0"/>
                  </a:moveTo>
                  <a:cubicBezTo>
                    <a:pt x="1440" y="0"/>
                    <a:pt x="1300" y="196"/>
                    <a:pt x="1440" y="351"/>
                  </a:cubicBezTo>
                  <a:lnTo>
                    <a:pt x="1535" y="455"/>
                  </a:lnTo>
                  <a:lnTo>
                    <a:pt x="275" y="455"/>
                  </a:lnTo>
                  <a:cubicBezTo>
                    <a:pt x="0" y="455"/>
                    <a:pt x="0" y="871"/>
                    <a:pt x="275" y="871"/>
                  </a:cubicBezTo>
                  <a:lnTo>
                    <a:pt x="1535" y="871"/>
                  </a:lnTo>
                  <a:lnTo>
                    <a:pt x="1440" y="976"/>
                  </a:lnTo>
                  <a:cubicBezTo>
                    <a:pt x="1300" y="1131"/>
                    <a:pt x="1440" y="1326"/>
                    <a:pt x="1597" y="1326"/>
                  </a:cubicBezTo>
                  <a:cubicBezTo>
                    <a:pt x="1648" y="1326"/>
                    <a:pt x="1702" y="1305"/>
                    <a:pt x="1747" y="1254"/>
                  </a:cubicBezTo>
                  <a:lnTo>
                    <a:pt x="2061" y="900"/>
                  </a:lnTo>
                  <a:cubicBezTo>
                    <a:pt x="2182" y="766"/>
                    <a:pt x="2182" y="560"/>
                    <a:pt x="2061" y="423"/>
                  </a:cubicBezTo>
                  <a:lnTo>
                    <a:pt x="1747" y="73"/>
                  </a:lnTo>
                  <a:cubicBezTo>
                    <a:pt x="1702" y="22"/>
                    <a:pt x="1648" y="0"/>
                    <a:pt x="15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112"/>
          <p:cNvGrpSpPr/>
          <p:nvPr/>
        </p:nvGrpSpPr>
        <p:grpSpPr>
          <a:xfrm>
            <a:off x="5532350" y="2058300"/>
            <a:ext cx="342925" cy="353975"/>
            <a:chOff x="5532350" y="2058300"/>
            <a:chExt cx="342925" cy="353975"/>
          </a:xfrm>
        </p:grpSpPr>
        <p:sp>
          <p:nvSpPr>
            <p:cNvPr id="2320" name="Google Shape;2320;p112"/>
            <p:cNvSpPr/>
            <p:nvPr/>
          </p:nvSpPr>
          <p:spPr>
            <a:xfrm>
              <a:off x="5532350" y="2058300"/>
              <a:ext cx="342925" cy="353975"/>
            </a:xfrm>
            <a:custGeom>
              <a:avLst/>
              <a:gdLst/>
              <a:ahLst/>
              <a:cxnLst/>
              <a:rect l="l" t="t" r="r" b="b"/>
              <a:pathLst>
                <a:path w="13717" h="14159" extrusionOk="0">
                  <a:moveTo>
                    <a:pt x="10245" y="413"/>
                  </a:moveTo>
                  <a:lnTo>
                    <a:pt x="12349" y="416"/>
                  </a:lnTo>
                  <a:lnTo>
                    <a:pt x="11655" y="1371"/>
                  </a:lnTo>
                  <a:lnTo>
                    <a:pt x="10939" y="1371"/>
                  </a:lnTo>
                  <a:lnTo>
                    <a:pt x="10245" y="413"/>
                  </a:lnTo>
                  <a:close/>
                  <a:moveTo>
                    <a:pt x="8852" y="1475"/>
                  </a:moveTo>
                  <a:cubicBezTo>
                    <a:pt x="8856" y="1475"/>
                    <a:pt x="8858" y="1481"/>
                    <a:pt x="8858" y="1486"/>
                  </a:cubicBezTo>
                  <a:lnTo>
                    <a:pt x="8858" y="2045"/>
                  </a:lnTo>
                  <a:cubicBezTo>
                    <a:pt x="8662" y="2032"/>
                    <a:pt x="8466" y="2026"/>
                    <a:pt x="8270" y="2026"/>
                  </a:cubicBezTo>
                  <a:cubicBezTo>
                    <a:pt x="8073" y="2026"/>
                    <a:pt x="7877" y="2032"/>
                    <a:pt x="7681" y="2045"/>
                  </a:cubicBezTo>
                  <a:lnTo>
                    <a:pt x="7681" y="1486"/>
                  </a:lnTo>
                  <a:cubicBezTo>
                    <a:pt x="7681" y="1479"/>
                    <a:pt x="7684" y="1476"/>
                    <a:pt x="7691" y="1476"/>
                  </a:cubicBezTo>
                  <a:lnTo>
                    <a:pt x="8849" y="1476"/>
                  </a:lnTo>
                  <a:cubicBezTo>
                    <a:pt x="8850" y="1476"/>
                    <a:pt x="8851" y="1475"/>
                    <a:pt x="8852" y="1475"/>
                  </a:cubicBezTo>
                  <a:close/>
                  <a:moveTo>
                    <a:pt x="11554" y="1784"/>
                  </a:moveTo>
                  <a:lnTo>
                    <a:pt x="11554" y="2768"/>
                  </a:lnTo>
                  <a:cubicBezTo>
                    <a:pt x="11387" y="2680"/>
                    <a:pt x="11214" y="2598"/>
                    <a:pt x="11040" y="2529"/>
                  </a:cubicBezTo>
                  <a:lnTo>
                    <a:pt x="11040" y="1784"/>
                  </a:lnTo>
                  <a:close/>
                  <a:moveTo>
                    <a:pt x="8269" y="2441"/>
                  </a:moveTo>
                  <a:cubicBezTo>
                    <a:pt x="9527" y="2441"/>
                    <a:pt x="10786" y="2737"/>
                    <a:pt x="11688" y="3328"/>
                  </a:cubicBezTo>
                  <a:lnTo>
                    <a:pt x="4855" y="3328"/>
                  </a:lnTo>
                  <a:cubicBezTo>
                    <a:pt x="5755" y="2736"/>
                    <a:pt x="7012" y="2441"/>
                    <a:pt x="8269" y="2441"/>
                  </a:cubicBezTo>
                  <a:close/>
                  <a:moveTo>
                    <a:pt x="880" y="6507"/>
                  </a:moveTo>
                  <a:lnTo>
                    <a:pt x="880" y="7783"/>
                  </a:lnTo>
                  <a:lnTo>
                    <a:pt x="409" y="7783"/>
                  </a:lnTo>
                  <a:lnTo>
                    <a:pt x="409" y="6507"/>
                  </a:lnTo>
                  <a:close/>
                  <a:moveTo>
                    <a:pt x="2140" y="6929"/>
                  </a:moveTo>
                  <a:cubicBezTo>
                    <a:pt x="2405" y="6929"/>
                    <a:pt x="2620" y="7142"/>
                    <a:pt x="2620" y="7410"/>
                  </a:cubicBezTo>
                  <a:lnTo>
                    <a:pt x="2620" y="11456"/>
                  </a:lnTo>
                  <a:cubicBezTo>
                    <a:pt x="2624" y="11636"/>
                    <a:pt x="2768" y="11783"/>
                    <a:pt x="2948" y="11783"/>
                  </a:cubicBezTo>
                  <a:lnTo>
                    <a:pt x="3733" y="11783"/>
                  </a:lnTo>
                  <a:lnTo>
                    <a:pt x="3733" y="12218"/>
                  </a:lnTo>
                  <a:lnTo>
                    <a:pt x="2666" y="12222"/>
                  </a:lnTo>
                  <a:cubicBezTo>
                    <a:pt x="2401" y="12222"/>
                    <a:pt x="2185" y="12006"/>
                    <a:pt x="2185" y="11741"/>
                  </a:cubicBezTo>
                  <a:lnTo>
                    <a:pt x="2185" y="7694"/>
                  </a:lnTo>
                  <a:cubicBezTo>
                    <a:pt x="2185" y="7511"/>
                    <a:pt x="2038" y="7364"/>
                    <a:pt x="1858" y="7364"/>
                  </a:cubicBezTo>
                  <a:lnTo>
                    <a:pt x="1296" y="7364"/>
                  </a:lnTo>
                  <a:lnTo>
                    <a:pt x="1296" y="6929"/>
                  </a:lnTo>
                  <a:close/>
                  <a:moveTo>
                    <a:pt x="10059" y="1"/>
                  </a:moveTo>
                  <a:cubicBezTo>
                    <a:pt x="9797" y="1"/>
                    <a:pt x="9647" y="295"/>
                    <a:pt x="9801" y="505"/>
                  </a:cubicBezTo>
                  <a:lnTo>
                    <a:pt x="10625" y="1646"/>
                  </a:lnTo>
                  <a:lnTo>
                    <a:pt x="10625" y="2379"/>
                  </a:lnTo>
                  <a:cubicBezTo>
                    <a:pt x="10187" y="2238"/>
                    <a:pt x="9735" y="2140"/>
                    <a:pt x="9277" y="2088"/>
                  </a:cubicBezTo>
                  <a:lnTo>
                    <a:pt x="9277" y="1486"/>
                  </a:lnTo>
                  <a:cubicBezTo>
                    <a:pt x="9277" y="1250"/>
                    <a:pt x="9084" y="1061"/>
                    <a:pt x="8849" y="1061"/>
                  </a:cubicBezTo>
                  <a:lnTo>
                    <a:pt x="7694" y="1061"/>
                  </a:lnTo>
                  <a:cubicBezTo>
                    <a:pt x="7458" y="1061"/>
                    <a:pt x="7265" y="1250"/>
                    <a:pt x="7265" y="1486"/>
                  </a:cubicBezTo>
                  <a:lnTo>
                    <a:pt x="7265" y="2088"/>
                  </a:lnTo>
                  <a:cubicBezTo>
                    <a:pt x="6009" y="2242"/>
                    <a:pt x="4900" y="2680"/>
                    <a:pt x="4174" y="3328"/>
                  </a:cubicBezTo>
                  <a:lnTo>
                    <a:pt x="3245" y="3328"/>
                  </a:lnTo>
                  <a:cubicBezTo>
                    <a:pt x="3013" y="3328"/>
                    <a:pt x="2827" y="3514"/>
                    <a:pt x="2827" y="3746"/>
                  </a:cubicBezTo>
                  <a:lnTo>
                    <a:pt x="2827" y="4374"/>
                  </a:lnTo>
                  <a:cubicBezTo>
                    <a:pt x="2827" y="4603"/>
                    <a:pt x="3013" y="4793"/>
                    <a:pt x="3245" y="4793"/>
                  </a:cubicBezTo>
                  <a:lnTo>
                    <a:pt x="3736" y="4793"/>
                  </a:lnTo>
                  <a:lnTo>
                    <a:pt x="3736" y="9497"/>
                  </a:lnTo>
                  <a:cubicBezTo>
                    <a:pt x="3736" y="9611"/>
                    <a:pt x="3828" y="9706"/>
                    <a:pt x="3942" y="9706"/>
                  </a:cubicBezTo>
                  <a:cubicBezTo>
                    <a:pt x="4056" y="9706"/>
                    <a:pt x="4151" y="9611"/>
                    <a:pt x="4151" y="9497"/>
                  </a:cubicBezTo>
                  <a:lnTo>
                    <a:pt x="4151" y="4793"/>
                  </a:lnTo>
                  <a:lnTo>
                    <a:pt x="10468" y="4793"/>
                  </a:lnTo>
                  <a:cubicBezTo>
                    <a:pt x="10730" y="4780"/>
                    <a:pt x="10730" y="4391"/>
                    <a:pt x="10468" y="4378"/>
                  </a:cubicBezTo>
                  <a:lnTo>
                    <a:pt x="3242" y="4378"/>
                  </a:lnTo>
                  <a:cubicBezTo>
                    <a:pt x="3242" y="4378"/>
                    <a:pt x="3239" y="4374"/>
                    <a:pt x="3239" y="4374"/>
                  </a:cubicBezTo>
                  <a:lnTo>
                    <a:pt x="3239" y="3746"/>
                  </a:lnTo>
                  <a:cubicBezTo>
                    <a:pt x="3239" y="3743"/>
                    <a:pt x="3242" y="3740"/>
                    <a:pt x="3242" y="3740"/>
                  </a:cubicBezTo>
                  <a:lnTo>
                    <a:pt x="13297" y="3740"/>
                  </a:lnTo>
                  <a:cubicBezTo>
                    <a:pt x="13301" y="3740"/>
                    <a:pt x="13301" y="3743"/>
                    <a:pt x="13301" y="3746"/>
                  </a:cubicBezTo>
                  <a:lnTo>
                    <a:pt x="13301" y="4374"/>
                  </a:lnTo>
                  <a:cubicBezTo>
                    <a:pt x="13301" y="4374"/>
                    <a:pt x="13301" y="4378"/>
                    <a:pt x="13297" y="4378"/>
                  </a:cubicBezTo>
                  <a:lnTo>
                    <a:pt x="11433" y="4378"/>
                  </a:lnTo>
                  <a:cubicBezTo>
                    <a:pt x="11429" y="4377"/>
                    <a:pt x="11425" y="4377"/>
                    <a:pt x="11421" y="4377"/>
                  </a:cubicBezTo>
                  <a:cubicBezTo>
                    <a:pt x="11309" y="4377"/>
                    <a:pt x="11214" y="4470"/>
                    <a:pt x="11214" y="4584"/>
                  </a:cubicBezTo>
                  <a:cubicBezTo>
                    <a:pt x="11214" y="4703"/>
                    <a:pt x="11312" y="4793"/>
                    <a:pt x="11427" y="4793"/>
                  </a:cubicBezTo>
                  <a:cubicBezTo>
                    <a:pt x="11429" y="4793"/>
                    <a:pt x="11431" y="4793"/>
                    <a:pt x="11433" y="4793"/>
                  </a:cubicBezTo>
                  <a:lnTo>
                    <a:pt x="12391" y="4793"/>
                  </a:lnTo>
                  <a:lnTo>
                    <a:pt x="12391" y="12781"/>
                  </a:lnTo>
                  <a:cubicBezTo>
                    <a:pt x="12391" y="13311"/>
                    <a:pt x="11959" y="13743"/>
                    <a:pt x="11430" y="13743"/>
                  </a:cubicBezTo>
                  <a:lnTo>
                    <a:pt x="5110" y="13743"/>
                  </a:lnTo>
                  <a:cubicBezTo>
                    <a:pt x="4580" y="13743"/>
                    <a:pt x="4148" y="13311"/>
                    <a:pt x="4148" y="12781"/>
                  </a:cubicBezTo>
                  <a:lnTo>
                    <a:pt x="4148" y="10465"/>
                  </a:lnTo>
                  <a:cubicBezTo>
                    <a:pt x="4148" y="10328"/>
                    <a:pt x="4044" y="10259"/>
                    <a:pt x="3940" y="10259"/>
                  </a:cubicBezTo>
                  <a:cubicBezTo>
                    <a:pt x="3837" y="10259"/>
                    <a:pt x="3733" y="10328"/>
                    <a:pt x="3733" y="10465"/>
                  </a:cubicBezTo>
                  <a:lnTo>
                    <a:pt x="3733" y="11371"/>
                  </a:lnTo>
                  <a:lnTo>
                    <a:pt x="3033" y="11371"/>
                  </a:lnTo>
                  <a:lnTo>
                    <a:pt x="3033" y="7410"/>
                  </a:lnTo>
                  <a:cubicBezTo>
                    <a:pt x="3033" y="6916"/>
                    <a:pt x="2630" y="6514"/>
                    <a:pt x="2136" y="6514"/>
                  </a:cubicBezTo>
                  <a:lnTo>
                    <a:pt x="1292" y="6514"/>
                  </a:lnTo>
                  <a:lnTo>
                    <a:pt x="1292" y="6422"/>
                  </a:lnTo>
                  <a:cubicBezTo>
                    <a:pt x="1292" y="6242"/>
                    <a:pt x="1145" y="6095"/>
                    <a:pt x="965" y="6095"/>
                  </a:cubicBezTo>
                  <a:lnTo>
                    <a:pt x="327" y="6095"/>
                  </a:lnTo>
                  <a:cubicBezTo>
                    <a:pt x="144" y="6095"/>
                    <a:pt x="0" y="6242"/>
                    <a:pt x="0" y="6422"/>
                  </a:cubicBezTo>
                  <a:lnTo>
                    <a:pt x="0" y="7868"/>
                  </a:lnTo>
                  <a:cubicBezTo>
                    <a:pt x="0" y="8048"/>
                    <a:pt x="144" y="8195"/>
                    <a:pt x="327" y="8195"/>
                  </a:cubicBezTo>
                  <a:lnTo>
                    <a:pt x="969" y="8195"/>
                  </a:lnTo>
                  <a:cubicBezTo>
                    <a:pt x="1148" y="8195"/>
                    <a:pt x="1292" y="8048"/>
                    <a:pt x="1296" y="7868"/>
                  </a:cubicBezTo>
                  <a:lnTo>
                    <a:pt x="1296" y="7776"/>
                  </a:lnTo>
                  <a:lnTo>
                    <a:pt x="1770" y="7776"/>
                  </a:lnTo>
                  <a:lnTo>
                    <a:pt x="1770" y="11741"/>
                  </a:lnTo>
                  <a:cubicBezTo>
                    <a:pt x="1773" y="12235"/>
                    <a:pt x="2172" y="12634"/>
                    <a:pt x="2666" y="12637"/>
                  </a:cubicBezTo>
                  <a:lnTo>
                    <a:pt x="3733" y="12637"/>
                  </a:lnTo>
                  <a:lnTo>
                    <a:pt x="3733" y="12781"/>
                  </a:lnTo>
                  <a:cubicBezTo>
                    <a:pt x="3736" y="13540"/>
                    <a:pt x="4351" y="14155"/>
                    <a:pt x="5110" y="14158"/>
                  </a:cubicBezTo>
                  <a:lnTo>
                    <a:pt x="11430" y="14158"/>
                  </a:lnTo>
                  <a:cubicBezTo>
                    <a:pt x="12188" y="14155"/>
                    <a:pt x="12803" y="13540"/>
                    <a:pt x="12807" y="12781"/>
                  </a:cubicBezTo>
                  <a:lnTo>
                    <a:pt x="12807" y="4793"/>
                  </a:lnTo>
                  <a:lnTo>
                    <a:pt x="13297" y="4793"/>
                  </a:lnTo>
                  <a:cubicBezTo>
                    <a:pt x="13526" y="4793"/>
                    <a:pt x="13716" y="4603"/>
                    <a:pt x="13716" y="4374"/>
                  </a:cubicBezTo>
                  <a:lnTo>
                    <a:pt x="13716" y="3746"/>
                  </a:lnTo>
                  <a:cubicBezTo>
                    <a:pt x="13716" y="3514"/>
                    <a:pt x="13526" y="3328"/>
                    <a:pt x="13297" y="3328"/>
                  </a:cubicBezTo>
                  <a:lnTo>
                    <a:pt x="12368" y="3328"/>
                  </a:lnTo>
                  <a:cubicBezTo>
                    <a:pt x="12244" y="3213"/>
                    <a:pt x="12110" y="3112"/>
                    <a:pt x="11969" y="3017"/>
                  </a:cubicBezTo>
                  <a:lnTo>
                    <a:pt x="11969" y="1646"/>
                  </a:lnTo>
                  <a:lnTo>
                    <a:pt x="12797" y="505"/>
                  </a:lnTo>
                  <a:cubicBezTo>
                    <a:pt x="12951" y="295"/>
                    <a:pt x="12800" y="1"/>
                    <a:pt x="1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12"/>
            <p:cNvSpPr/>
            <p:nvPr/>
          </p:nvSpPr>
          <p:spPr>
            <a:xfrm>
              <a:off x="5652075" y="2232375"/>
              <a:ext cx="173550" cy="117050"/>
            </a:xfrm>
            <a:custGeom>
              <a:avLst/>
              <a:gdLst/>
              <a:ahLst/>
              <a:cxnLst/>
              <a:rect l="l" t="t" r="r" b="b"/>
              <a:pathLst>
                <a:path w="6942" h="4682" extrusionOk="0">
                  <a:moveTo>
                    <a:pt x="887" y="421"/>
                  </a:moveTo>
                  <a:lnTo>
                    <a:pt x="887" y="421"/>
                  </a:lnTo>
                  <a:cubicBezTo>
                    <a:pt x="1747" y="427"/>
                    <a:pt x="2712" y="964"/>
                    <a:pt x="3147" y="1709"/>
                  </a:cubicBezTo>
                  <a:lnTo>
                    <a:pt x="3147" y="1713"/>
                  </a:lnTo>
                  <a:cubicBezTo>
                    <a:pt x="3003" y="1798"/>
                    <a:pt x="2866" y="1893"/>
                    <a:pt x="2732" y="1997"/>
                  </a:cubicBezTo>
                  <a:cubicBezTo>
                    <a:pt x="2287" y="1399"/>
                    <a:pt x="1629" y="839"/>
                    <a:pt x="887" y="421"/>
                  </a:cubicBezTo>
                  <a:close/>
                  <a:moveTo>
                    <a:pt x="815" y="852"/>
                  </a:moveTo>
                  <a:lnTo>
                    <a:pt x="815" y="852"/>
                  </a:lnTo>
                  <a:cubicBezTo>
                    <a:pt x="1469" y="1242"/>
                    <a:pt x="2041" y="1745"/>
                    <a:pt x="2427" y="2279"/>
                  </a:cubicBezTo>
                  <a:cubicBezTo>
                    <a:pt x="2090" y="2648"/>
                    <a:pt x="1937" y="3047"/>
                    <a:pt x="1979" y="3440"/>
                  </a:cubicBezTo>
                  <a:cubicBezTo>
                    <a:pt x="1816" y="3352"/>
                    <a:pt x="1678" y="3227"/>
                    <a:pt x="1570" y="3077"/>
                  </a:cubicBezTo>
                  <a:cubicBezTo>
                    <a:pt x="1318" y="2724"/>
                    <a:pt x="1256" y="2396"/>
                    <a:pt x="1184" y="2014"/>
                  </a:cubicBezTo>
                  <a:cubicBezTo>
                    <a:pt x="1119" y="1664"/>
                    <a:pt x="1047" y="1284"/>
                    <a:pt x="815" y="852"/>
                  </a:cubicBezTo>
                  <a:close/>
                  <a:moveTo>
                    <a:pt x="5581" y="1431"/>
                  </a:moveTo>
                  <a:cubicBezTo>
                    <a:pt x="5728" y="1431"/>
                    <a:pt x="5872" y="1445"/>
                    <a:pt x="6016" y="1467"/>
                  </a:cubicBezTo>
                  <a:cubicBezTo>
                    <a:pt x="4416" y="1795"/>
                    <a:pt x="3167" y="2537"/>
                    <a:pt x="2431" y="3581"/>
                  </a:cubicBezTo>
                  <a:cubicBezTo>
                    <a:pt x="2071" y="2465"/>
                    <a:pt x="4102" y="1431"/>
                    <a:pt x="5581" y="1431"/>
                  </a:cubicBezTo>
                  <a:close/>
                  <a:moveTo>
                    <a:pt x="5931" y="1912"/>
                  </a:moveTo>
                  <a:lnTo>
                    <a:pt x="5931" y="1912"/>
                  </a:lnTo>
                  <a:cubicBezTo>
                    <a:pt x="5568" y="2259"/>
                    <a:pt x="5365" y="2625"/>
                    <a:pt x="5182" y="2959"/>
                  </a:cubicBezTo>
                  <a:lnTo>
                    <a:pt x="5178" y="2959"/>
                  </a:lnTo>
                  <a:cubicBezTo>
                    <a:pt x="4976" y="3332"/>
                    <a:pt x="4796" y="3653"/>
                    <a:pt x="4429" y="3895"/>
                  </a:cubicBezTo>
                  <a:cubicBezTo>
                    <a:pt x="4100" y="4110"/>
                    <a:pt x="3740" y="4197"/>
                    <a:pt x="3423" y="4197"/>
                  </a:cubicBezTo>
                  <a:cubicBezTo>
                    <a:pt x="3104" y="4197"/>
                    <a:pt x="2828" y="4109"/>
                    <a:pt x="2669" y="3976"/>
                  </a:cubicBezTo>
                  <a:cubicBezTo>
                    <a:pt x="3301" y="2975"/>
                    <a:pt x="4442" y="2252"/>
                    <a:pt x="5931" y="1912"/>
                  </a:cubicBezTo>
                  <a:close/>
                  <a:moveTo>
                    <a:pt x="871" y="1"/>
                  </a:moveTo>
                  <a:cubicBezTo>
                    <a:pt x="678" y="1"/>
                    <a:pt x="491" y="23"/>
                    <a:pt x="314" y="67"/>
                  </a:cubicBezTo>
                  <a:cubicBezTo>
                    <a:pt x="89" y="126"/>
                    <a:pt x="0" y="395"/>
                    <a:pt x="141" y="574"/>
                  </a:cubicBezTo>
                  <a:cubicBezTo>
                    <a:pt x="599" y="1160"/>
                    <a:pt x="690" y="1634"/>
                    <a:pt x="775" y="2092"/>
                  </a:cubicBezTo>
                  <a:cubicBezTo>
                    <a:pt x="851" y="2485"/>
                    <a:pt x="929" y="2894"/>
                    <a:pt x="1237" y="3319"/>
                  </a:cubicBezTo>
                  <a:cubicBezTo>
                    <a:pt x="1472" y="3646"/>
                    <a:pt x="1780" y="3859"/>
                    <a:pt x="2136" y="3937"/>
                  </a:cubicBezTo>
                  <a:cubicBezTo>
                    <a:pt x="2146" y="3960"/>
                    <a:pt x="2159" y="3983"/>
                    <a:pt x="2172" y="4006"/>
                  </a:cubicBezTo>
                  <a:cubicBezTo>
                    <a:pt x="2104" y="4133"/>
                    <a:pt x="2041" y="4264"/>
                    <a:pt x="1989" y="4398"/>
                  </a:cubicBezTo>
                  <a:cubicBezTo>
                    <a:pt x="1947" y="4503"/>
                    <a:pt x="1999" y="4624"/>
                    <a:pt x="2107" y="4667"/>
                  </a:cubicBezTo>
                  <a:cubicBezTo>
                    <a:pt x="2132" y="4677"/>
                    <a:pt x="2157" y="4681"/>
                    <a:pt x="2183" y="4681"/>
                  </a:cubicBezTo>
                  <a:cubicBezTo>
                    <a:pt x="2264" y="4681"/>
                    <a:pt x="2343" y="4632"/>
                    <a:pt x="2375" y="4552"/>
                  </a:cubicBezTo>
                  <a:cubicBezTo>
                    <a:pt x="2404" y="4480"/>
                    <a:pt x="2437" y="4408"/>
                    <a:pt x="2470" y="4339"/>
                  </a:cubicBezTo>
                  <a:cubicBezTo>
                    <a:pt x="2710" y="4511"/>
                    <a:pt x="3052" y="4611"/>
                    <a:pt x="3429" y="4611"/>
                  </a:cubicBezTo>
                  <a:cubicBezTo>
                    <a:pt x="3827" y="4611"/>
                    <a:pt x="4265" y="4499"/>
                    <a:pt x="4658" y="4241"/>
                  </a:cubicBezTo>
                  <a:cubicBezTo>
                    <a:pt x="5113" y="3944"/>
                    <a:pt x="5332" y="3545"/>
                    <a:pt x="5545" y="3159"/>
                  </a:cubicBezTo>
                  <a:cubicBezTo>
                    <a:pt x="5797" y="2701"/>
                    <a:pt x="6058" y="2226"/>
                    <a:pt x="6742" y="1814"/>
                  </a:cubicBezTo>
                  <a:cubicBezTo>
                    <a:pt x="6941" y="1693"/>
                    <a:pt x="6941" y="1405"/>
                    <a:pt x="6742" y="1288"/>
                  </a:cubicBezTo>
                  <a:cubicBezTo>
                    <a:pt x="6424" y="1098"/>
                    <a:pt x="6016" y="1014"/>
                    <a:pt x="5572" y="1014"/>
                  </a:cubicBezTo>
                  <a:cubicBezTo>
                    <a:pt x="4901" y="1014"/>
                    <a:pt x="4150" y="1206"/>
                    <a:pt x="3513" y="1513"/>
                  </a:cubicBezTo>
                  <a:cubicBezTo>
                    <a:pt x="3242" y="1045"/>
                    <a:pt x="2787" y="627"/>
                    <a:pt x="2234" y="345"/>
                  </a:cubicBezTo>
                  <a:cubicBezTo>
                    <a:pt x="1790" y="117"/>
                    <a:pt x="1315" y="1"/>
                    <a:pt x="8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2" name="Google Shape;2322;p112"/>
          <p:cNvGrpSpPr/>
          <p:nvPr/>
        </p:nvGrpSpPr>
        <p:grpSpPr>
          <a:xfrm>
            <a:off x="4786950" y="2083700"/>
            <a:ext cx="361550" cy="303375"/>
            <a:chOff x="4786950" y="2083700"/>
            <a:chExt cx="361550" cy="303375"/>
          </a:xfrm>
        </p:grpSpPr>
        <p:sp>
          <p:nvSpPr>
            <p:cNvPr id="2323" name="Google Shape;2323;p112"/>
            <p:cNvSpPr/>
            <p:nvPr/>
          </p:nvSpPr>
          <p:spPr>
            <a:xfrm>
              <a:off x="4988700" y="2194900"/>
              <a:ext cx="101750" cy="74175"/>
            </a:xfrm>
            <a:custGeom>
              <a:avLst/>
              <a:gdLst/>
              <a:ahLst/>
              <a:cxnLst/>
              <a:rect l="l" t="t" r="r" b="b"/>
              <a:pathLst>
                <a:path w="4070" h="2967" extrusionOk="0">
                  <a:moveTo>
                    <a:pt x="2777" y="415"/>
                  </a:moveTo>
                  <a:cubicBezTo>
                    <a:pt x="2852" y="415"/>
                    <a:pt x="2924" y="418"/>
                    <a:pt x="2996" y="425"/>
                  </a:cubicBezTo>
                  <a:cubicBezTo>
                    <a:pt x="2058" y="641"/>
                    <a:pt x="1070" y="1148"/>
                    <a:pt x="667" y="2021"/>
                  </a:cubicBezTo>
                  <a:cubicBezTo>
                    <a:pt x="661" y="2015"/>
                    <a:pt x="654" y="2005"/>
                    <a:pt x="651" y="1998"/>
                  </a:cubicBezTo>
                  <a:cubicBezTo>
                    <a:pt x="458" y="1668"/>
                    <a:pt x="520" y="1364"/>
                    <a:pt x="844" y="1072"/>
                  </a:cubicBezTo>
                  <a:cubicBezTo>
                    <a:pt x="1292" y="660"/>
                    <a:pt x="2103" y="415"/>
                    <a:pt x="2777" y="415"/>
                  </a:cubicBezTo>
                  <a:close/>
                  <a:moveTo>
                    <a:pt x="3042" y="844"/>
                  </a:moveTo>
                  <a:lnTo>
                    <a:pt x="3042" y="844"/>
                  </a:lnTo>
                  <a:cubicBezTo>
                    <a:pt x="2830" y="1046"/>
                    <a:pt x="2689" y="1262"/>
                    <a:pt x="2555" y="1462"/>
                  </a:cubicBezTo>
                  <a:cubicBezTo>
                    <a:pt x="2385" y="1720"/>
                    <a:pt x="2234" y="1946"/>
                    <a:pt x="1956" y="2096"/>
                  </a:cubicBezTo>
                  <a:cubicBezTo>
                    <a:pt x="1759" y="2205"/>
                    <a:pt x="1542" y="2259"/>
                    <a:pt x="1321" y="2259"/>
                  </a:cubicBezTo>
                  <a:cubicBezTo>
                    <a:pt x="1223" y="2259"/>
                    <a:pt x="1125" y="2248"/>
                    <a:pt x="1027" y="2227"/>
                  </a:cubicBezTo>
                  <a:cubicBezTo>
                    <a:pt x="1374" y="1436"/>
                    <a:pt x="2309" y="1020"/>
                    <a:pt x="3042" y="844"/>
                  </a:cubicBezTo>
                  <a:close/>
                  <a:moveTo>
                    <a:pt x="2777" y="0"/>
                  </a:moveTo>
                  <a:cubicBezTo>
                    <a:pt x="2600" y="0"/>
                    <a:pt x="2412" y="15"/>
                    <a:pt x="2218" y="45"/>
                  </a:cubicBezTo>
                  <a:cubicBezTo>
                    <a:pt x="1560" y="150"/>
                    <a:pt x="942" y="418"/>
                    <a:pt x="563" y="765"/>
                  </a:cubicBezTo>
                  <a:cubicBezTo>
                    <a:pt x="101" y="1187"/>
                    <a:pt x="0" y="1710"/>
                    <a:pt x="291" y="2208"/>
                  </a:cubicBezTo>
                  <a:cubicBezTo>
                    <a:pt x="350" y="2306"/>
                    <a:pt x="429" y="2387"/>
                    <a:pt x="523" y="2453"/>
                  </a:cubicBezTo>
                  <a:cubicBezTo>
                    <a:pt x="504" y="2548"/>
                    <a:pt x="491" y="2646"/>
                    <a:pt x="481" y="2744"/>
                  </a:cubicBezTo>
                  <a:cubicBezTo>
                    <a:pt x="474" y="2865"/>
                    <a:pt x="569" y="2966"/>
                    <a:pt x="690" y="2966"/>
                  </a:cubicBezTo>
                  <a:cubicBezTo>
                    <a:pt x="798" y="2966"/>
                    <a:pt x="890" y="2881"/>
                    <a:pt x="896" y="2773"/>
                  </a:cubicBezTo>
                  <a:cubicBezTo>
                    <a:pt x="900" y="2721"/>
                    <a:pt x="906" y="2672"/>
                    <a:pt x="913" y="2626"/>
                  </a:cubicBezTo>
                  <a:cubicBezTo>
                    <a:pt x="1048" y="2659"/>
                    <a:pt x="1185" y="2675"/>
                    <a:pt x="1322" y="2675"/>
                  </a:cubicBezTo>
                  <a:cubicBezTo>
                    <a:pt x="1611" y="2675"/>
                    <a:pt x="1898" y="2603"/>
                    <a:pt x="2156" y="2463"/>
                  </a:cubicBezTo>
                  <a:cubicBezTo>
                    <a:pt x="2522" y="2260"/>
                    <a:pt x="2715" y="1972"/>
                    <a:pt x="2902" y="1691"/>
                  </a:cubicBezTo>
                  <a:cubicBezTo>
                    <a:pt x="3114" y="1367"/>
                    <a:pt x="3333" y="1036"/>
                    <a:pt x="3857" y="775"/>
                  </a:cubicBezTo>
                  <a:cubicBezTo>
                    <a:pt x="4046" y="680"/>
                    <a:pt x="4069" y="415"/>
                    <a:pt x="3896" y="291"/>
                  </a:cubicBezTo>
                  <a:cubicBezTo>
                    <a:pt x="3627" y="100"/>
                    <a:pt x="3236" y="0"/>
                    <a:pt x="2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12"/>
            <p:cNvSpPr/>
            <p:nvPr/>
          </p:nvSpPr>
          <p:spPr>
            <a:xfrm>
              <a:off x="4786950" y="2083700"/>
              <a:ext cx="361550" cy="303375"/>
            </a:xfrm>
            <a:custGeom>
              <a:avLst/>
              <a:gdLst/>
              <a:ahLst/>
              <a:cxnLst/>
              <a:rect l="l" t="t" r="r" b="b"/>
              <a:pathLst>
                <a:path w="14462" h="12135" extrusionOk="0">
                  <a:moveTo>
                    <a:pt x="9558" y="412"/>
                  </a:moveTo>
                  <a:cubicBezTo>
                    <a:pt x="10108" y="412"/>
                    <a:pt x="10658" y="550"/>
                    <a:pt x="11214" y="826"/>
                  </a:cubicBezTo>
                  <a:lnTo>
                    <a:pt x="11214" y="1311"/>
                  </a:lnTo>
                  <a:lnTo>
                    <a:pt x="7903" y="1311"/>
                  </a:lnTo>
                  <a:lnTo>
                    <a:pt x="7903" y="826"/>
                  </a:lnTo>
                  <a:cubicBezTo>
                    <a:pt x="8459" y="550"/>
                    <a:pt x="9009" y="412"/>
                    <a:pt x="9558" y="412"/>
                  </a:cubicBezTo>
                  <a:close/>
                  <a:moveTo>
                    <a:pt x="10694" y="1726"/>
                  </a:moveTo>
                  <a:lnTo>
                    <a:pt x="10694" y="2348"/>
                  </a:lnTo>
                  <a:lnTo>
                    <a:pt x="8423" y="2348"/>
                  </a:lnTo>
                  <a:lnTo>
                    <a:pt x="8423" y="1726"/>
                  </a:lnTo>
                  <a:close/>
                  <a:moveTo>
                    <a:pt x="6022" y="2763"/>
                  </a:moveTo>
                  <a:lnTo>
                    <a:pt x="6022" y="3865"/>
                  </a:lnTo>
                  <a:lnTo>
                    <a:pt x="4642" y="3865"/>
                  </a:lnTo>
                  <a:lnTo>
                    <a:pt x="4642" y="2763"/>
                  </a:lnTo>
                  <a:close/>
                  <a:moveTo>
                    <a:pt x="6022" y="4281"/>
                  </a:moveTo>
                  <a:lnTo>
                    <a:pt x="6022" y="5383"/>
                  </a:lnTo>
                  <a:lnTo>
                    <a:pt x="4642" y="5383"/>
                  </a:lnTo>
                  <a:lnTo>
                    <a:pt x="4642" y="4281"/>
                  </a:lnTo>
                  <a:close/>
                  <a:moveTo>
                    <a:pt x="6022" y="5795"/>
                  </a:moveTo>
                  <a:lnTo>
                    <a:pt x="6022" y="6901"/>
                  </a:lnTo>
                  <a:lnTo>
                    <a:pt x="4642" y="6901"/>
                  </a:lnTo>
                  <a:lnTo>
                    <a:pt x="4642" y="5795"/>
                  </a:lnTo>
                  <a:close/>
                  <a:moveTo>
                    <a:pt x="6022" y="7313"/>
                  </a:moveTo>
                  <a:lnTo>
                    <a:pt x="6022" y="8415"/>
                  </a:lnTo>
                  <a:lnTo>
                    <a:pt x="4642" y="8415"/>
                  </a:lnTo>
                  <a:lnTo>
                    <a:pt x="4642" y="7313"/>
                  </a:lnTo>
                  <a:close/>
                  <a:moveTo>
                    <a:pt x="6022" y="8831"/>
                  </a:moveTo>
                  <a:lnTo>
                    <a:pt x="6022" y="9936"/>
                  </a:lnTo>
                  <a:lnTo>
                    <a:pt x="4642" y="9936"/>
                  </a:lnTo>
                  <a:lnTo>
                    <a:pt x="4642" y="8831"/>
                  </a:lnTo>
                  <a:close/>
                  <a:moveTo>
                    <a:pt x="9702" y="9619"/>
                  </a:moveTo>
                  <a:cubicBezTo>
                    <a:pt x="9833" y="9619"/>
                    <a:pt x="9941" y="9727"/>
                    <a:pt x="9941" y="9858"/>
                  </a:cubicBezTo>
                  <a:lnTo>
                    <a:pt x="9941" y="10879"/>
                  </a:lnTo>
                  <a:lnTo>
                    <a:pt x="9172" y="10879"/>
                  </a:lnTo>
                  <a:lnTo>
                    <a:pt x="9172" y="10143"/>
                  </a:lnTo>
                  <a:lnTo>
                    <a:pt x="9172" y="9861"/>
                  </a:lnTo>
                  <a:cubicBezTo>
                    <a:pt x="9172" y="9730"/>
                    <a:pt x="9280" y="9622"/>
                    <a:pt x="9415" y="9622"/>
                  </a:cubicBezTo>
                  <a:lnTo>
                    <a:pt x="9415" y="9619"/>
                  </a:lnTo>
                  <a:close/>
                  <a:moveTo>
                    <a:pt x="2634" y="9243"/>
                  </a:moveTo>
                  <a:cubicBezTo>
                    <a:pt x="2833" y="9243"/>
                    <a:pt x="2993" y="9407"/>
                    <a:pt x="2993" y="9606"/>
                  </a:cubicBezTo>
                  <a:lnTo>
                    <a:pt x="2993" y="11709"/>
                  </a:lnTo>
                  <a:lnTo>
                    <a:pt x="2270" y="11709"/>
                  </a:lnTo>
                  <a:lnTo>
                    <a:pt x="2270" y="9606"/>
                  </a:lnTo>
                  <a:cubicBezTo>
                    <a:pt x="2270" y="9407"/>
                    <a:pt x="2434" y="9243"/>
                    <a:pt x="2634" y="9243"/>
                  </a:cubicBezTo>
                  <a:close/>
                  <a:moveTo>
                    <a:pt x="11799" y="9253"/>
                  </a:moveTo>
                  <a:cubicBezTo>
                    <a:pt x="11995" y="9253"/>
                    <a:pt x="12156" y="9410"/>
                    <a:pt x="12162" y="9603"/>
                  </a:cubicBezTo>
                  <a:lnTo>
                    <a:pt x="12162" y="11709"/>
                  </a:lnTo>
                  <a:lnTo>
                    <a:pt x="11439" y="11709"/>
                  </a:lnTo>
                  <a:lnTo>
                    <a:pt x="11439" y="9603"/>
                  </a:lnTo>
                  <a:cubicBezTo>
                    <a:pt x="11446" y="9410"/>
                    <a:pt x="11603" y="9253"/>
                    <a:pt x="11799" y="9253"/>
                  </a:cubicBezTo>
                  <a:close/>
                  <a:moveTo>
                    <a:pt x="9557" y="1"/>
                  </a:moveTo>
                  <a:cubicBezTo>
                    <a:pt x="8928" y="1"/>
                    <a:pt x="8299" y="159"/>
                    <a:pt x="7674" y="476"/>
                  </a:cubicBezTo>
                  <a:cubicBezTo>
                    <a:pt x="7560" y="532"/>
                    <a:pt x="7485" y="653"/>
                    <a:pt x="7488" y="784"/>
                  </a:cubicBezTo>
                  <a:lnTo>
                    <a:pt x="7488" y="1379"/>
                  </a:lnTo>
                  <a:cubicBezTo>
                    <a:pt x="7488" y="1569"/>
                    <a:pt x="7642" y="1726"/>
                    <a:pt x="7831" y="1726"/>
                  </a:cubicBezTo>
                  <a:lnTo>
                    <a:pt x="8008" y="1726"/>
                  </a:lnTo>
                  <a:lnTo>
                    <a:pt x="8008" y="2348"/>
                  </a:lnTo>
                  <a:lnTo>
                    <a:pt x="6435" y="2348"/>
                  </a:lnTo>
                  <a:lnTo>
                    <a:pt x="6435" y="1517"/>
                  </a:lnTo>
                  <a:cubicBezTo>
                    <a:pt x="6435" y="1379"/>
                    <a:pt x="6331" y="1311"/>
                    <a:pt x="6228" y="1311"/>
                  </a:cubicBezTo>
                  <a:cubicBezTo>
                    <a:pt x="6125" y="1311"/>
                    <a:pt x="6022" y="1379"/>
                    <a:pt x="6022" y="1517"/>
                  </a:cubicBezTo>
                  <a:lnTo>
                    <a:pt x="6022" y="2348"/>
                  </a:lnTo>
                  <a:lnTo>
                    <a:pt x="4642" y="2348"/>
                  </a:lnTo>
                  <a:lnTo>
                    <a:pt x="4642" y="1517"/>
                  </a:lnTo>
                  <a:cubicBezTo>
                    <a:pt x="4635" y="1384"/>
                    <a:pt x="4535" y="1318"/>
                    <a:pt x="4434" y="1318"/>
                  </a:cubicBezTo>
                  <a:cubicBezTo>
                    <a:pt x="4334" y="1318"/>
                    <a:pt x="4233" y="1384"/>
                    <a:pt x="4227" y="1517"/>
                  </a:cubicBezTo>
                  <a:lnTo>
                    <a:pt x="4227" y="2348"/>
                  </a:lnTo>
                  <a:lnTo>
                    <a:pt x="1413" y="2348"/>
                  </a:lnTo>
                  <a:cubicBezTo>
                    <a:pt x="1096" y="2348"/>
                    <a:pt x="815" y="2547"/>
                    <a:pt x="710" y="2848"/>
                  </a:cubicBezTo>
                  <a:cubicBezTo>
                    <a:pt x="612" y="3142"/>
                    <a:pt x="524" y="3443"/>
                    <a:pt x="452" y="3744"/>
                  </a:cubicBezTo>
                  <a:cubicBezTo>
                    <a:pt x="422" y="3856"/>
                    <a:pt x="491" y="3970"/>
                    <a:pt x="602" y="3996"/>
                  </a:cubicBezTo>
                  <a:cubicBezTo>
                    <a:pt x="618" y="4000"/>
                    <a:pt x="634" y="4002"/>
                    <a:pt x="650" y="4002"/>
                  </a:cubicBezTo>
                  <a:cubicBezTo>
                    <a:pt x="744" y="4002"/>
                    <a:pt x="832" y="3938"/>
                    <a:pt x="854" y="3842"/>
                  </a:cubicBezTo>
                  <a:cubicBezTo>
                    <a:pt x="926" y="3555"/>
                    <a:pt x="1008" y="3263"/>
                    <a:pt x="1106" y="2982"/>
                  </a:cubicBezTo>
                  <a:cubicBezTo>
                    <a:pt x="1148" y="2848"/>
                    <a:pt x="1273" y="2760"/>
                    <a:pt x="1413" y="2760"/>
                  </a:cubicBezTo>
                  <a:lnTo>
                    <a:pt x="4227" y="2760"/>
                  </a:lnTo>
                  <a:lnTo>
                    <a:pt x="4227" y="9933"/>
                  </a:lnTo>
                  <a:lnTo>
                    <a:pt x="3409" y="9933"/>
                  </a:lnTo>
                  <a:lnTo>
                    <a:pt x="3409" y="9606"/>
                  </a:lnTo>
                  <a:cubicBezTo>
                    <a:pt x="3409" y="9178"/>
                    <a:pt x="3062" y="8831"/>
                    <a:pt x="2634" y="8831"/>
                  </a:cubicBezTo>
                  <a:cubicBezTo>
                    <a:pt x="2202" y="8831"/>
                    <a:pt x="1855" y="9178"/>
                    <a:pt x="1855" y="9606"/>
                  </a:cubicBezTo>
                  <a:lnTo>
                    <a:pt x="1855" y="9933"/>
                  </a:lnTo>
                  <a:lnTo>
                    <a:pt x="1413" y="9933"/>
                  </a:lnTo>
                  <a:cubicBezTo>
                    <a:pt x="1273" y="9933"/>
                    <a:pt x="1148" y="9845"/>
                    <a:pt x="1103" y="9714"/>
                  </a:cubicBezTo>
                  <a:cubicBezTo>
                    <a:pt x="569" y="8124"/>
                    <a:pt x="419" y="6433"/>
                    <a:pt x="668" y="4775"/>
                  </a:cubicBezTo>
                  <a:cubicBezTo>
                    <a:pt x="678" y="4633"/>
                    <a:pt x="569" y="4553"/>
                    <a:pt x="460" y="4553"/>
                  </a:cubicBezTo>
                  <a:cubicBezTo>
                    <a:pt x="372" y="4553"/>
                    <a:pt x="285" y="4604"/>
                    <a:pt x="259" y="4716"/>
                  </a:cubicBezTo>
                  <a:cubicBezTo>
                    <a:pt x="0" y="6436"/>
                    <a:pt x="157" y="8196"/>
                    <a:pt x="713" y="9848"/>
                  </a:cubicBezTo>
                  <a:cubicBezTo>
                    <a:pt x="815" y="10146"/>
                    <a:pt x="1096" y="10349"/>
                    <a:pt x="1413" y="10349"/>
                  </a:cubicBezTo>
                  <a:lnTo>
                    <a:pt x="1858" y="10349"/>
                  </a:lnTo>
                  <a:lnTo>
                    <a:pt x="1858" y="11778"/>
                  </a:lnTo>
                  <a:cubicBezTo>
                    <a:pt x="1858" y="11971"/>
                    <a:pt x="2012" y="12125"/>
                    <a:pt x="2202" y="12125"/>
                  </a:cubicBezTo>
                  <a:lnTo>
                    <a:pt x="3065" y="12125"/>
                  </a:lnTo>
                  <a:cubicBezTo>
                    <a:pt x="3255" y="12125"/>
                    <a:pt x="3409" y="11971"/>
                    <a:pt x="3409" y="11778"/>
                  </a:cubicBezTo>
                  <a:lnTo>
                    <a:pt x="3409" y="10349"/>
                  </a:lnTo>
                  <a:lnTo>
                    <a:pt x="4227" y="10349"/>
                  </a:lnTo>
                  <a:lnTo>
                    <a:pt x="4227" y="11919"/>
                  </a:lnTo>
                  <a:cubicBezTo>
                    <a:pt x="4227" y="12033"/>
                    <a:pt x="4321" y="12125"/>
                    <a:pt x="4436" y="12125"/>
                  </a:cubicBezTo>
                  <a:cubicBezTo>
                    <a:pt x="4550" y="12125"/>
                    <a:pt x="4642" y="12033"/>
                    <a:pt x="4642" y="11919"/>
                  </a:cubicBezTo>
                  <a:lnTo>
                    <a:pt x="4642" y="10349"/>
                  </a:lnTo>
                  <a:lnTo>
                    <a:pt x="6022" y="10349"/>
                  </a:lnTo>
                  <a:lnTo>
                    <a:pt x="6022" y="11919"/>
                  </a:lnTo>
                  <a:cubicBezTo>
                    <a:pt x="6016" y="12036"/>
                    <a:pt x="6111" y="12135"/>
                    <a:pt x="6228" y="12135"/>
                  </a:cubicBezTo>
                  <a:cubicBezTo>
                    <a:pt x="6346" y="12135"/>
                    <a:pt x="6441" y="12036"/>
                    <a:pt x="6438" y="11919"/>
                  </a:cubicBezTo>
                  <a:lnTo>
                    <a:pt x="6438" y="10349"/>
                  </a:lnTo>
                  <a:lnTo>
                    <a:pt x="8757" y="10349"/>
                  </a:lnTo>
                  <a:lnTo>
                    <a:pt x="8757" y="11003"/>
                  </a:lnTo>
                  <a:cubicBezTo>
                    <a:pt x="8757" y="11163"/>
                    <a:pt x="8888" y="11294"/>
                    <a:pt x="9048" y="11294"/>
                  </a:cubicBezTo>
                  <a:lnTo>
                    <a:pt x="10065" y="11294"/>
                  </a:lnTo>
                  <a:cubicBezTo>
                    <a:pt x="10226" y="11294"/>
                    <a:pt x="10357" y="11163"/>
                    <a:pt x="10357" y="11003"/>
                  </a:cubicBezTo>
                  <a:lnTo>
                    <a:pt x="10357" y="10349"/>
                  </a:lnTo>
                  <a:lnTo>
                    <a:pt x="11024" y="10349"/>
                  </a:lnTo>
                  <a:lnTo>
                    <a:pt x="11024" y="11778"/>
                  </a:lnTo>
                  <a:cubicBezTo>
                    <a:pt x="11024" y="11971"/>
                    <a:pt x="11178" y="12125"/>
                    <a:pt x="11371" y="12125"/>
                  </a:cubicBezTo>
                  <a:lnTo>
                    <a:pt x="12231" y="12125"/>
                  </a:lnTo>
                  <a:cubicBezTo>
                    <a:pt x="12421" y="12125"/>
                    <a:pt x="12574" y="11971"/>
                    <a:pt x="12578" y="11778"/>
                  </a:cubicBezTo>
                  <a:lnTo>
                    <a:pt x="12578" y="10349"/>
                  </a:lnTo>
                  <a:lnTo>
                    <a:pt x="13019" y="10349"/>
                  </a:lnTo>
                  <a:cubicBezTo>
                    <a:pt x="13337" y="10349"/>
                    <a:pt x="13618" y="10146"/>
                    <a:pt x="13723" y="9845"/>
                  </a:cubicBezTo>
                  <a:cubicBezTo>
                    <a:pt x="13755" y="9747"/>
                    <a:pt x="13788" y="9649"/>
                    <a:pt x="13814" y="9554"/>
                  </a:cubicBezTo>
                  <a:cubicBezTo>
                    <a:pt x="13864" y="9392"/>
                    <a:pt x="13736" y="9282"/>
                    <a:pt x="13609" y="9282"/>
                  </a:cubicBezTo>
                  <a:cubicBezTo>
                    <a:pt x="13529" y="9282"/>
                    <a:pt x="13450" y="9326"/>
                    <a:pt x="13418" y="9429"/>
                  </a:cubicBezTo>
                  <a:cubicBezTo>
                    <a:pt x="13392" y="9521"/>
                    <a:pt x="13359" y="9616"/>
                    <a:pt x="13327" y="9714"/>
                  </a:cubicBezTo>
                  <a:cubicBezTo>
                    <a:pt x="13281" y="9845"/>
                    <a:pt x="13160" y="9933"/>
                    <a:pt x="13019" y="9933"/>
                  </a:cubicBezTo>
                  <a:lnTo>
                    <a:pt x="12578" y="9933"/>
                  </a:lnTo>
                  <a:lnTo>
                    <a:pt x="12578" y="9606"/>
                  </a:lnTo>
                  <a:cubicBezTo>
                    <a:pt x="12578" y="9178"/>
                    <a:pt x="12228" y="8828"/>
                    <a:pt x="11799" y="8828"/>
                  </a:cubicBezTo>
                  <a:cubicBezTo>
                    <a:pt x="11371" y="8828"/>
                    <a:pt x="11024" y="9178"/>
                    <a:pt x="11024" y="9606"/>
                  </a:cubicBezTo>
                  <a:lnTo>
                    <a:pt x="11024" y="9933"/>
                  </a:lnTo>
                  <a:lnTo>
                    <a:pt x="10357" y="9933"/>
                  </a:lnTo>
                  <a:lnTo>
                    <a:pt x="10357" y="9861"/>
                  </a:lnTo>
                  <a:cubicBezTo>
                    <a:pt x="10357" y="9524"/>
                    <a:pt x="10101" y="9240"/>
                    <a:pt x="9765" y="9210"/>
                  </a:cubicBezTo>
                  <a:lnTo>
                    <a:pt x="9765" y="8752"/>
                  </a:lnTo>
                  <a:lnTo>
                    <a:pt x="10216" y="8752"/>
                  </a:lnTo>
                  <a:cubicBezTo>
                    <a:pt x="10330" y="8752"/>
                    <a:pt x="10422" y="8661"/>
                    <a:pt x="10422" y="8546"/>
                  </a:cubicBezTo>
                  <a:cubicBezTo>
                    <a:pt x="10422" y="8432"/>
                    <a:pt x="10330" y="8340"/>
                    <a:pt x="10216" y="8340"/>
                  </a:cubicBezTo>
                  <a:lnTo>
                    <a:pt x="8901" y="8340"/>
                  </a:lnTo>
                  <a:cubicBezTo>
                    <a:pt x="8623" y="8340"/>
                    <a:pt x="8623" y="8752"/>
                    <a:pt x="8901" y="8752"/>
                  </a:cubicBezTo>
                  <a:lnTo>
                    <a:pt x="9349" y="8752"/>
                  </a:lnTo>
                  <a:lnTo>
                    <a:pt x="9349" y="9210"/>
                  </a:lnTo>
                  <a:cubicBezTo>
                    <a:pt x="9015" y="9240"/>
                    <a:pt x="8757" y="9524"/>
                    <a:pt x="8757" y="9861"/>
                  </a:cubicBezTo>
                  <a:lnTo>
                    <a:pt x="8757" y="9933"/>
                  </a:lnTo>
                  <a:lnTo>
                    <a:pt x="6435" y="9933"/>
                  </a:lnTo>
                  <a:lnTo>
                    <a:pt x="6435" y="2763"/>
                  </a:lnTo>
                  <a:lnTo>
                    <a:pt x="13016" y="2763"/>
                  </a:lnTo>
                  <a:cubicBezTo>
                    <a:pt x="13157" y="2763"/>
                    <a:pt x="13281" y="2851"/>
                    <a:pt x="13327" y="2982"/>
                  </a:cubicBezTo>
                  <a:cubicBezTo>
                    <a:pt x="13925" y="4765"/>
                    <a:pt x="14040" y="6678"/>
                    <a:pt x="13654" y="8520"/>
                  </a:cubicBezTo>
                  <a:cubicBezTo>
                    <a:pt x="13628" y="8631"/>
                    <a:pt x="13700" y="8742"/>
                    <a:pt x="13814" y="8765"/>
                  </a:cubicBezTo>
                  <a:cubicBezTo>
                    <a:pt x="13828" y="8768"/>
                    <a:pt x="13842" y="8770"/>
                    <a:pt x="13856" y="8770"/>
                  </a:cubicBezTo>
                  <a:cubicBezTo>
                    <a:pt x="13951" y="8770"/>
                    <a:pt x="14037" y="8702"/>
                    <a:pt x="14059" y="8605"/>
                  </a:cubicBezTo>
                  <a:cubicBezTo>
                    <a:pt x="14462" y="6692"/>
                    <a:pt x="14347" y="4703"/>
                    <a:pt x="13723" y="2848"/>
                  </a:cubicBezTo>
                  <a:cubicBezTo>
                    <a:pt x="13619" y="2549"/>
                    <a:pt x="13341" y="2347"/>
                    <a:pt x="13027" y="2347"/>
                  </a:cubicBezTo>
                  <a:cubicBezTo>
                    <a:pt x="13024" y="2347"/>
                    <a:pt x="13022" y="2348"/>
                    <a:pt x="13019" y="2348"/>
                  </a:cubicBezTo>
                  <a:lnTo>
                    <a:pt x="11106" y="2348"/>
                  </a:lnTo>
                  <a:lnTo>
                    <a:pt x="11106" y="1726"/>
                  </a:lnTo>
                  <a:lnTo>
                    <a:pt x="11282" y="1726"/>
                  </a:lnTo>
                  <a:cubicBezTo>
                    <a:pt x="11472" y="1726"/>
                    <a:pt x="11629" y="1569"/>
                    <a:pt x="11629" y="1379"/>
                  </a:cubicBezTo>
                  <a:lnTo>
                    <a:pt x="11629" y="784"/>
                  </a:lnTo>
                  <a:cubicBezTo>
                    <a:pt x="11629" y="653"/>
                    <a:pt x="11557" y="532"/>
                    <a:pt x="11439" y="476"/>
                  </a:cubicBezTo>
                  <a:cubicBezTo>
                    <a:pt x="10815" y="159"/>
                    <a:pt x="10186" y="1"/>
                    <a:pt x="9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112"/>
          <p:cNvGrpSpPr/>
          <p:nvPr/>
        </p:nvGrpSpPr>
        <p:grpSpPr>
          <a:xfrm>
            <a:off x="4047275" y="2058225"/>
            <a:ext cx="305875" cy="354775"/>
            <a:chOff x="4047275" y="2058225"/>
            <a:chExt cx="305875" cy="354775"/>
          </a:xfrm>
        </p:grpSpPr>
        <p:sp>
          <p:nvSpPr>
            <p:cNvPr id="2326" name="Google Shape;2326;p112"/>
            <p:cNvSpPr/>
            <p:nvPr/>
          </p:nvSpPr>
          <p:spPr>
            <a:xfrm>
              <a:off x="4083425" y="2339875"/>
              <a:ext cx="25700" cy="10400"/>
            </a:xfrm>
            <a:custGeom>
              <a:avLst/>
              <a:gdLst/>
              <a:ahLst/>
              <a:cxnLst/>
              <a:rect l="l" t="t" r="r" b="b"/>
              <a:pathLst>
                <a:path w="1028" h="416" extrusionOk="0">
                  <a:moveTo>
                    <a:pt x="275" y="0"/>
                  </a:moveTo>
                  <a:cubicBezTo>
                    <a:pt x="0" y="0"/>
                    <a:pt x="0" y="416"/>
                    <a:pt x="275" y="416"/>
                  </a:cubicBezTo>
                  <a:lnTo>
                    <a:pt x="821" y="416"/>
                  </a:lnTo>
                  <a:cubicBezTo>
                    <a:pt x="936" y="416"/>
                    <a:pt x="1027" y="321"/>
                    <a:pt x="1027" y="206"/>
                  </a:cubicBezTo>
                  <a:cubicBezTo>
                    <a:pt x="1027" y="92"/>
                    <a:pt x="936" y="0"/>
                    <a:pt x="8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12"/>
            <p:cNvSpPr/>
            <p:nvPr/>
          </p:nvSpPr>
          <p:spPr>
            <a:xfrm>
              <a:off x="4047275" y="2058225"/>
              <a:ext cx="305875" cy="354775"/>
            </a:xfrm>
            <a:custGeom>
              <a:avLst/>
              <a:gdLst/>
              <a:ahLst/>
              <a:cxnLst/>
              <a:rect l="l" t="t" r="r" b="b"/>
              <a:pathLst>
                <a:path w="12235" h="14191" extrusionOk="0">
                  <a:moveTo>
                    <a:pt x="6012" y="740"/>
                  </a:moveTo>
                  <a:lnTo>
                    <a:pt x="6016" y="743"/>
                  </a:lnTo>
                  <a:lnTo>
                    <a:pt x="6016" y="1577"/>
                  </a:lnTo>
                  <a:lnTo>
                    <a:pt x="5466" y="1577"/>
                  </a:lnTo>
                  <a:cubicBezTo>
                    <a:pt x="5548" y="1247"/>
                    <a:pt x="5741" y="949"/>
                    <a:pt x="6012" y="740"/>
                  </a:cubicBezTo>
                  <a:close/>
                  <a:moveTo>
                    <a:pt x="6964" y="421"/>
                  </a:moveTo>
                  <a:cubicBezTo>
                    <a:pt x="7145" y="421"/>
                    <a:pt x="7326" y="452"/>
                    <a:pt x="7498" y="514"/>
                  </a:cubicBezTo>
                  <a:lnTo>
                    <a:pt x="7498" y="1577"/>
                  </a:lnTo>
                  <a:lnTo>
                    <a:pt x="6431" y="1577"/>
                  </a:lnTo>
                  <a:lnTo>
                    <a:pt x="6431" y="514"/>
                  </a:lnTo>
                  <a:cubicBezTo>
                    <a:pt x="6603" y="452"/>
                    <a:pt x="6784" y="421"/>
                    <a:pt x="6964" y="421"/>
                  </a:cubicBezTo>
                  <a:close/>
                  <a:moveTo>
                    <a:pt x="7913" y="740"/>
                  </a:moveTo>
                  <a:cubicBezTo>
                    <a:pt x="8181" y="952"/>
                    <a:pt x="8374" y="1247"/>
                    <a:pt x="8459" y="1577"/>
                  </a:cubicBezTo>
                  <a:lnTo>
                    <a:pt x="7913" y="1577"/>
                  </a:lnTo>
                  <a:lnTo>
                    <a:pt x="7913" y="740"/>
                  </a:lnTo>
                  <a:close/>
                  <a:moveTo>
                    <a:pt x="6016" y="1989"/>
                  </a:moveTo>
                  <a:lnTo>
                    <a:pt x="6016" y="2850"/>
                  </a:lnTo>
                  <a:lnTo>
                    <a:pt x="5178" y="2850"/>
                  </a:lnTo>
                  <a:cubicBezTo>
                    <a:pt x="5234" y="2568"/>
                    <a:pt x="5299" y="2281"/>
                    <a:pt x="5365" y="1989"/>
                  </a:cubicBezTo>
                  <a:close/>
                  <a:moveTo>
                    <a:pt x="7498" y="1989"/>
                  </a:moveTo>
                  <a:lnTo>
                    <a:pt x="7498" y="2850"/>
                  </a:lnTo>
                  <a:lnTo>
                    <a:pt x="6431" y="2850"/>
                  </a:lnTo>
                  <a:lnTo>
                    <a:pt x="6431" y="1989"/>
                  </a:lnTo>
                  <a:close/>
                  <a:moveTo>
                    <a:pt x="8561" y="1989"/>
                  </a:moveTo>
                  <a:cubicBezTo>
                    <a:pt x="8626" y="2281"/>
                    <a:pt x="8692" y="2568"/>
                    <a:pt x="8747" y="2850"/>
                  </a:cubicBezTo>
                  <a:lnTo>
                    <a:pt x="7913" y="2850"/>
                  </a:lnTo>
                  <a:lnTo>
                    <a:pt x="7913" y="1989"/>
                  </a:lnTo>
                  <a:close/>
                  <a:moveTo>
                    <a:pt x="7498" y="3265"/>
                  </a:moveTo>
                  <a:lnTo>
                    <a:pt x="7498" y="4122"/>
                  </a:lnTo>
                  <a:lnTo>
                    <a:pt x="6431" y="4122"/>
                  </a:lnTo>
                  <a:lnTo>
                    <a:pt x="6431" y="3265"/>
                  </a:lnTo>
                  <a:close/>
                  <a:moveTo>
                    <a:pt x="8832" y="3265"/>
                  </a:moveTo>
                  <a:cubicBezTo>
                    <a:pt x="8842" y="3324"/>
                    <a:pt x="8855" y="3383"/>
                    <a:pt x="8865" y="3442"/>
                  </a:cubicBezTo>
                  <a:cubicBezTo>
                    <a:pt x="8534" y="3641"/>
                    <a:pt x="8224" y="3870"/>
                    <a:pt x="7929" y="4122"/>
                  </a:cubicBezTo>
                  <a:lnTo>
                    <a:pt x="7913" y="4122"/>
                  </a:lnTo>
                  <a:lnTo>
                    <a:pt x="7913" y="3265"/>
                  </a:lnTo>
                  <a:close/>
                  <a:moveTo>
                    <a:pt x="5093" y="3262"/>
                  </a:moveTo>
                  <a:lnTo>
                    <a:pt x="5097" y="3265"/>
                  </a:lnTo>
                  <a:lnTo>
                    <a:pt x="6016" y="3265"/>
                  </a:lnTo>
                  <a:lnTo>
                    <a:pt x="6016" y="4125"/>
                  </a:lnTo>
                  <a:lnTo>
                    <a:pt x="5996" y="4125"/>
                  </a:lnTo>
                  <a:cubicBezTo>
                    <a:pt x="5702" y="3874"/>
                    <a:pt x="5391" y="3645"/>
                    <a:pt x="5061" y="3438"/>
                  </a:cubicBezTo>
                  <a:cubicBezTo>
                    <a:pt x="5070" y="3383"/>
                    <a:pt x="5083" y="3324"/>
                    <a:pt x="5093" y="3262"/>
                  </a:cubicBezTo>
                  <a:close/>
                  <a:moveTo>
                    <a:pt x="7458" y="4538"/>
                  </a:moveTo>
                  <a:cubicBezTo>
                    <a:pt x="7282" y="4701"/>
                    <a:pt x="7141" y="4835"/>
                    <a:pt x="6961" y="5022"/>
                  </a:cubicBezTo>
                  <a:cubicBezTo>
                    <a:pt x="6781" y="4835"/>
                    <a:pt x="6641" y="4701"/>
                    <a:pt x="6464" y="4538"/>
                  </a:cubicBezTo>
                  <a:close/>
                  <a:moveTo>
                    <a:pt x="10118" y="3426"/>
                  </a:moveTo>
                  <a:cubicBezTo>
                    <a:pt x="10227" y="3426"/>
                    <a:pt x="10331" y="3444"/>
                    <a:pt x="10425" y="3484"/>
                  </a:cubicBezTo>
                  <a:cubicBezTo>
                    <a:pt x="10769" y="3628"/>
                    <a:pt x="11757" y="4799"/>
                    <a:pt x="11799" y="5388"/>
                  </a:cubicBezTo>
                  <a:cubicBezTo>
                    <a:pt x="11809" y="5529"/>
                    <a:pt x="11760" y="5558"/>
                    <a:pt x="11737" y="5575"/>
                  </a:cubicBezTo>
                  <a:cubicBezTo>
                    <a:pt x="11728" y="5580"/>
                    <a:pt x="11718" y="5583"/>
                    <a:pt x="11707" y="5583"/>
                  </a:cubicBezTo>
                  <a:cubicBezTo>
                    <a:pt x="11581" y="5583"/>
                    <a:pt x="11340" y="5234"/>
                    <a:pt x="11178" y="4999"/>
                  </a:cubicBezTo>
                  <a:cubicBezTo>
                    <a:pt x="10904" y="4603"/>
                    <a:pt x="10594" y="4158"/>
                    <a:pt x="10200" y="4158"/>
                  </a:cubicBezTo>
                  <a:cubicBezTo>
                    <a:pt x="10162" y="4158"/>
                    <a:pt x="10122" y="4162"/>
                    <a:pt x="10082" y="4171"/>
                  </a:cubicBezTo>
                  <a:cubicBezTo>
                    <a:pt x="9656" y="4266"/>
                    <a:pt x="9365" y="4865"/>
                    <a:pt x="9434" y="5509"/>
                  </a:cubicBezTo>
                  <a:cubicBezTo>
                    <a:pt x="9552" y="6484"/>
                    <a:pt x="9650" y="7812"/>
                    <a:pt x="9414" y="8764"/>
                  </a:cubicBezTo>
                  <a:cubicBezTo>
                    <a:pt x="8989" y="7635"/>
                    <a:pt x="8201" y="6386"/>
                    <a:pt x="7246" y="5326"/>
                  </a:cubicBezTo>
                  <a:cubicBezTo>
                    <a:pt x="7836" y="4710"/>
                    <a:pt x="9203" y="3426"/>
                    <a:pt x="10118" y="3426"/>
                  </a:cubicBezTo>
                  <a:close/>
                  <a:moveTo>
                    <a:pt x="2175" y="9294"/>
                  </a:moveTo>
                  <a:cubicBezTo>
                    <a:pt x="2424" y="9294"/>
                    <a:pt x="2624" y="9497"/>
                    <a:pt x="2624" y="9745"/>
                  </a:cubicBezTo>
                  <a:lnTo>
                    <a:pt x="2624" y="10049"/>
                  </a:lnTo>
                  <a:cubicBezTo>
                    <a:pt x="2496" y="10019"/>
                    <a:pt x="2366" y="10000"/>
                    <a:pt x="2233" y="10000"/>
                  </a:cubicBezTo>
                  <a:cubicBezTo>
                    <a:pt x="2223" y="10000"/>
                    <a:pt x="2212" y="10000"/>
                    <a:pt x="2202" y="10000"/>
                  </a:cubicBezTo>
                  <a:lnTo>
                    <a:pt x="1789" y="10000"/>
                  </a:lnTo>
                  <a:cubicBezTo>
                    <a:pt x="1649" y="10000"/>
                    <a:pt x="1505" y="10017"/>
                    <a:pt x="1368" y="10049"/>
                  </a:cubicBezTo>
                  <a:lnTo>
                    <a:pt x="1368" y="9745"/>
                  </a:lnTo>
                  <a:cubicBezTo>
                    <a:pt x="1368" y="9497"/>
                    <a:pt x="1570" y="9294"/>
                    <a:pt x="1819" y="9294"/>
                  </a:cubicBezTo>
                  <a:close/>
                  <a:moveTo>
                    <a:pt x="3805" y="3426"/>
                  </a:moveTo>
                  <a:cubicBezTo>
                    <a:pt x="4532" y="3426"/>
                    <a:pt x="5557" y="4243"/>
                    <a:pt x="6336" y="4986"/>
                  </a:cubicBezTo>
                  <a:cubicBezTo>
                    <a:pt x="7540" y="6131"/>
                    <a:pt x="8741" y="7835"/>
                    <a:pt x="9185" y="9379"/>
                  </a:cubicBezTo>
                  <a:cubicBezTo>
                    <a:pt x="9130" y="9480"/>
                    <a:pt x="9061" y="9572"/>
                    <a:pt x="8986" y="9657"/>
                  </a:cubicBezTo>
                  <a:cubicBezTo>
                    <a:pt x="8564" y="10102"/>
                    <a:pt x="7576" y="10216"/>
                    <a:pt x="6964" y="10216"/>
                  </a:cubicBezTo>
                  <a:cubicBezTo>
                    <a:pt x="6349" y="10216"/>
                    <a:pt x="5362" y="10102"/>
                    <a:pt x="4943" y="9657"/>
                  </a:cubicBezTo>
                  <a:cubicBezTo>
                    <a:pt x="4433" y="9114"/>
                    <a:pt x="4259" y="7910"/>
                    <a:pt x="4429" y="6078"/>
                  </a:cubicBezTo>
                  <a:cubicBezTo>
                    <a:pt x="4446" y="5895"/>
                    <a:pt x="4465" y="5705"/>
                    <a:pt x="4488" y="5509"/>
                  </a:cubicBezTo>
                  <a:cubicBezTo>
                    <a:pt x="4557" y="4868"/>
                    <a:pt x="4269" y="4266"/>
                    <a:pt x="3844" y="4171"/>
                  </a:cubicBezTo>
                  <a:cubicBezTo>
                    <a:pt x="3804" y="4161"/>
                    <a:pt x="3765" y="4158"/>
                    <a:pt x="3723" y="4158"/>
                  </a:cubicBezTo>
                  <a:cubicBezTo>
                    <a:pt x="3330" y="4158"/>
                    <a:pt x="3023" y="4603"/>
                    <a:pt x="2748" y="4999"/>
                  </a:cubicBezTo>
                  <a:cubicBezTo>
                    <a:pt x="2585" y="5237"/>
                    <a:pt x="2345" y="5583"/>
                    <a:pt x="2219" y="5583"/>
                  </a:cubicBezTo>
                  <a:cubicBezTo>
                    <a:pt x="2208" y="5583"/>
                    <a:pt x="2198" y="5580"/>
                    <a:pt x="2189" y="5575"/>
                  </a:cubicBezTo>
                  <a:cubicBezTo>
                    <a:pt x="2166" y="5561"/>
                    <a:pt x="2113" y="5529"/>
                    <a:pt x="2123" y="5391"/>
                  </a:cubicBezTo>
                  <a:cubicBezTo>
                    <a:pt x="2166" y="4799"/>
                    <a:pt x="3157" y="3631"/>
                    <a:pt x="3500" y="3484"/>
                  </a:cubicBezTo>
                  <a:cubicBezTo>
                    <a:pt x="3594" y="3445"/>
                    <a:pt x="3696" y="3426"/>
                    <a:pt x="3805" y="3426"/>
                  </a:cubicBezTo>
                  <a:close/>
                  <a:moveTo>
                    <a:pt x="7399" y="10615"/>
                  </a:moveTo>
                  <a:lnTo>
                    <a:pt x="7399" y="10959"/>
                  </a:lnTo>
                  <a:cubicBezTo>
                    <a:pt x="7399" y="11122"/>
                    <a:pt x="7269" y="11253"/>
                    <a:pt x="7105" y="11256"/>
                  </a:cubicBezTo>
                  <a:lnTo>
                    <a:pt x="6824" y="11256"/>
                  </a:lnTo>
                  <a:cubicBezTo>
                    <a:pt x="6660" y="11256"/>
                    <a:pt x="6526" y="11122"/>
                    <a:pt x="6526" y="10959"/>
                  </a:cubicBezTo>
                  <a:lnTo>
                    <a:pt x="6526" y="10615"/>
                  </a:lnTo>
                  <a:cubicBezTo>
                    <a:pt x="6709" y="10628"/>
                    <a:pt x="6860" y="10632"/>
                    <a:pt x="6964" y="10632"/>
                  </a:cubicBezTo>
                  <a:cubicBezTo>
                    <a:pt x="7066" y="10632"/>
                    <a:pt x="7220" y="10628"/>
                    <a:pt x="7399" y="10615"/>
                  </a:cubicBezTo>
                  <a:close/>
                  <a:moveTo>
                    <a:pt x="1305" y="12948"/>
                  </a:moveTo>
                  <a:lnTo>
                    <a:pt x="1305" y="13553"/>
                  </a:lnTo>
                  <a:cubicBezTo>
                    <a:pt x="1305" y="13657"/>
                    <a:pt x="1217" y="13746"/>
                    <a:pt x="1109" y="13746"/>
                  </a:cubicBezTo>
                  <a:cubicBezTo>
                    <a:pt x="1004" y="13746"/>
                    <a:pt x="916" y="13657"/>
                    <a:pt x="916" y="13553"/>
                  </a:cubicBezTo>
                  <a:lnTo>
                    <a:pt x="916" y="12948"/>
                  </a:lnTo>
                  <a:close/>
                  <a:moveTo>
                    <a:pt x="3072" y="12948"/>
                  </a:moveTo>
                  <a:lnTo>
                    <a:pt x="3072" y="13553"/>
                  </a:lnTo>
                  <a:cubicBezTo>
                    <a:pt x="3072" y="13657"/>
                    <a:pt x="2987" y="13746"/>
                    <a:pt x="2879" y="13746"/>
                  </a:cubicBezTo>
                  <a:cubicBezTo>
                    <a:pt x="2771" y="13746"/>
                    <a:pt x="2683" y="13657"/>
                    <a:pt x="2683" y="13553"/>
                  </a:cubicBezTo>
                  <a:lnTo>
                    <a:pt x="2683" y="12948"/>
                  </a:lnTo>
                  <a:close/>
                  <a:moveTo>
                    <a:pt x="9971" y="7086"/>
                  </a:moveTo>
                  <a:lnTo>
                    <a:pt x="9971" y="7086"/>
                  </a:lnTo>
                  <a:cubicBezTo>
                    <a:pt x="10451" y="7112"/>
                    <a:pt x="10828" y="7508"/>
                    <a:pt x="10824" y="7985"/>
                  </a:cubicBezTo>
                  <a:lnTo>
                    <a:pt x="10828" y="7985"/>
                  </a:lnTo>
                  <a:lnTo>
                    <a:pt x="10828" y="11917"/>
                  </a:lnTo>
                  <a:cubicBezTo>
                    <a:pt x="10828" y="12928"/>
                    <a:pt x="10006" y="13746"/>
                    <a:pt x="8996" y="13746"/>
                  </a:cubicBezTo>
                  <a:cubicBezTo>
                    <a:pt x="7988" y="13746"/>
                    <a:pt x="7167" y="12928"/>
                    <a:pt x="7167" y="11917"/>
                  </a:cubicBezTo>
                  <a:lnTo>
                    <a:pt x="7167" y="11665"/>
                  </a:lnTo>
                  <a:cubicBezTo>
                    <a:pt x="7534" y="11629"/>
                    <a:pt x="7812" y="11322"/>
                    <a:pt x="7812" y="10955"/>
                  </a:cubicBezTo>
                  <a:lnTo>
                    <a:pt x="7812" y="10566"/>
                  </a:lnTo>
                  <a:cubicBezTo>
                    <a:pt x="7880" y="10556"/>
                    <a:pt x="7952" y="10543"/>
                    <a:pt x="8021" y="10530"/>
                  </a:cubicBezTo>
                  <a:cubicBezTo>
                    <a:pt x="8947" y="10350"/>
                    <a:pt x="9336" y="9994"/>
                    <a:pt x="9588" y="9497"/>
                  </a:cubicBezTo>
                  <a:cubicBezTo>
                    <a:pt x="9869" y="8950"/>
                    <a:pt x="9993" y="8155"/>
                    <a:pt x="9971" y="7086"/>
                  </a:cubicBezTo>
                  <a:close/>
                  <a:moveTo>
                    <a:pt x="6961" y="1"/>
                  </a:moveTo>
                  <a:cubicBezTo>
                    <a:pt x="6052" y="1"/>
                    <a:pt x="5260" y="622"/>
                    <a:pt x="5051" y="1509"/>
                  </a:cubicBezTo>
                  <a:cubicBezTo>
                    <a:pt x="4907" y="2117"/>
                    <a:pt x="4783" y="2693"/>
                    <a:pt x="4675" y="3236"/>
                  </a:cubicBezTo>
                  <a:cubicBezTo>
                    <a:pt x="4352" y="3086"/>
                    <a:pt x="4061" y="3010"/>
                    <a:pt x="3798" y="3010"/>
                  </a:cubicBezTo>
                  <a:cubicBezTo>
                    <a:pt x="3632" y="3010"/>
                    <a:pt x="3477" y="3041"/>
                    <a:pt x="3333" y="3102"/>
                  </a:cubicBezTo>
                  <a:cubicBezTo>
                    <a:pt x="3046" y="3226"/>
                    <a:pt x="2633" y="3671"/>
                    <a:pt x="2368" y="4014"/>
                  </a:cubicBezTo>
                  <a:cubicBezTo>
                    <a:pt x="2136" y="4315"/>
                    <a:pt x="1740" y="4891"/>
                    <a:pt x="1708" y="5359"/>
                  </a:cubicBezTo>
                  <a:cubicBezTo>
                    <a:pt x="1688" y="5610"/>
                    <a:pt x="1783" y="5813"/>
                    <a:pt x="1969" y="5928"/>
                  </a:cubicBezTo>
                  <a:cubicBezTo>
                    <a:pt x="2035" y="5967"/>
                    <a:pt x="2119" y="6000"/>
                    <a:pt x="2216" y="6000"/>
                  </a:cubicBezTo>
                  <a:cubicBezTo>
                    <a:pt x="2337" y="6000"/>
                    <a:pt x="2479" y="5950"/>
                    <a:pt x="2637" y="5803"/>
                  </a:cubicBezTo>
                  <a:cubicBezTo>
                    <a:pt x="2790" y="5660"/>
                    <a:pt x="2934" y="5453"/>
                    <a:pt x="3085" y="5234"/>
                  </a:cubicBezTo>
                  <a:cubicBezTo>
                    <a:pt x="3281" y="4954"/>
                    <a:pt x="3542" y="4574"/>
                    <a:pt x="3722" y="4574"/>
                  </a:cubicBezTo>
                  <a:cubicBezTo>
                    <a:pt x="3731" y="4574"/>
                    <a:pt x="3740" y="4575"/>
                    <a:pt x="3749" y="4577"/>
                  </a:cubicBezTo>
                  <a:cubicBezTo>
                    <a:pt x="3916" y="4613"/>
                    <a:pt x="4125" y="4979"/>
                    <a:pt x="4073" y="5460"/>
                  </a:cubicBezTo>
                  <a:cubicBezTo>
                    <a:pt x="4050" y="5660"/>
                    <a:pt x="4030" y="5853"/>
                    <a:pt x="4014" y="6039"/>
                  </a:cubicBezTo>
                  <a:cubicBezTo>
                    <a:pt x="3994" y="6258"/>
                    <a:pt x="3978" y="6468"/>
                    <a:pt x="3968" y="6670"/>
                  </a:cubicBezTo>
                  <a:lnTo>
                    <a:pt x="3101" y="6670"/>
                  </a:lnTo>
                  <a:cubicBezTo>
                    <a:pt x="2375" y="6674"/>
                    <a:pt x="1786" y="7262"/>
                    <a:pt x="1786" y="7989"/>
                  </a:cubicBezTo>
                  <a:lnTo>
                    <a:pt x="1786" y="8882"/>
                  </a:lnTo>
                  <a:cubicBezTo>
                    <a:pt x="1322" y="8898"/>
                    <a:pt x="952" y="9281"/>
                    <a:pt x="952" y="9745"/>
                  </a:cubicBezTo>
                  <a:lnTo>
                    <a:pt x="952" y="10206"/>
                  </a:lnTo>
                  <a:cubicBezTo>
                    <a:pt x="795" y="10288"/>
                    <a:pt x="651" y="10396"/>
                    <a:pt x="524" y="10524"/>
                  </a:cubicBezTo>
                  <a:cubicBezTo>
                    <a:pt x="375" y="10672"/>
                    <a:pt x="513" y="10878"/>
                    <a:pt x="674" y="10878"/>
                  </a:cubicBezTo>
                  <a:cubicBezTo>
                    <a:pt x="722" y="10878"/>
                    <a:pt x="773" y="10859"/>
                    <a:pt x="818" y="10815"/>
                  </a:cubicBezTo>
                  <a:cubicBezTo>
                    <a:pt x="1076" y="10556"/>
                    <a:pt x="1426" y="10412"/>
                    <a:pt x="1789" y="10412"/>
                  </a:cubicBezTo>
                  <a:lnTo>
                    <a:pt x="2202" y="10412"/>
                  </a:lnTo>
                  <a:cubicBezTo>
                    <a:pt x="2961" y="10416"/>
                    <a:pt x="3576" y="11027"/>
                    <a:pt x="3576" y="11786"/>
                  </a:cubicBezTo>
                  <a:lnTo>
                    <a:pt x="3576" y="12535"/>
                  </a:lnTo>
                  <a:lnTo>
                    <a:pt x="416" y="12535"/>
                  </a:lnTo>
                  <a:lnTo>
                    <a:pt x="416" y="11786"/>
                  </a:lnTo>
                  <a:cubicBezTo>
                    <a:pt x="416" y="11711"/>
                    <a:pt x="422" y="11639"/>
                    <a:pt x="435" y="11564"/>
                  </a:cubicBezTo>
                  <a:cubicBezTo>
                    <a:pt x="458" y="11449"/>
                    <a:pt x="380" y="11338"/>
                    <a:pt x="265" y="11319"/>
                  </a:cubicBezTo>
                  <a:cubicBezTo>
                    <a:pt x="253" y="11317"/>
                    <a:pt x="242" y="11316"/>
                    <a:pt x="230" y="11316"/>
                  </a:cubicBezTo>
                  <a:cubicBezTo>
                    <a:pt x="127" y="11316"/>
                    <a:pt x="38" y="11392"/>
                    <a:pt x="26" y="11498"/>
                  </a:cubicBezTo>
                  <a:cubicBezTo>
                    <a:pt x="10" y="11593"/>
                    <a:pt x="0" y="11691"/>
                    <a:pt x="3" y="11786"/>
                  </a:cubicBezTo>
                  <a:lnTo>
                    <a:pt x="3" y="12535"/>
                  </a:lnTo>
                  <a:cubicBezTo>
                    <a:pt x="3" y="12761"/>
                    <a:pt x="187" y="12948"/>
                    <a:pt x="412" y="12948"/>
                  </a:cubicBezTo>
                  <a:lnTo>
                    <a:pt x="504" y="12948"/>
                  </a:lnTo>
                  <a:lnTo>
                    <a:pt x="504" y="13549"/>
                  </a:lnTo>
                  <a:cubicBezTo>
                    <a:pt x="504" y="13886"/>
                    <a:pt x="775" y="14158"/>
                    <a:pt x="1112" y="14158"/>
                  </a:cubicBezTo>
                  <a:cubicBezTo>
                    <a:pt x="1449" y="14158"/>
                    <a:pt x="1721" y="13886"/>
                    <a:pt x="1721" y="13549"/>
                  </a:cubicBezTo>
                  <a:lnTo>
                    <a:pt x="1721" y="12948"/>
                  </a:lnTo>
                  <a:lnTo>
                    <a:pt x="2270" y="12948"/>
                  </a:lnTo>
                  <a:lnTo>
                    <a:pt x="2270" y="13553"/>
                  </a:lnTo>
                  <a:cubicBezTo>
                    <a:pt x="2280" y="13883"/>
                    <a:pt x="2548" y="14145"/>
                    <a:pt x="2879" y="14145"/>
                  </a:cubicBezTo>
                  <a:cubicBezTo>
                    <a:pt x="3209" y="14145"/>
                    <a:pt x="3481" y="13883"/>
                    <a:pt x="3490" y="13553"/>
                  </a:cubicBezTo>
                  <a:lnTo>
                    <a:pt x="3490" y="12948"/>
                  </a:lnTo>
                  <a:lnTo>
                    <a:pt x="3579" y="12948"/>
                  </a:lnTo>
                  <a:cubicBezTo>
                    <a:pt x="3808" y="12948"/>
                    <a:pt x="3991" y="12761"/>
                    <a:pt x="3991" y="12535"/>
                  </a:cubicBezTo>
                  <a:lnTo>
                    <a:pt x="3991" y="11786"/>
                  </a:lnTo>
                  <a:cubicBezTo>
                    <a:pt x="3988" y="11126"/>
                    <a:pt x="3621" y="10517"/>
                    <a:pt x="3036" y="10206"/>
                  </a:cubicBezTo>
                  <a:lnTo>
                    <a:pt x="3036" y="9745"/>
                  </a:lnTo>
                  <a:cubicBezTo>
                    <a:pt x="3036" y="9277"/>
                    <a:pt x="2666" y="8895"/>
                    <a:pt x="2202" y="8882"/>
                  </a:cubicBezTo>
                  <a:lnTo>
                    <a:pt x="2202" y="7985"/>
                  </a:lnTo>
                  <a:cubicBezTo>
                    <a:pt x="2202" y="7488"/>
                    <a:pt x="2604" y="7086"/>
                    <a:pt x="3101" y="7086"/>
                  </a:cubicBezTo>
                  <a:lnTo>
                    <a:pt x="3952" y="7086"/>
                  </a:lnTo>
                  <a:cubicBezTo>
                    <a:pt x="3922" y="8483"/>
                    <a:pt x="4148" y="9418"/>
                    <a:pt x="4639" y="9941"/>
                  </a:cubicBezTo>
                  <a:cubicBezTo>
                    <a:pt x="4995" y="10321"/>
                    <a:pt x="5591" y="10491"/>
                    <a:pt x="6111" y="10566"/>
                  </a:cubicBezTo>
                  <a:lnTo>
                    <a:pt x="6111" y="10959"/>
                  </a:lnTo>
                  <a:cubicBezTo>
                    <a:pt x="6111" y="11325"/>
                    <a:pt x="6389" y="11633"/>
                    <a:pt x="6755" y="11665"/>
                  </a:cubicBezTo>
                  <a:lnTo>
                    <a:pt x="6755" y="11917"/>
                  </a:lnTo>
                  <a:cubicBezTo>
                    <a:pt x="6735" y="13170"/>
                    <a:pt x="7746" y="14191"/>
                    <a:pt x="8999" y="14191"/>
                  </a:cubicBezTo>
                  <a:cubicBezTo>
                    <a:pt x="10249" y="14191"/>
                    <a:pt x="11259" y="13170"/>
                    <a:pt x="11243" y="11917"/>
                  </a:cubicBezTo>
                  <a:lnTo>
                    <a:pt x="11243" y="7985"/>
                  </a:lnTo>
                  <a:cubicBezTo>
                    <a:pt x="11240" y="7272"/>
                    <a:pt x="10671" y="6687"/>
                    <a:pt x="9954" y="6670"/>
                  </a:cubicBezTo>
                  <a:cubicBezTo>
                    <a:pt x="9935" y="6261"/>
                    <a:pt x="9895" y="5859"/>
                    <a:pt x="9849" y="5463"/>
                  </a:cubicBezTo>
                  <a:cubicBezTo>
                    <a:pt x="9797" y="4976"/>
                    <a:pt x="10006" y="4613"/>
                    <a:pt x="10173" y="4574"/>
                  </a:cubicBezTo>
                  <a:cubicBezTo>
                    <a:pt x="10182" y="4572"/>
                    <a:pt x="10191" y="4571"/>
                    <a:pt x="10201" y="4571"/>
                  </a:cubicBezTo>
                  <a:cubicBezTo>
                    <a:pt x="10487" y="4571"/>
                    <a:pt x="10924" y="5468"/>
                    <a:pt x="11285" y="5803"/>
                  </a:cubicBezTo>
                  <a:cubicBezTo>
                    <a:pt x="11444" y="5949"/>
                    <a:pt x="11585" y="5999"/>
                    <a:pt x="11705" y="5999"/>
                  </a:cubicBezTo>
                  <a:cubicBezTo>
                    <a:pt x="11803" y="5999"/>
                    <a:pt x="11887" y="5966"/>
                    <a:pt x="11953" y="5925"/>
                  </a:cubicBezTo>
                  <a:cubicBezTo>
                    <a:pt x="12139" y="5810"/>
                    <a:pt x="12234" y="5610"/>
                    <a:pt x="12214" y="5355"/>
                  </a:cubicBezTo>
                  <a:lnTo>
                    <a:pt x="12214" y="5355"/>
                  </a:lnTo>
                  <a:lnTo>
                    <a:pt x="12214" y="5359"/>
                  </a:lnTo>
                  <a:cubicBezTo>
                    <a:pt x="12179" y="4891"/>
                    <a:pt x="11786" y="4315"/>
                    <a:pt x="11554" y="4014"/>
                  </a:cubicBezTo>
                  <a:cubicBezTo>
                    <a:pt x="11289" y="3671"/>
                    <a:pt x="10877" y="3223"/>
                    <a:pt x="10589" y="3102"/>
                  </a:cubicBezTo>
                  <a:cubicBezTo>
                    <a:pt x="10445" y="3041"/>
                    <a:pt x="10290" y="3010"/>
                    <a:pt x="10124" y="3010"/>
                  </a:cubicBezTo>
                  <a:cubicBezTo>
                    <a:pt x="9861" y="3010"/>
                    <a:pt x="9568" y="3086"/>
                    <a:pt x="9244" y="3236"/>
                  </a:cubicBezTo>
                  <a:cubicBezTo>
                    <a:pt x="9133" y="2660"/>
                    <a:pt x="9006" y="2078"/>
                    <a:pt x="8871" y="1509"/>
                  </a:cubicBezTo>
                  <a:cubicBezTo>
                    <a:pt x="8659" y="622"/>
                    <a:pt x="7870" y="1"/>
                    <a:pt x="69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112"/>
          <p:cNvGrpSpPr/>
          <p:nvPr/>
        </p:nvGrpSpPr>
        <p:grpSpPr>
          <a:xfrm>
            <a:off x="3246100" y="2058225"/>
            <a:ext cx="352800" cy="354125"/>
            <a:chOff x="3246100" y="2058225"/>
            <a:chExt cx="352800" cy="354125"/>
          </a:xfrm>
        </p:grpSpPr>
        <p:sp>
          <p:nvSpPr>
            <p:cNvPr id="2329" name="Google Shape;2329;p112"/>
            <p:cNvSpPr/>
            <p:nvPr/>
          </p:nvSpPr>
          <p:spPr>
            <a:xfrm>
              <a:off x="3246100" y="2058225"/>
              <a:ext cx="352800" cy="354125"/>
            </a:xfrm>
            <a:custGeom>
              <a:avLst/>
              <a:gdLst/>
              <a:ahLst/>
              <a:cxnLst/>
              <a:rect l="l" t="t" r="r" b="b"/>
              <a:pathLst>
                <a:path w="14112" h="14165" extrusionOk="0">
                  <a:moveTo>
                    <a:pt x="9666" y="1437"/>
                  </a:moveTo>
                  <a:lnTo>
                    <a:pt x="9666" y="2382"/>
                  </a:lnTo>
                  <a:lnTo>
                    <a:pt x="6850" y="2382"/>
                  </a:lnTo>
                  <a:lnTo>
                    <a:pt x="7272" y="1437"/>
                  </a:lnTo>
                  <a:close/>
                  <a:moveTo>
                    <a:pt x="10167" y="416"/>
                  </a:moveTo>
                  <a:cubicBezTo>
                    <a:pt x="10455" y="416"/>
                    <a:pt x="10684" y="648"/>
                    <a:pt x="10684" y="933"/>
                  </a:cubicBezTo>
                  <a:lnTo>
                    <a:pt x="10684" y="2382"/>
                  </a:lnTo>
                  <a:lnTo>
                    <a:pt x="10082" y="2382"/>
                  </a:lnTo>
                  <a:lnTo>
                    <a:pt x="10082" y="1388"/>
                  </a:lnTo>
                  <a:cubicBezTo>
                    <a:pt x="10082" y="1185"/>
                    <a:pt x="9918" y="1018"/>
                    <a:pt x="9715" y="1018"/>
                  </a:cubicBezTo>
                  <a:lnTo>
                    <a:pt x="7236" y="1018"/>
                  </a:lnTo>
                  <a:cubicBezTo>
                    <a:pt x="7092" y="1018"/>
                    <a:pt x="6961" y="1103"/>
                    <a:pt x="6902" y="1237"/>
                  </a:cubicBezTo>
                  <a:lnTo>
                    <a:pt x="6392" y="2382"/>
                  </a:lnTo>
                  <a:lnTo>
                    <a:pt x="5734" y="2382"/>
                  </a:lnTo>
                  <a:lnTo>
                    <a:pt x="6484" y="701"/>
                  </a:lnTo>
                  <a:cubicBezTo>
                    <a:pt x="6559" y="527"/>
                    <a:pt x="6729" y="416"/>
                    <a:pt x="6919" y="416"/>
                  </a:cubicBezTo>
                  <a:close/>
                  <a:moveTo>
                    <a:pt x="2408" y="2971"/>
                  </a:moveTo>
                  <a:lnTo>
                    <a:pt x="3075" y="3635"/>
                  </a:lnTo>
                  <a:lnTo>
                    <a:pt x="2558" y="4155"/>
                  </a:lnTo>
                  <a:lnTo>
                    <a:pt x="1891" y="3488"/>
                  </a:lnTo>
                  <a:lnTo>
                    <a:pt x="2408" y="2971"/>
                  </a:lnTo>
                  <a:close/>
                  <a:moveTo>
                    <a:pt x="12650" y="3658"/>
                  </a:moveTo>
                  <a:cubicBezTo>
                    <a:pt x="13225" y="3658"/>
                    <a:pt x="13693" y="4125"/>
                    <a:pt x="13696" y="4704"/>
                  </a:cubicBezTo>
                  <a:lnTo>
                    <a:pt x="13696" y="9637"/>
                  </a:lnTo>
                  <a:lnTo>
                    <a:pt x="13693" y="9637"/>
                  </a:lnTo>
                  <a:cubicBezTo>
                    <a:pt x="13693" y="9814"/>
                    <a:pt x="13624" y="9981"/>
                    <a:pt x="13497" y="10108"/>
                  </a:cubicBezTo>
                  <a:lnTo>
                    <a:pt x="13114" y="10494"/>
                  </a:lnTo>
                  <a:cubicBezTo>
                    <a:pt x="13073" y="10533"/>
                    <a:pt x="13020" y="10553"/>
                    <a:pt x="12967" y="10553"/>
                  </a:cubicBezTo>
                  <a:cubicBezTo>
                    <a:pt x="12914" y="10553"/>
                    <a:pt x="12861" y="10533"/>
                    <a:pt x="12820" y="10494"/>
                  </a:cubicBezTo>
                  <a:cubicBezTo>
                    <a:pt x="12741" y="10406"/>
                    <a:pt x="12744" y="10272"/>
                    <a:pt x="12830" y="10190"/>
                  </a:cubicBezTo>
                  <a:lnTo>
                    <a:pt x="13186" y="9833"/>
                  </a:lnTo>
                  <a:cubicBezTo>
                    <a:pt x="13245" y="9775"/>
                    <a:pt x="13278" y="9693"/>
                    <a:pt x="13278" y="9608"/>
                  </a:cubicBezTo>
                  <a:lnTo>
                    <a:pt x="13278" y="4704"/>
                  </a:lnTo>
                  <a:cubicBezTo>
                    <a:pt x="13278" y="4354"/>
                    <a:pt x="12996" y="4073"/>
                    <a:pt x="12650" y="4073"/>
                  </a:cubicBezTo>
                  <a:lnTo>
                    <a:pt x="11989" y="4073"/>
                  </a:lnTo>
                  <a:lnTo>
                    <a:pt x="11989" y="3658"/>
                  </a:lnTo>
                  <a:close/>
                  <a:moveTo>
                    <a:pt x="6922" y="1"/>
                  </a:moveTo>
                  <a:cubicBezTo>
                    <a:pt x="6569" y="1"/>
                    <a:pt x="6248" y="210"/>
                    <a:pt x="6104" y="534"/>
                  </a:cubicBezTo>
                  <a:lnTo>
                    <a:pt x="5283" y="2382"/>
                  </a:lnTo>
                  <a:lnTo>
                    <a:pt x="4662" y="2382"/>
                  </a:lnTo>
                  <a:cubicBezTo>
                    <a:pt x="4446" y="2382"/>
                    <a:pt x="4240" y="2467"/>
                    <a:pt x="4089" y="2621"/>
                  </a:cubicBezTo>
                  <a:lnTo>
                    <a:pt x="3366" y="3340"/>
                  </a:lnTo>
                  <a:lnTo>
                    <a:pt x="2702" y="2676"/>
                  </a:lnTo>
                  <a:lnTo>
                    <a:pt x="3167" y="2212"/>
                  </a:lnTo>
                  <a:cubicBezTo>
                    <a:pt x="3307" y="2071"/>
                    <a:pt x="3307" y="1845"/>
                    <a:pt x="3167" y="1705"/>
                  </a:cubicBezTo>
                  <a:lnTo>
                    <a:pt x="2683" y="1217"/>
                  </a:lnTo>
                  <a:cubicBezTo>
                    <a:pt x="2612" y="1149"/>
                    <a:pt x="2520" y="1114"/>
                    <a:pt x="2428" y="1114"/>
                  </a:cubicBezTo>
                  <a:cubicBezTo>
                    <a:pt x="2336" y="1114"/>
                    <a:pt x="2244" y="1149"/>
                    <a:pt x="2176" y="1217"/>
                  </a:cubicBezTo>
                  <a:lnTo>
                    <a:pt x="1211" y="2182"/>
                  </a:lnTo>
                  <a:cubicBezTo>
                    <a:pt x="1062" y="2331"/>
                    <a:pt x="1200" y="2537"/>
                    <a:pt x="1361" y="2537"/>
                  </a:cubicBezTo>
                  <a:cubicBezTo>
                    <a:pt x="1409" y="2537"/>
                    <a:pt x="1460" y="2518"/>
                    <a:pt x="1505" y="2474"/>
                  </a:cubicBezTo>
                  <a:lnTo>
                    <a:pt x="2427" y="1551"/>
                  </a:lnTo>
                  <a:lnTo>
                    <a:pt x="2833" y="1957"/>
                  </a:lnTo>
                  <a:lnTo>
                    <a:pt x="880" y="3913"/>
                  </a:lnTo>
                  <a:lnTo>
                    <a:pt x="475" y="3507"/>
                  </a:lnTo>
                  <a:lnTo>
                    <a:pt x="821" y="3157"/>
                  </a:lnTo>
                  <a:cubicBezTo>
                    <a:pt x="972" y="3006"/>
                    <a:pt x="835" y="2799"/>
                    <a:pt x="674" y="2799"/>
                  </a:cubicBezTo>
                  <a:cubicBezTo>
                    <a:pt x="626" y="2799"/>
                    <a:pt x="576" y="2818"/>
                    <a:pt x="530" y="2863"/>
                  </a:cubicBezTo>
                  <a:lnTo>
                    <a:pt x="141" y="3252"/>
                  </a:lnTo>
                  <a:cubicBezTo>
                    <a:pt x="0" y="3393"/>
                    <a:pt x="0" y="3618"/>
                    <a:pt x="141" y="3759"/>
                  </a:cubicBezTo>
                  <a:lnTo>
                    <a:pt x="628" y="4246"/>
                  </a:lnTo>
                  <a:cubicBezTo>
                    <a:pt x="697" y="4315"/>
                    <a:pt x="789" y="4349"/>
                    <a:pt x="881" y="4349"/>
                  </a:cubicBezTo>
                  <a:cubicBezTo>
                    <a:pt x="973" y="4349"/>
                    <a:pt x="1065" y="4315"/>
                    <a:pt x="1135" y="4246"/>
                  </a:cubicBezTo>
                  <a:lnTo>
                    <a:pt x="1600" y="3782"/>
                  </a:lnTo>
                  <a:lnTo>
                    <a:pt x="2264" y="4446"/>
                  </a:lnTo>
                  <a:lnTo>
                    <a:pt x="1616" y="5094"/>
                  </a:lnTo>
                  <a:cubicBezTo>
                    <a:pt x="1462" y="5244"/>
                    <a:pt x="1377" y="5450"/>
                    <a:pt x="1377" y="5666"/>
                  </a:cubicBezTo>
                  <a:lnTo>
                    <a:pt x="1377" y="11852"/>
                  </a:lnTo>
                  <a:cubicBezTo>
                    <a:pt x="1377" y="11966"/>
                    <a:pt x="1472" y="12058"/>
                    <a:pt x="1587" y="12058"/>
                  </a:cubicBezTo>
                  <a:cubicBezTo>
                    <a:pt x="1701" y="12058"/>
                    <a:pt x="1793" y="11966"/>
                    <a:pt x="1793" y="11852"/>
                  </a:cubicBezTo>
                  <a:lnTo>
                    <a:pt x="1793" y="5666"/>
                  </a:lnTo>
                  <a:cubicBezTo>
                    <a:pt x="1793" y="5561"/>
                    <a:pt x="1835" y="5460"/>
                    <a:pt x="1911" y="5385"/>
                  </a:cubicBezTo>
                  <a:lnTo>
                    <a:pt x="4380" y="2912"/>
                  </a:lnTo>
                  <a:cubicBezTo>
                    <a:pt x="4455" y="2837"/>
                    <a:pt x="4557" y="2794"/>
                    <a:pt x="4662" y="2794"/>
                  </a:cubicBezTo>
                  <a:lnTo>
                    <a:pt x="11416" y="2794"/>
                  </a:lnTo>
                  <a:cubicBezTo>
                    <a:pt x="11505" y="2797"/>
                    <a:pt x="11573" y="2866"/>
                    <a:pt x="11573" y="2951"/>
                  </a:cubicBezTo>
                  <a:lnTo>
                    <a:pt x="11573" y="13589"/>
                  </a:lnTo>
                  <a:cubicBezTo>
                    <a:pt x="11573" y="13677"/>
                    <a:pt x="11505" y="13746"/>
                    <a:pt x="11416" y="13746"/>
                  </a:cubicBezTo>
                  <a:lnTo>
                    <a:pt x="1947" y="13746"/>
                  </a:lnTo>
                  <a:cubicBezTo>
                    <a:pt x="1862" y="13746"/>
                    <a:pt x="1793" y="13677"/>
                    <a:pt x="1793" y="13589"/>
                  </a:cubicBezTo>
                  <a:lnTo>
                    <a:pt x="1793" y="12823"/>
                  </a:lnTo>
                  <a:cubicBezTo>
                    <a:pt x="1793" y="12684"/>
                    <a:pt x="1689" y="12615"/>
                    <a:pt x="1585" y="12615"/>
                  </a:cubicBezTo>
                  <a:cubicBezTo>
                    <a:pt x="1481" y="12615"/>
                    <a:pt x="1377" y="12684"/>
                    <a:pt x="1377" y="12823"/>
                  </a:cubicBezTo>
                  <a:lnTo>
                    <a:pt x="1377" y="13592"/>
                  </a:lnTo>
                  <a:cubicBezTo>
                    <a:pt x="1377" y="13909"/>
                    <a:pt x="1633" y="14164"/>
                    <a:pt x="1950" y="14164"/>
                  </a:cubicBezTo>
                  <a:lnTo>
                    <a:pt x="11420" y="14164"/>
                  </a:lnTo>
                  <a:cubicBezTo>
                    <a:pt x="11734" y="14164"/>
                    <a:pt x="11989" y="13906"/>
                    <a:pt x="11989" y="13592"/>
                  </a:cubicBezTo>
                  <a:lnTo>
                    <a:pt x="11989" y="4489"/>
                  </a:lnTo>
                  <a:lnTo>
                    <a:pt x="12653" y="4489"/>
                  </a:lnTo>
                  <a:cubicBezTo>
                    <a:pt x="12771" y="4489"/>
                    <a:pt x="12869" y="4583"/>
                    <a:pt x="12869" y="4704"/>
                  </a:cubicBezTo>
                  <a:lnTo>
                    <a:pt x="12869" y="9569"/>
                  </a:lnTo>
                  <a:lnTo>
                    <a:pt x="12538" y="9899"/>
                  </a:lnTo>
                  <a:cubicBezTo>
                    <a:pt x="12293" y="10141"/>
                    <a:pt x="12287" y="10537"/>
                    <a:pt x="12529" y="10785"/>
                  </a:cubicBezTo>
                  <a:cubicBezTo>
                    <a:pt x="12650" y="10908"/>
                    <a:pt x="12810" y="10970"/>
                    <a:pt x="12970" y="10970"/>
                  </a:cubicBezTo>
                  <a:cubicBezTo>
                    <a:pt x="13129" y="10970"/>
                    <a:pt x="13288" y="10909"/>
                    <a:pt x="13408" y="10789"/>
                  </a:cubicBezTo>
                  <a:lnTo>
                    <a:pt x="13794" y="10403"/>
                  </a:lnTo>
                  <a:cubicBezTo>
                    <a:pt x="13997" y="10200"/>
                    <a:pt x="14112" y="9925"/>
                    <a:pt x="14112" y="9637"/>
                  </a:cubicBezTo>
                  <a:lnTo>
                    <a:pt x="14112" y="4704"/>
                  </a:lnTo>
                  <a:cubicBezTo>
                    <a:pt x="14112" y="3896"/>
                    <a:pt x="13458" y="3246"/>
                    <a:pt x="12653" y="3242"/>
                  </a:cubicBezTo>
                  <a:lnTo>
                    <a:pt x="11989" y="3242"/>
                  </a:lnTo>
                  <a:lnTo>
                    <a:pt x="11989" y="2954"/>
                  </a:lnTo>
                  <a:cubicBezTo>
                    <a:pt x="11989" y="2637"/>
                    <a:pt x="11734" y="2382"/>
                    <a:pt x="11416" y="2382"/>
                  </a:cubicBezTo>
                  <a:lnTo>
                    <a:pt x="11102" y="2382"/>
                  </a:lnTo>
                  <a:lnTo>
                    <a:pt x="11102" y="933"/>
                  </a:lnTo>
                  <a:cubicBezTo>
                    <a:pt x="11102" y="419"/>
                    <a:pt x="10684" y="1"/>
                    <a:pt x="10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12"/>
            <p:cNvSpPr/>
            <p:nvPr/>
          </p:nvSpPr>
          <p:spPr>
            <a:xfrm>
              <a:off x="3317075" y="2202425"/>
              <a:ext cx="188775" cy="129800"/>
            </a:xfrm>
            <a:custGeom>
              <a:avLst/>
              <a:gdLst/>
              <a:ahLst/>
              <a:cxnLst/>
              <a:rect l="l" t="t" r="r" b="b"/>
              <a:pathLst>
                <a:path w="7551" h="5192" extrusionOk="0">
                  <a:moveTo>
                    <a:pt x="927" y="414"/>
                  </a:moveTo>
                  <a:cubicBezTo>
                    <a:pt x="1907" y="414"/>
                    <a:pt x="2976" y="1038"/>
                    <a:pt x="3448" y="1857"/>
                  </a:cubicBezTo>
                  <a:cubicBezTo>
                    <a:pt x="3281" y="1959"/>
                    <a:pt x="3118" y="2070"/>
                    <a:pt x="2967" y="2191"/>
                  </a:cubicBezTo>
                  <a:cubicBezTo>
                    <a:pt x="2470" y="1514"/>
                    <a:pt x="1721" y="879"/>
                    <a:pt x="874" y="415"/>
                  </a:cubicBezTo>
                  <a:cubicBezTo>
                    <a:pt x="891" y="415"/>
                    <a:pt x="909" y="414"/>
                    <a:pt x="927" y="414"/>
                  </a:cubicBezTo>
                  <a:close/>
                  <a:moveTo>
                    <a:pt x="822" y="863"/>
                  </a:moveTo>
                  <a:cubicBezTo>
                    <a:pt x="1571" y="1301"/>
                    <a:pt x="2228" y="1874"/>
                    <a:pt x="2660" y="2479"/>
                  </a:cubicBezTo>
                  <a:cubicBezTo>
                    <a:pt x="2277" y="2894"/>
                    <a:pt x="2110" y="3343"/>
                    <a:pt x="2169" y="3784"/>
                  </a:cubicBezTo>
                  <a:cubicBezTo>
                    <a:pt x="1976" y="3686"/>
                    <a:pt x="1806" y="3539"/>
                    <a:pt x="1682" y="3359"/>
                  </a:cubicBezTo>
                  <a:cubicBezTo>
                    <a:pt x="1136" y="2597"/>
                    <a:pt x="1384" y="1880"/>
                    <a:pt x="822" y="863"/>
                  </a:cubicBezTo>
                  <a:close/>
                  <a:moveTo>
                    <a:pt x="6076" y="1527"/>
                  </a:moveTo>
                  <a:cubicBezTo>
                    <a:pt x="6290" y="1527"/>
                    <a:pt x="6489" y="1546"/>
                    <a:pt x="6667" y="1586"/>
                  </a:cubicBezTo>
                  <a:cubicBezTo>
                    <a:pt x="4649" y="1982"/>
                    <a:pt x="3340" y="2957"/>
                    <a:pt x="2663" y="4007"/>
                  </a:cubicBezTo>
                  <a:cubicBezTo>
                    <a:pt x="2192" y="2937"/>
                    <a:pt x="3726" y="1979"/>
                    <a:pt x="5048" y="1658"/>
                  </a:cubicBezTo>
                  <a:cubicBezTo>
                    <a:pt x="5411" y="1570"/>
                    <a:pt x="5760" y="1527"/>
                    <a:pt x="6076" y="1527"/>
                  </a:cubicBezTo>
                  <a:close/>
                  <a:moveTo>
                    <a:pt x="920" y="1"/>
                  </a:moveTo>
                  <a:cubicBezTo>
                    <a:pt x="717" y="1"/>
                    <a:pt x="518" y="24"/>
                    <a:pt x="328" y="71"/>
                  </a:cubicBezTo>
                  <a:cubicBezTo>
                    <a:pt x="95" y="134"/>
                    <a:pt x="1" y="412"/>
                    <a:pt x="148" y="598"/>
                  </a:cubicBezTo>
                  <a:cubicBezTo>
                    <a:pt x="1090" y="1795"/>
                    <a:pt x="629" y="2607"/>
                    <a:pt x="1348" y="3601"/>
                  </a:cubicBezTo>
                  <a:cubicBezTo>
                    <a:pt x="1603" y="3958"/>
                    <a:pt x="1944" y="4186"/>
                    <a:pt x="2330" y="4272"/>
                  </a:cubicBezTo>
                  <a:cubicBezTo>
                    <a:pt x="2356" y="4327"/>
                    <a:pt x="2388" y="4379"/>
                    <a:pt x="2421" y="4432"/>
                  </a:cubicBezTo>
                  <a:cubicBezTo>
                    <a:pt x="2346" y="4589"/>
                    <a:pt x="2281" y="4752"/>
                    <a:pt x="2228" y="4919"/>
                  </a:cubicBezTo>
                  <a:cubicBezTo>
                    <a:pt x="2189" y="5027"/>
                    <a:pt x="2251" y="5145"/>
                    <a:pt x="2359" y="5181"/>
                  </a:cubicBezTo>
                  <a:cubicBezTo>
                    <a:pt x="2380" y="5188"/>
                    <a:pt x="2402" y="5191"/>
                    <a:pt x="2423" y="5191"/>
                  </a:cubicBezTo>
                  <a:cubicBezTo>
                    <a:pt x="2512" y="5191"/>
                    <a:pt x="2594" y="5133"/>
                    <a:pt x="2621" y="5044"/>
                  </a:cubicBezTo>
                  <a:cubicBezTo>
                    <a:pt x="2653" y="4942"/>
                    <a:pt x="2693" y="4844"/>
                    <a:pt x="2735" y="4746"/>
                  </a:cubicBezTo>
                  <a:cubicBezTo>
                    <a:pt x="2990" y="4912"/>
                    <a:pt x="3342" y="5008"/>
                    <a:pt x="3727" y="5008"/>
                  </a:cubicBezTo>
                  <a:cubicBezTo>
                    <a:pt x="4160" y="5008"/>
                    <a:pt x="4636" y="4886"/>
                    <a:pt x="5064" y="4605"/>
                  </a:cubicBezTo>
                  <a:cubicBezTo>
                    <a:pt x="5332" y="4425"/>
                    <a:pt x="5561" y="4196"/>
                    <a:pt x="5735" y="3925"/>
                  </a:cubicBezTo>
                  <a:cubicBezTo>
                    <a:pt x="5844" y="3762"/>
                    <a:pt x="5703" y="3598"/>
                    <a:pt x="5557" y="3598"/>
                  </a:cubicBezTo>
                  <a:cubicBezTo>
                    <a:pt x="5497" y="3598"/>
                    <a:pt x="5436" y="3626"/>
                    <a:pt x="5391" y="3693"/>
                  </a:cubicBezTo>
                  <a:cubicBezTo>
                    <a:pt x="5247" y="3918"/>
                    <a:pt x="5058" y="4111"/>
                    <a:pt x="4839" y="4258"/>
                  </a:cubicBezTo>
                  <a:cubicBezTo>
                    <a:pt x="4473" y="4496"/>
                    <a:pt x="4076" y="4592"/>
                    <a:pt x="3726" y="4592"/>
                  </a:cubicBezTo>
                  <a:cubicBezTo>
                    <a:pt x="3395" y="4592"/>
                    <a:pt x="3106" y="4506"/>
                    <a:pt x="2925" y="4373"/>
                  </a:cubicBezTo>
                  <a:cubicBezTo>
                    <a:pt x="3667" y="3097"/>
                    <a:pt x="5097" y="2361"/>
                    <a:pt x="6533" y="2037"/>
                  </a:cubicBezTo>
                  <a:lnTo>
                    <a:pt x="6533" y="2037"/>
                  </a:lnTo>
                  <a:cubicBezTo>
                    <a:pt x="6271" y="2279"/>
                    <a:pt x="6049" y="2557"/>
                    <a:pt x="5872" y="2865"/>
                  </a:cubicBezTo>
                  <a:cubicBezTo>
                    <a:pt x="5777" y="3029"/>
                    <a:pt x="5915" y="3180"/>
                    <a:pt x="6057" y="3180"/>
                  </a:cubicBezTo>
                  <a:cubicBezTo>
                    <a:pt x="6119" y="3180"/>
                    <a:pt x="6182" y="3151"/>
                    <a:pt x="6225" y="3081"/>
                  </a:cubicBezTo>
                  <a:cubicBezTo>
                    <a:pt x="6497" y="2613"/>
                    <a:pt x="6880" y="2224"/>
                    <a:pt x="7347" y="1949"/>
                  </a:cubicBezTo>
                  <a:cubicBezTo>
                    <a:pt x="7550" y="1825"/>
                    <a:pt x="7550" y="1530"/>
                    <a:pt x="7347" y="1406"/>
                  </a:cubicBezTo>
                  <a:cubicBezTo>
                    <a:pt x="6996" y="1196"/>
                    <a:pt x="6556" y="1110"/>
                    <a:pt x="6090" y="1110"/>
                  </a:cubicBezTo>
                  <a:cubicBezTo>
                    <a:pt x="5303" y="1110"/>
                    <a:pt x="4443" y="1355"/>
                    <a:pt x="3815" y="1661"/>
                  </a:cubicBezTo>
                  <a:cubicBezTo>
                    <a:pt x="3261" y="685"/>
                    <a:pt x="2032" y="1"/>
                    <a:pt x="9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112"/>
          <p:cNvGrpSpPr/>
          <p:nvPr/>
        </p:nvGrpSpPr>
        <p:grpSpPr>
          <a:xfrm>
            <a:off x="2548275" y="2058300"/>
            <a:ext cx="306200" cy="353975"/>
            <a:chOff x="2548275" y="2058300"/>
            <a:chExt cx="306200" cy="353975"/>
          </a:xfrm>
        </p:grpSpPr>
        <p:sp>
          <p:nvSpPr>
            <p:cNvPr id="2332" name="Google Shape;2332;p112"/>
            <p:cNvSpPr/>
            <p:nvPr/>
          </p:nvSpPr>
          <p:spPr>
            <a:xfrm>
              <a:off x="2548275" y="2058300"/>
              <a:ext cx="306200" cy="353975"/>
            </a:xfrm>
            <a:custGeom>
              <a:avLst/>
              <a:gdLst/>
              <a:ahLst/>
              <a:cxnLst/>
              <a:rect l="l" t="t" r="r" b="b"/>
              <a:pathLst>
                <a:path w="12248" h="14159" extrusionOk="0">
                  <a:moveTo>
                    <a:pt x="1722" y="5552"/>
                  </a:moveTo>
                  <a:lnTo>
                    <a:pt x="1843" y="5794"/>
                  </a:lnTo>
                  <a:cubicBezTo>
                    <a:pt x="1856" y="5820"/>
                    <a:pt x="1862" y="5850"/>
                    <a:pt x="1862" y="5879"/>
                  </a:cubicBezTo>
                  <a:lnTo>
                    <a:pt x="1862" y="6926"/>
                  </a:lnTo>
                  <a:cubicBezTo>
                    <a:pt x="1862" y="7034"/>
                    <a:pt x="1777" y="7119"/>
                    <a:pt x="1669" y="7119"/>
                  </a:cubicBezTo>
                  <a:lnTo>
                    <a:pt x="1270" y="7119"/>
                  </a:lnTo>
                  <a:lnTo>
                    <a:pt x="1270" y="6115"/>
                  </a:lnTo>
                  <a:lnTo>
                    <a:pt x="1722" y="5552"/>
                  </a:lnTo>
                  <a:close/>
                  <a:moveTo>
                    <a:pt x="1807" y="4070"/>
                  </a:moveTo>
                  <a:lnTo>
                    <a:pt x="2153" y="4345"/>
                  </a:lnTo>
                  <a:lnTo>
                    <a:pt x="933" y="5872"/>
                  </a:lnTo>
                  <a:cubicBezTo>
                    <a:pt x="884" y="5935"/>
                    <a:pt x="858" y="6010"/>
                    <a:pt x="858" y="6088"/>
                  </a:cubicBezTo>
                  <a:lnTo>
                    <a:pt x="858" y="8519"/>
                  </a:lnTo>
                  <a:lnTo>
                    <a:pt x="416" y="8519"/>
                  </a:lnTo>
                  <a:lnTo>
                    <a:pt x="413" y="5840"/>
                  </a:lnTo>
                  <a:cubicBezTo>
                    <a:pt x="416" y="5823"/>
                    <a:pt x="420" y="5810"/>
                    <a:pt x="429" y="5797"/>
                  </a:cubicBezTo>
                  <a:lnTo>
                    <a:pt x="1807" y="4070"/>
                  </a:lnTo>
                  <a:close/>
                  <a:moveTo>
                    <a:pt x="11764" y="12948"/>
                  </a:moveTo>
                  <a:cubicBezTo>
                    <a:pt x="11803" y="12948"/>
                    <a:pt x="11833" y="12977"/>
                    <a:pt x="11833" y="13016"/>
                  </a:cubicBezTo>
                  <a:lnTo>
                    <a:pt x="11833" y="13674"/>
                  </a:lnTo>
                  <a:cubicBezTo>
                    <a:pt x="11833" y="13713"/>
                    <a:pt x="11803" y="13743"/>
                    <a:pt x="11764" y="13743"/>
                  </a:cubicBezTo>
                  <a:lnTo>
                    <a:pt x="4159" y="13743"/>
                  </a:lnTo>
                  <a:cubicBezTo>
                    <a:pt x="4119" y="13743"/>
                    <a:pt x="4090" y="13713"/>
                    <a:pt x="4090" y="13674"/>
                  </a:cubicBezTo>
                  <a:lnTo>
                    <a:pt x="4090" y="13016"/>
                  </a:lnTo>
                  <a:cubicBezTo>
                    <a:pt x="4090" y="12977"/>
                    <a:pt x="4119" y="12948"/>
                    <a:pt x="4159" y="12948"/>
                  </a:cubicBezTo>
                  <a:close/>
                  <a:moveTo>
                    <a:pt x="4437" y="1"/>
                  </a:moveTo>
                  <a:cubicBezTo>
                    <a:pt x="4015" y="1"/>
                    <a:pt x="3674" y="341"/>
                    <a:pt x="3674" y="760"/>
                  </a:cubicBezTo>
                  <a:lnTo>
                    <a:pt x="3674" y="1188"/>
                  </a:lnTo>
                  <a:cubicBezTo>
                    <a:pt x="3674" y="1303"/>
                    <a:pt x="3769" y="1398"/>
                    <a:pt x="3884" y="1398"/>
                  </a:cubicBezTo>
                  <a:cubicBezTo>
                    <a:pt x="3998" y="1398"/>
                    <a:pt x="4090" y="1303"/>
                    <a:pt x="4090" y="1188"/>
                  </a:cubicBezTo>
                  <a:lnTo>
                    <a:pt x="4090" y="760"/>
                  </a:lnTo>
                  <a:cubicBezTo>
                    <a:pt x="4090" y="570"/>
                    <a:pt x="4244" y="416"/>
                    <a:pt x="4437" y="416"/>
                  </a:cubicBezTo>
                  <a:lnTo>
                    <a:pt x="11489" y="416"/>
                  </a:lnTo>
                  <a:cubicBezTo>
                    <a:pt x="11679" y="416"/>
                    <a:pt x="11833" y="570"/>
                    <a:pt x="11833" y="760"/>
                  </a:cubicBezTo>
                  <a:lnTo>
                    <a:pt x="11833" y="5729"/>
                  </a:lnTo>
                  <a:cubicBezTo>
                    <a:pt x="11833" y="5918"/>
                    <a:pt x="11679" y="6075"/>
                    <a:pt x="11489" y="6075"/>
                  </a:cubicBezTo>
                  <a:lnTo>
                    <a:pt x="4437" y="6075"/>
                  </a:lnTo>
                  <a:cubicBezTo>
                    <a:pt x="4244" y="6075"/>
                    <a:pt x="4090" y="5918"/>
                    <a:pt x="4090" y="5729"/>
                  </a:cubicBezTo>
                  <a:lnTo>
                    <a:pt x="4090" y="2157"/>
                  </a:lnTo>
                  <a:cubicBezTo>
                    <a:pt x="4090" y="2019"/>
                    <a:pt x="3986" y="1950"/>
                    <a:pt x="3882" y="1950"/>
                  </a:cubicBezTo>
                  <a:cubicBezTo>
                    <a:pt x="3778" y="1950"/>
                    <a:pt x="3674" y="2019"/>
                    <a:pt x="3674" y="2157"/>
                  </a:cubicBezTo>
                  <a:lnTo>
                    <a:pt x="3674" y="5729"/>
                  </a:lnTo>
                  <a:cubicBezTo>
                    <a:pt x="3674" y="6147"/>
                    <a:pt x="4015" y="6487"/>
                    <a:pt x="4437" y="6487"/>
                  </a:cubicBezTo>
                  <a:lnTo>
                    <a:pt x="4787" y="6487"/>
                  </a:lnTo>
                  <a:lnTo>
                    <a:pt x="4787" y="8061"/>
                  </a:lnTo>
                  <a:lnTo>
                    <a:pt x="3570" y="8061"/>
                  </a:lnTo>
                  <a:cubicBezTo>
                    <a:pt x="2916" y="8061"/>
                    <a:pt x="2386" y="8591"/>
                    <a:pt x="2386" y="9248"/>
                  </a:cubicBezTo>
                  <a:lnTo>
                    <a:pt x="2386" y="11966"/>
                  </a:lnTo>
                  <a:cubicBezTo>
                    <a:pt x="2395" y="12398"/>
                    <a:pt x="2049" y="12755"/>
                    <a:pt x="1614" y="12755"/>
                  </a:cubicBezTo>
                  <a:cubicBezTo>
                    <a:pt x="1182" y="12755"/>
                    <a:pt x="832" y="12398"/>
                    <a:pt x="842" y="11966"/>
                  </a:cubicBezTo>
                  <a:lnTo>
                    <a:pt x="842" y="8934"/>
                  </a:lnTo>
                  <a:lnTo>
                    <a:pt x="923" y="8934"/>
                  </a:lnTo>
                  <a:cubicBezTo>
                    <a:pt x="1116" y="8934"/>
                    <a:pt x="1270" y="8780"/>
                    <a:pt x="1270" y="8587"/>
                  </a:cubicBezTo>
                  <a:lnTo>
                    <a:pt x="1270" y="7534"/>
                  </a:lnTo>
                  <a:lnTo>
                    <a:pt x="1669" y="7534"/>
                  </a:lnTo>
                  <a:cubicBezTo>
                    <a:pt x="2006" y="7534"/>
                    <a:pt x="2278" y="7263"/>
                    <a:pt x="2278" y="6926"/>
                  </a:cubicBezTo>
                  <a:lnTo>
                    <a:pt x="2278" y="5879"/>
                  </a:lnTo>
                  <a:cubicBezTo>
                    <a:pt x="2278" y="5784"/>
                    <a:pt x="2255" y="5693"/>
                    <a:pt x="2212" y="5607"/>
                  </a:cubicBezTo>
                  <a:lnTo>
                    <a:pt x="2003" y="5195"/>
                  </a:lnTo>
                  <a:lnTo>
                    <a:pt x="2516" y="4551"/>
                  </a:lnTo>
                  <a:cubicBezTo>
                    <a:pt x="2637" y="4400"/>
                    <a:pt x="2611" y="4181"/>
                    <a:pt x="2464" y="4064"/>
                  </a:cubicBezTo>
                  <a:lnTo>
                    <a:pt x="2013" y="3704"/>
                  </a:lnTo>
                  <a:cubicBezTo>
                    <a:pt x="1948" y="3652"/>
                    <a:pt x="1872" y="3627"/>
                    <a:pt x="1795" y="3627"/>
                  </a:cubicBezTo>
                  <a:cubicBezTo>
                    <a:pt x="1693" y="3627"/>
                    <a:pt x="1593" y="3672"/>
                    <a:pt x="1525" y="3756"/>
                  </a:cubicBezTo>
                  <a:lnTo>
                    <a:pt x="106" y="5536"/>
                  </a:lnTo>
                  <a:cubicBezTo>
                    <a:pt x="37" y="5624"/>
                    <a:pt x="1" y="5729"/>
                    <a:pt x="1" y="5840"/>
                  </a:cubicBezTo>
                  <a:lnTo>
                    <a:pt x="1" y="8591"/>
                  </a:lnTo>
                  <a:cubicBezTo>
                    <a:pt x="1" y="8780"/>
                    <a:pt x="155" y="8934"/>
                    <a:pt x="348" y="8937"/>
                  </a:cubicBezTo>
                  <a:lnTo>
                    <a:pt x="429" y="8937"/>
                  </a:lnTo>
                  <a:lnTo>
                    <a:pt x="429" y="11966"/>
                  </a:lnTo>
                  <a:cubicBezTo>
                    <a:pt x="429" y="12621"/>
                    <a:pt x="959" y="13151"/>
                    <a:pt x="1614" y="13151"/>
                  </a:cubicBezTo>
                  <a:cubicBezTo>
                    <a:pt x="2268" y="13151"/>
                    <a:pt x="2801" y="12621"/>
                    <a:pt x="2801" y="11966"/>
                  </a:cubicBezTo>
                  <a:lnTo>
                    <a:pt x="2801" y="9248"/>
                  </a:lnTo>
                  <a:cubicBezTo>
                    <a:pt x="2801" y="8823"/>
                    <a:pt x="3145" y="8476"/>
                    <a:pt x="3570" y="8476"/>
                  </a:cubicBezTo>
                  <a:lnTo>
                    <a:pt x="4787" y="8476"/>
                  </a:lnTo>
                  <a:lnTo>
                    <a:pt x="4787" y="12532"/>
                  </a:lnTo>
                  <a:lnTo>
                    <a:pt x="4159" y="12532"/>
                  </a:lnTo>
                  <a:cubicBezTo>
                    <a:pt x="3894" y="12532"/>
                    <a:pt x="3674" y="12748"/>
                    <a:pt x="3674" y="13016"/>
                  </a:cubicBezTo>
                  <a:lnTo>
                    <a:pt x="3674" y="13674"/>
                  </a:lnTo>
                  <a:cubicBezTo>
                    <a:pt x="3674" y="13939"/>
                    <a:pt x="3894" y="14155"/>
                    <a:pt x="4159" y="14158"/>
                  </a:cubicBezTo>
                  <a:lnTo>
                    <a:pt x="11764" y="14158"/>
                  </a:lnTo>
                  <a:cubicBezTo>
                    <a:pt x="12032" y="14155"/>
                    <a:pt x="12248" y="13939"/>
                    <a:pt x="12248" y="13674"/>
                  </a:cubicBezTo>
                  <a:lnTo>
                    <a:pt x="12248" y="13016"/>
                  </a:lnTo>
                  <a:cubicBezTo>
                    <a:pt x="12248" y="12748"/>
                    <a:pt x="12032" y="12532"/>
                    <a:pt x="11764" y="12532"/>
                  </a:cubicBezTo>
                  <a:lnTo>
                    <a:pt x="11136" y="12532"/>
                  </a:lnTo>
                  <a:lnTo>
                    <a:pt x="11136" y="11394"/>
                  </a:lnTo>
                  <a:cubicBezTo>
                    <a:pt x="11136" y="11255"/>
                    <a:pt x="11032" y="11186"/>
                    <a:pt x="10928" y="11186"/>
                  </a:cubicBezTo>
                  <a:cubicBezTo>
                    <a:pt x="10824" y="11186"/>
                    <a:pt x="10720" y="11255"/>
                    <a:pt x="10720" y="11394"/>
                  </a:cubicBezTo>
                  <a:lnTo>
                    <a:pt x="10720" y="12532"/>
                  </a:lnTo>
                  <a:lnTo>
                    <a:pt x="5202" y="12532"/>
                  </a:lnTo>
                  <a:lnTo>
                    <a:pt x="5202" y="6487"/>
                  </a:lnTo>
                  <a:lnTo>
                    <a:pt x="10720" y="6487"/>
                  </a:lnTo>
                  <a:lnTo>
                    <a:pt x="10720" y="10426"/>
                  </a:lnTo>
                  <a:cubicBezTo>
                    <a:pt x="10720" y="10540"/>
                    <a:pt x="10815" y="10632"/>
                    <a:pt x="10930" y="10632"/>
                  </a:cubicBezTo>
                  <a:cubicBezTo>
                    <a:pt x="11044" y="10632"/>
                    <a:pt x="11136" y="10540"/>
                    <a:pt x="11136" y="10426"/>
                  </a:cubicBezTo>
                  <a:lnTo>
                    <a:pt x="11136" y="6487"/>
                  </a:lnTo>
                  <a:lnTo>
                    <a:pt x="11489" y="6487"/>
                  </a:lnTo>
                  <a:cubicBezTo>
                    <a:pt x="11908" y="6487"/>
                    <a:pt x="12248" y="6147"/>
                    <a:pt x="12248" y="5729"/>
                  </a:cubicBezTo>
                  <a:lnTo>
                    <a:pt x="12248" y="760"/>
                  </a:lnTo>
                  <a:cubicBezTo>
                    <a:pt x="12248" y="341"/>
                    <a:pt x="11908" y="1"/>
                    <a:pt x="11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12"/>
            <p:cNvSpPr/>
            <p:nvPr/>
          </p:nvSpPr>
          <p:spPr>
            <a:xfrm>
              <a:off x="2676750" y="2094950"/>
              <a:ext cx="141100" cy="88900"/>
            </a:xfrm>
            <a:custGeom>
              <a:avLst/>
              <a:gdLst/>
              <a:ahLst/>
              <a:cxnLst/>
              <a:rect l="l" t="t" r="r" b="b"/>
              <a:pathLst>
                <a:path w="5644" h="3556" extrusionOk="0">
                  <a:moveTo>
                    <a:pt x="5231" y="416"/>
                  </a:moveTo>
                  <a:lnTo>
                    <a:pt x="5231" y="3144"/>
                  </a:lnTo>
                  <a:lnTo>
                    <a:pt x="416" y="3144"/>
                  </a:lnTo>
                  <a:lnTo>
                    <a:pt x="420" y="416"/>
                  </a:lnTo>
                  <a:close/>
                  <a:moveTo>
                    <a:pt x="403" y="0"/>
                  </a:moveTo>
                  <a:cubicBezTo>
                    <a:pt x="181" y="0"/>
                    <a:pt x="1" y="180"/>
                    <a:pt x="1" y="399"/>
                  </a:cubicBezTo>
                  <a:lnTo>
                    <a:pt x="1" y="3157"/>
                  </a:lnTo>
                  <a:cubicBezTo>
                    <a:pt x="1" y="3376"/>
                    <a:pt x="181" y="3556"/>
                    <a:pt x="403" y="3556"/>
                  </a:cubicBezTo>
                  <a:lnTo>
                    <a:pt x="5244" y="3556"/>
                  </a:lnTo>
                  <a:cubicBezTo>
                    <a:pt x="5464" y="3556"/>
                    <a:pt x="5644" y="3376"/>
                    <a:pt x="5644" y="3157"/>
                  </a:cubicBezTo>
                  <a:lnTo>
                    <a:pt x="5644" y="399"/>
                  </a:lnTo>
                  <a:cubicBezTo>
                    <a:pt x="5644" y="180"/>
                    <a:pt x="5464" y="0"/>
                    <a:pt x="5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12"/>
            <p:cNvSpPr/>
            <p:nvPr/>
          </p:nvSpPr>
          <p:spPr>
            <a:xfrm>
              <a:off x="2704475" y="2250375"/>
              <a:ext cx="88600" cy="91450"/>
            </a:xfrm>
            <a:custGeom>
              <a:avLst/>
              <a:gdLst/>
              <a:ahLst/>
              <a:cxnLst/>
              <a:rect l="l" t="t" r="r" b="b"/>
              <a:pathLst>
                <a:path w="3544" h="3658" extrusionOk="0">
                  <a:moveTo>
                    <a:pt x="2467" y="473"/>
                  </a:moveTo>
                  <a:lnTo>
                    <a:pt x="2467" y="473"/>
                  </a:lnTo>
                  <a:cubicBezTo>
                    <a:pt x="2196" y="649"/>
                    <a:pt x="1941" y="852"/>
                    <a:pt x="1705" y="1078"/>
                  </a:cubicBezTo>
                  <a:cubicBezTo>
                    <a:pt x="1169" y="1604"/>
                    <a:pt x="864" y="2180"/>
                    <a:pt x="815" y="2766"/>
                  </a:cubicBezTo>
                  <a:cubicBezTo>
                    <a:pt x="805" y="2759"/>
                    <a:pt x="799" y="2756"/>
                    <a:pt x="792" y="2749"/>
                  </a:cubicBezTo>
                  <a:cubicBezTo>
                    <a:pt x="498" y="2504"/>
                    <a:pt x="455" y="2197"/>
                    <a:pt x="658" y="1811"/>
                  </a:cubicBezTo>
                  <a:cubicBezTo>
                    <a:pt x="976" y="1212"/>
                    <a:pt x="1780" y="656"/>
                    <a:pt x="2467" y="473"/>
                  </a:cubicBezTo>
                  <a:close/>
                  <a:moveTo>
                    <a:pt x="2654" y="852"/>
                  </a:moveTo>
                  <a:lnTo>
                    <a:pt x="2654" y="852"/>
                  </a:lnTo>
                  <a:cubicBezTo>
                    <a:pt x="2523" y="1117"/>
                    <a:pt x="2461" y="1366"/>
                    <a:pt x="2402" y="1598"/>
                  </a:cubicBezTo>
                  <a:cubicBezTo>
                    <a:pt x="2330" y="1902"/>
                    <a:pt x="2264" y="2164"/>
                    <a:pt x="2055" y="2399"/>
                  </a:cubicBezTo>
                  <a:cubicBezTo>
                    <a:pt x="1839" y="2641"/>
                    <a:pt x="1545" y="2795"/>
                    <a:pt x="1224" y="2834"/>
                  </a:cubicBezTo>
                  <a:cubicBezTo>
                    <a:pt x="1280" y="1977"/>
                    <a:pt x="2022" y="1268"/>
                    <a:pt x="2654" y="852"/>
                  </a:cubicBezTo>
                  <a:close/>
                  <a:moveTo>
                    <a:pt x="2901" y="0"/>
                  </a:moveTo>
                  <a:cubicBezTo>
                    <a:pt x="2518" y="0"/>
                    <a:pt x="2065" y="133"/>
                    <a:pt x="1607" y="381"/>
                  </a:cubicBezTo>
                  <a:cubicBezTo>
                    <a:pt x="1025" y="702"/>
                    <a:pt x="534" y="1163"/>
                    <a:pt x="292" y="1618"/>
                  </a:cubicBezTo>
                  <a:cubicBezTo>
                    <a:pt x="1" y="2170"/>
                    <a:pt x="86" y="2697"/>
                    <a:pt x="524" y="3067"/>
                  </a:cubicBezTo>
                  <a:cubicBezTo>
                    <a:pt x="612" y="3139"/>
                    <a:pt x="714" y="3191"/>
                    <a:pt x="825" y="3217"/>
                  </a:cubicBezTo>
                  <a:cubicBezTo>
                    <a:pt x="838" y="3315"/>
                    <a:pt x="861" y="3413"/>
                    <a:pt x="887" y="3508"/>
                  </a:cubicBezTo>
                  <a:cubicBezTo>
                    <a:pt x="912" y="3597"/>
                    <a:pt x="994" y="3657"/>
                    <a:pt x="1084" y="3657"/>
                  </a:cubicBezTo>
                  <a:cubicBezTo>
                    <a:pt x="1103" y="3657"/>
                    <a:pt x="1123" y="3655"/>
                    <a:pt x="1142" y="3649"/>
                  </a:cubicBezTo>
                  <a:cubicBezTo>
                    <a:pt x="1254" y="3619"/>
                    <a:pt x="1316" y="3505"/>
                    <a:pt x="1286" y="3394"/>
                  </a:cubicBezTo>
                  <a:cubicBezTo>
                    <a:pt x="1273" y="3345"/>
                    <a:pt x="1260" y="3299"/>
                    <a:pt x="1250" y="3250"/>
                  </a:cubicBezTo>
                  <a:cubicBezTo>
                    <a:pt x="1306" y="3243"/>
                    <a:pt x="1362" y="3237"/>
                    <a:pt x="1414" y="3224"/>
                  </a:cubicBezTo>
                  <a:cubicBezTo>
                    <a:pt x="1784" y="3148"/>
                    <a:pt x="2114" y="2955"/>
                    <a:pt x="2366" y="2677"/>
                  </a:cubicBezTo>
                  <a:cubicBezTo>
                    <a:pt x="2644" y="2360"/>
                    <a:pt x="2726" y="2023"/>
                    <a:pt x="2807" y="1696"/>
                  </a:cubicBezTo>
                  <a:cubicBezTo>
                    <a:pt x="2899" y="1323"/>
                    <a:pt x="2991" y="937"/>
                    <a:pt x="3396" y="515"/>
                  </a:cubicBezTo>
                  <a:cubicBezTo>
                    <a:pt x="3543" y="358"/>
                    <a:pt x="3471" y="103"/>
                    <a:pt x="3269" y="47"/>
                  </a:cubicBezTo>
                  <a:cubicBezTo>
                    <a:pt x="3156" y="16"/>
                    <a:pt x="3033" y="0"/>
                    <a:pt x="29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112"/>
          <p:cNvGrpSpPr/>
          <p:nvPr/>
        </p:nvGrpSpPr>
        <p:grpSpPr>
          <a:xfrm>
            <a:off x="1832575" y="2058300"/>
            <a:ext cx="210525" cy="353975"/>
            <a:chOff x="1832575" y="2058300"/>
            <a:chExt cx="210525" cy="353975"/>
          </a:xfrm>
        </p:grpSpPr>
        <p:sp>
          <p:nvSpPr>
            <p:cNvPr id="2336" name="Google Shape;2336;p112"/>
            <p:cNvSpPr/>
            <p:nvPr/>
          </p:nvSpPr>
          <p:spPr>
            <a:xfrm>
              <a:off x="1892100" y="2225400"/>
              <a:ext cx="90150" cy="93075"/>
            </a:xfrm>
            <a:custGeom>
              <a:avLst/>
              <a:gdLst/>
              <a:ahLst/>
              <a:cxnLst/>
              <a:rect l="l" t="t" r="r" b="b"/>
              <a:pathLst>
                <a:path w="3606" h="3723" extrusionOk="0">
                  <a:moveTo>
                    <a:pt x="2536" y="471"/>
                  </a:moveTo>
                  <a:cubicBezTo>
                    <a:pt x="2251" y="651"/>
                    <a:pt x="1983" y="860"/>
                    <a:pt x="1741" y="1099"/>
                  </a:cubicBezTo>
                  <a:cubicBezTo>
                    <a:pt x="1191" y="1635"/>
                    <a:pt x="881" y="2227"/>
                    <a:pt x="832" y="2823"/>
                  </a:cubicBezTo>
                  <a:cubicBezTo>
                    <a:pt x="822" y="2816"/>
                    <a:pt x="812" y="2810"/>
                    <a:pt x="802" y="2803"/>
                  </a:cubicBezTo>
                  <a:cubicBezTo>
                    <a:pt x="501" y="2551"/>
                    <a:pt x="459" y="2237"/>
                    <a:pt x="665" y="1841"/>
                  </a:cubicBezTo>
                  <a:cubicBezTo>
                    <a:pt x="992" y="1220"/>
                    <a:pt x="1829" y="647"/>
                    <a:pt x="2536" y="471"/>
                  </a:cubicBezTo>
                  <a:close/>
                  <a:moveTo>
                    <a:pt x="2716" y="850"/>
                  </a:moveTo>
                  <a:cubicBezTo>
                    <a:pt x="2575" y="1125"/>
                    <a:pt x="2510" y="1387"/>
                    <a:pt x="2451" y="1625"/>
                  </a:cubicBezTo>
                  <a:cubicBezTo>
                    <a:pt x="2376" y="1939"/>
                    <a:pt x="2310" y="2204"/>
                    <a:pt x="2094" y="2446"/>
                  </a:cubicBezTo>
                  <a:cubicBezTo>
                    <a:pt x="1875" y="2695"/>
                    <a:pt x="1571" y="2852"/>
                    <a:pt x="1244" y="2891"/>
                  </a:cubicBezTo>
                  <a:cubicBezTo>
                    <a:pt x="1267" y="2502"/>
                    <a:pt x="1443" y="1969"/>
                    <a:pt x="2032" y="1393"/>
                  </a:cubicBezTo>
                  <a:cubicBezTo>
                    <a:pt x="2241" y="1190"/>
                    <a:pt x="2470" y="1007"/>
                    <a:pt x="2716" y="850"/>
                  </a:cubicBezTo>
                  <a:close/>
                  <a:moveTo>
                    <a:pt x="2954" y="0"/>
                  </a:moveTo>
                  <a:cubicBezTo>
                    <a:pt x="2564" y="0"/>
                    <a:pt x="2105" y="136"/>
                    <a:pt x="1640" y="389"/>
                  </a:cubicBezTo>
                  <a:cubicBezTo>
                    <a:pt x="1044" y="716"/>
                    <a:pt x="544" y="1187"/>
                    <a:pt x="298" y="1648"/>
                  </a:cubicBezTo>
                  <a:cubicBezTo>
                    <a:pt x="1" y="2211"/>
                    <a:pt x="89" y="2747"/>
                    <a:pt x="534" y="3120"/>
                  </a:cubicBezTo>
                  <a:cubicBezTo>
                    <a:pt x="625" y="3196"/>
                    <a:pt x="730" y="3248"/>
                    <a:pt x="841" y="3274"/>
                  </a:cubicBezTo>
                  <a:cubicBezTo>
                    <a:pt x="858" y="3375"/>
                    <a:pt x="877" y="3474"/>
                    <a:pt x="904" y="3572"/>
                  </a:cubicBezTo>
                  <a:cubicBezTo>
                    <a:pt x="931" y="3664"/>
                    <a:pt x="1015" y="3723"/>
                    <a:pt x="1106" y="3723"/>
                  </a:cubicBezTo>
                  <a:cubicBezTo>
                    <a:pt x="1125" y="3723"/>
                    <a:pt x="1143" y="3721"/>
                    <a:pt x="1162" y="3716"/>
                  </a:cubicBezTo>
                  <a:cubicBezTo>
                    <a:pt x="1273" y="3683"/>
                    <a:pt x="1335" y="3568"/>
                    <a:pt x="1303" y="3460"/>
                  </a:cubicBezTo>
                  <a:cubicBezTo>
                    <a:pt x="1290" y="3408"/>
                    <a:pt x="1280" y="3359"/>
                    <a:pt x="1270" y="3307"/>
                  </a:cubicBezTo>
                  <a:cubicBezTo>
                    <a:pt x="1708" y="3261"/>
                    <a:pt x="2114" y="3052"/>
                    <a:pt x="2405" y="2724"/>
                  </a:cubicBezTo>
                  <a:cubicBezTo>
                    <a:pt x="2690" y="2404"/>
                    <a:pt x="2775" y="2060"/>
                    <a:pt x="2856" y="1727"/>
                  </a:cubicBezTo>
                  <a:cubicBezTo>
                    <a:pt x="2948" y="1344"/>
                    <a:pt x="3046" y="952"/>
                    <a:pt x="3458" y="520"/>
                  </a:cubicBezTo>
                  <a:cubicBezTo>
                    <a:pt x="3605" y="363"/>
                    <a:pt x="3533" y="108"/>
                    <a:pt x="3331" y="49"/>
                  </a:cubicBezTo>
                  <a:lnTo>
                    <a:pt x="3327" y="49"/>
                  </a:lnTo>
                  <a:cubicBezTo>
                    <a:pt x="3213" y="16"/>
                    <a:pt x="3088" y="0"/>
                    <a:pt x="2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12"/>
            <p:cNvSpPr/>
            <p:nvPr/>
          </p:nvSpPr>
          <p:spPr>
            <a:xfrm>
              <a:off x="1855150" y="2190225"/>
              <a:ext cx="159400" cy="153300"/>
            </a:xfrm>
            <a:custGeom>
              <a:avLst/>
              <a:gdLst/>
              <a:ahLst/>
              <a:cxnLst/>
              <a:rect l="l" t="t" r="r" b="b"/>
              <a:pathLst>
                <a:path w="6376" h="6132" extrusionOk="0">
                  <a:moveTo>
                    <a:pt x="3308" y="414"/>
                  </a:moveTo>
                  <a:cubicBezTo>
                    <a:pt x="3649" y="414"/>
                    <a:pt x="3993" y="480"/>
                    <a:pt x="4321" y="615"/>
                  </a:cubicBezTo>
                  <a:cubicBezTo>
                    <a:pt x="5312" y="1024"/>
                    <a:pt x="5957" y="1992"/>
                    <a:pt x="5957" y="3065"/>
                  </a:cubicBezTo>
                  <a:cubicBezTo>
                    <a:pt x="5957" y="4527"/>
                    <a:pt x="4769" y="5711"/>
                    <a:pt x="3307" y="5715"/>
                  </a:cubicBezTo>
                  <a:cubicBezTo>
                    <a:pt x="2234" y="5715"/>
                    <a:pt x="1269" y="5067"/>
                    <a:pt x="860" y="4079"/>
                  </a:cubicBezTo>
                  <a:cubicBezTo>
                    <a:pt x="448" y="3088"/>
                    <a:pt x="677" y="1946"/>
                    <a:pt x="1433" y="1191"/>
                  </a:cubicBezTo>
                  <a:cubicBezTo>
                    <a:pt x="1941" y="683"/>
                    <a:pt x="2618" y="414"/>
                    <a:pt x="3308" y="414"/>
                  </a:cubicBezTo>
                  <a:close/>
                  <a:moveTo>
                    <a:pt x="3307" y="0"/>
                  </a:moveTo>
                  <a:cubicBezTo>
                    <a:pt x="2067" y="0"/>
                    <a:pt x="949" y="746"/>
                    <a:pt x="474" y="1891"/>
                  </a:cubicBezTo>
                  <a:cubicBezTo>
                    <a:pt x="0" y="3039"/>
                    <a:pt x="262" y="4357"/>
                    <a:pt x="1139" y="5234"/>
                  </a:cubicBezTo>
                  <a:cubicBezTo>
                    <a:pt x="1725" y="5820"/>
                    <a:pt x="2510" y="6131"/>
                    <a:pt x="3308" y="6131"/>
                  </a:cubicBezTo>
                  <a:cubicBezTo>
                    <a:pt x="3704" y="6131"/>
                    <a:pt x="4102" y="6055"/>
                    <a:pt x="4482" y="5898"/>
                  </a:cubicBezTo>
                  <a:cubicBezTo>
                    <a:pt x="5626" y="5424"/>
                    <a:pt x="6376" y="4305"/>
                    <a:pt x="6376" y="3065"/>
                  </a:cubicBezTo>
                  <a:cubicBezTo>
                    <a:pt x="6376" y="1371"/>
                    <a:pt x="5002" y="0"/>
                    <a:pt x="3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12"/>
            <p:cNvSpPr/>
            <p:nvPr/>
          </p:nvSpPr>
          <p:spPr>
            <a:xfrm>
              <a:off x="1832575" y="2058300"/>
              <a:ext cx="210525" cy="353975"/>
            </a:xfrm>
            <a:custGeom>
              <a:avLst/>
              <a:gdLst/>
              <a:ahLst/>
              <a:cxnLst/>
              <a:rect l="l" t="t" r="r" b="b"/>
              <a:pathLst>
                <a:path w="8421" h="14159" extrusionOk="0">
                  <a:moveTo>
                    <a:pt x="4547" y="2382"/>
                  </a:moveTo>
                  <a:lnTo>
                    <a:pt x="4547" y="3000"/>
                  </a:lnTo>
                  <a:lnTo>
                    <a:pt x="3873" y="3000"/>
                  </a:lnTo>
                  <a:lnTo>
                    <a:pt x="3873" y="2382"/>
                  </a:lnTo>
                  <a:close/>
                  <a:moveTo>
                    <a:pt x="5044" y="3416"/>
                  </a:moveTo>
                  <a:lnTo>
                    <a:pt x="5044" y="3923"/>
                  </a:lnTo>
                  <a:lnTo>
                    <a:pt x="3379" y="3923"/>
                  </a:lnTo>
                  <a:lnTo>
                    <a:pt x="3379" y="3416"/>
                  </a:lnTo>
                  <a:close/>
                  <a:moveTo>
                    <a:pt x="1973" y="416"/>
                  </a:moveTo>
                  <a:lnTo>
                    <a:pt x="1973" y="1555"/>
                  </a:lnTo>
                  <a:cubicBezTo>
                    <a:pt x="1973" y="1672"/>
                    <a:pt x="2064" y="1764"/>
                    <a:pt x="2179" y="1764"/>
                  </a:cubicBezTo>
                  <a:cubicBezTo>
                    <a:pt x="2293" y="1764"/>
                    <a:pt x="2385" y="1672"/>
                    <a:pt x="2385" y="1555"/>
                  </a:cubicBezTo>
                  <a:lnTo>
                    <a:pt x="2385" y="740"/>
                  </a:lnTo>
                  <a:cubicBezTo>
                    <a:pt x="2993" y="1022"/>
                    <a:pt x="3603" y="1163"/>
                    <a:pt x="4213" y="1163"/>
                  </a:cubicBezTo>
                  <a:cubicBezTo>
                    <a:pt x="4821" y="1163"/>
                    <a:pt x="5430" y="1023"/>
                    <a:pt x="6036" y="740"/>
                  </a:cubicBezTo>
                  <a:lnTo>
                    <a:pt x="6036" y="3923"/>
                  </a:lnTo>
                  <a:lnTo>
                    <a:pt x="5457" y="3923"/>
                  </a:lnTo>
                  <a:lnTo>
                    <a:pt x="5457" y="3367"/>
                  </a:lnTo>
                  <a:cubicBezTo>
                    <a:pt x="5453" y="3167"/>
                    <a:pt x="5293" y="3004"/>
                    <a:pt x="5090" y="3000"/>
                  </a:cubicBezTo>
                  <a:lnTo>
                    <a:pt x="4963" y="3000"/>
                  </a:lnTo>
                  <a:lnTo>
                    <a:pt x="4963" y="2343"/>
                  </a:lnTo>
                  <a:cubicBezTo>
                    <a:pt x="4959" y="2134"/>
                    <a:pt x="4792" y="1967"/>
                    <a:pt x="4583" y="1967"/>
                  </a:cubicBezTo>
                  <a:lnTo>
                    <a:pt x="3837" y="1967"/>
                  </a:lnTo>
                  <a:cubicBezTo>
                    <a:pt x="3628" y="1967"/>
                    <a:pt x="3458" y="2134"/>
                    <a:pt x="3458" y="2343"/>
                  </a:cubicBezTo>
                  <a:lnTo>
                    <a:pt x="3458" y="3000"/>
                  </a:lnTo>
                  <a:lnTo>
                    <a:pt x="3330" y="3000"/>
                  </a:lnTo>
                  <a:cubicBezTo>
                    <a:pt x="3131" y="3004"/>
                    <a:pt x="2967" y="3167"/>
                    <a:pt x="2964" y="3367"/>
                  </a:cubicBezTo>
                  <a:lnTo>
                    <a:pt x="2964" y="3923"/>
                  </a:lnTo>
                  <a:lnTo>
                    <a:pt x="2385" y="3923"/>
                  </a:lnTo>
                  <a:lnTo>
                    <a:pt x="2385" y="2523"/>
                  </a:lnTo>
                  <a:cubicBezTo>
                    <a:pt x="2385" y="2385"/>
                    <a:pt x="2281" y="2317"/>
                    <a:pt x="2177" y="2317"/>
                  </a:cubicBezTo>
                  <a:cubicBezTo>
                    <a:pt x="2073" y="2317"/>
                    <a:pt x="1970" y="2385"/>
                    <a:pt x="1970" y="2523"/>
                  </a:cubicBezTo>
                  <a:lnTo>
                    <a:pt x="1970" y="3923"/>
                  </a:lnTo>
                  <a:lnTo>
                    <a:pt x="1518" y="3923"/>
                  </a:lnTo>
                  <a:lnTo>
                    <a:pt x="1518" y="416"/>
                  </a:lnTo>
                  <a:close/>
                  <a:moveTo>
                    <a:pt x="6902" y="416"/>
                  </a:moveTo>
                  <a:lnTo>
                    <a:pt x="6902" y="3923"/>
                  </a:lnTo>
                  <a:lnTo>
                    <a:pt x="6451" y="3923"/>
                  </a:lnTo>
                  <a:lnTo>
                    <a:pt x="6451" y="416"/>
                  </a:lnTo>
                  <a:close/>
                  <a:moveTo>
                    <a:pt x="6929" y="12761"/>
                  </a:moveTo>
                  <a:cubicBezTo>
                    <a:pt x="7164" y="12761"/>
                    <a:pt x="7354" y="12951"/>
                    <a:pt x="7357" y="13187"/>
                  </a:cubicBezTo>
                  <a:lnTo>
                    <a:pt x="7357" y="13743"/>
                  </a:lnTo>
                  <a:lnTo>
                    <a:pt x="1067" y="13743"/>
                  </a:lnTo>
                  <a:lnTo>
                    <a:pt x="1067" y="13187"/>
                  </a:lnTo>
                  <a:cubicBezTo>
                    <a:pt x="1067" y="12951"/>
                    <a:pt x="1256" y="12761"/>
                    <a:pt x="1492" y="12761"/>
                  </a:cubicBezTo>
                  <a:close/>
                  <a:moveTo>
                    <a:pt x="1453" y="1"/>
                  </a:moveTo>
                  <a:cubicBezTo>
                    <a:pt x="1260" y="1"/>
                    <a:pt x="1103" y="155"/>
                    <a:pt x="1103" y="348"/>
                  </a:cubicBezTo>
                  <a:lnTo>
                    <a:pt x="1103" y="3939"/>
                  </a:lnTo>
                  <a:cubicBezTo>
                    <a:pt x="468" y="4041"/>
                    <a:pt x="4" y="4587"/>
                    <a:pt x="0" y="5231"/>
                  </a:cubicBezTo>
                  <a:lnTo>
                    <a:pt x="0" y="11450"/>
                  </a:lnTo>
                  <a:cubicBezTo>
                    <a:pt x="4" y="11986"/>
                    <a:pt x="331" y="12470"/>
                    <a:pt x="831" y="12666"/>
                  </a:cubicBezTo>
                  <a:cubicBezTo>
                    <a:pt x="713" y="12814"/>
                    <a:pt x="651" y="12997"/>
                    <a:pt x="651" y="13187"/>
                  </a:cubicBezTo>
                  <a:lnTo>
                    <a:pt x="651" y="13811"/>
                  </a:lnTo>
                  <a:cubicBezTo>
                    <a:pt x="651" y="14004"/>
                    <a:pt x="808" y="14158"/>
                    <a:pt x="998" y="14158"/>
                  </a:cubicBezTo>
                  <a:lnTo>
                    <a:pt x="7422" y="14158"/>
                  </a:lnTo>
                  <a:cubicBezTo>
                    <a:pt x="7615" y="14158"/>
                    <a:pt x="7769" y="14004"/>
                    <a:pt x="7769" y="13811"/>
                  </a:cubicBezTo>
                  <a:lnTo>
                    <a:pt x="7769" y="13187"/>
                  </a:lnTo>
                  <a:cubicBezTo>
                    <a:pt x="7769" y="13000"/>
                    <a:pt x="7707" y="12817"/>
                    <a:pt x="7593" y="12670"/>
                  </a:cubicBezTo>
                  <a:cubicBezTo>
                    <a:pt x="8090" y="12470"/>
                    <a:pt x="8420" y="11989"/>
                    <a:pt x="8420" y="11453"/>
                  </a:cubicBezTo>
                  <a:lnTo>
                    <a:pt x="8420" y="9974"/>
                  </a:lnTo>
                  <a:cubicBezTo>
                    <a:pt x="8420" y="9837"/>
                    <a:pt x="8316" y="9768"/>
                    <a:pt x="8212" y="9768"/>
                  </a:cubicBezTo>
                  <a:cubicBezTo>
                    <a:pt x="8109" y="9768"/>
                    <a:pt x="8005" y="9837"/>
                    <a:pt x="8005" y="9974"/>
                  </a:cubicBezTo>
                  <a:lnTo>
                    <a:pt x="8005" y="11450"/>
                  </a:lnTo>
                  <a:cubicBezTo>
                    <a:pt x="8005" y="11944"/>
                    <a:pt x="7606" y="12343"/>
                    <a:pt x="7112" y="12343"/>
                  </a:cubicBezTo>
                  <a:lnTo>
                    <a:pt x="1312" y="12343"/>
                  </a:lnTo>
                  <a:cubicBezTo>
                    <a:pt x="818" y="12343"/>
                    <a:pt x="416" y="11944"/>
                    <a:pt x="416" y="11450"/>
                  </a:cubicBezTo>
                  <a:lnTo>
                    <a:pt x="416" y="5231"/>
                  </a:lnTo>
                  <a:cubicBezTo>
                    <a:pt x="416" y="4737"/>
                    <a:pt x="818" y="4338"/>
                    <a:pt x="1312" y="4338"/>
                  </a:cubicBezTo>
                  <a:lnTo>
                    <a:pt x="7112" y="4338"/>
                  </a:lnTo>
                  <a:cubicBezTo>
                    <a:pt x="7606" y="4338"/>
                    <a:pt x="8005" y="4737"/>
                    <a:pt x="8005" y="5231"/>
                  </a:cubicBezTo>
                  <a:lnTo>
                    <a:pt x="8005" y="9006"/>
                  </a:lnTo>
                  <a:cubicBezTo>
                    <a:pt x="8005" y="9121"/>
                    <a:pt x="8096" y="9215"/>
                    <a:pt x="8214" y="9215"/>
                  </a:cubicBezTo>
                  <a:cubicBezTo>
                    <a:pt x="8329" y="9215"/>
                    <a:pt x="8420" y="9121"/>
                    <a:pt x="8420" y="9006"/>
                  </a:cubicBezTo>
                  <a:lnTo>
                    <a:pt x="8420" y="5231"/>
                  </a:lnTo>
                  <a:cubicBezTo>
                    <a:pt x="8420" y="4587"/>
                    <a:pt x="7952" y="4041"/>
                    <a:pt x="7315" y="3939"/>
                  </a:cubicBezTo>
                  <a:lnTo>
                    <a:pt x="7315" y="348"/>
                  </a:lnTo>
                  <a:cubicBezTo>
                    <a:pt x="7315" y="155"/>
                    <a:pt x="7161" y="1"/>
                    <a:pt x="6968" y="1"/>
                  </a:cubicBezTo>
                  <a:lnTo>
                    <a:pt x="6386" y="1"/>
                  </a:lnTo>
                  <a:cubicBezTo>
                    <a:pt x="6219" y="1"/>
                    <a:pt x="6078" y="115"/>
                    <a:pt x="6042" y="276"/>
                  </a:cubicBezTo>
                  <a:cubicBezTo>
                    <a:pt x="5431" y="589"/>
                    <a:pt x="4822" y="748"/>
                    <a:pt x="4210" y="748"/>
                  </a:cubicBezTo>
                  <a:cubicBezTo>
                    <a:pt x="3604" y="748"/>
                    <a:pt x="2994" y="592"/>
                    <a:pt x="2378" y="276"/>
                  </a:cubicBezTo>
                  <a:cubicBezTo>
                    <a:pt x="2342" y="115"/>
                    <a:pt x="2202" y="1"/>
                    <a:pt x="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112"/>
          <p:cNvGrpSpPr/>
          <p:nvPr/>
        </p:nvGrpSpPr>
        <p:grpSpPr>
          <a:xfrm>
            <a:off x="1005725" y="1549750"/>
            <a:ext cx="344150" cy="353950"/>
            <a:chOff x="1005725" y="1549750"/>
            <a:chExt cx="344150" cy="353950"/>
          </a:xfrm>
        </p:grpSpPr>
        <p:sp>
          <p:nvSpPr>
            <p:cNvPr id="2340" name="Google Shape;2340;p112"/>
            <p:cNvSpPr/>
            <p:nvPr/>
          </p:nvSpPr>
          <p:spPr>
            <a:xfrm>
              <a:off x="1272875" y="1778550"/>
              <a:ext cx="24650" cy="10400"/>
            </a:xfrm>
            <a:custGeom>
              <a:avLst/>
              <a:gdLst/>
              <a:ahLst/>
              <a:cxnLst/>
              <a:rect l="l" t="t" r="r" b="b"/>
              <a:pathLst>
                <a:path w="986" h="416" extrusionOk="0">
                  <a:moveTo>
                    <a:pt x="276" y="0"/>
                  </a:moveTo>
                  <a:cubicBezTo>
                    <a:pt x="1" y="0"/>
                    <a:pt x="1" y="416"/>
                    <a:pt x="276" y="416"/>
                  </a:cubicBezTo>
                  <a:lnTo>
                    <a:pt x="779" y="416"/>
                  </a:lnTo>
                  <a:cubicBezTo>
                    <a:pt x="894" y="416"/>
                    <a:pt x="986" y="324"/>
                    <a:pt x="986" y="210"/>
                  </a:cubicBezTo>
                  <a:cubicBezTo>
                    <a:pt x="986" y="95"/>
                    <a:pt x="894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12"/>
            <p:cNvSpPr/>
            <p:nvPr/>
          </p:nvSpPr>
          <p:spPr>
            <a:xfrm>
              <a:off x="1273125" y="1802925"/>
              <a:ext cx="25800" cy="10400"/>
            </a:xfrm>
            <a:custGeom>
              <a:avLst/>
              <a:gdLst/>
              <a:ahLst/>
              <a:cxnLst/>
              <a:rect l="l" t="t" r="r" b="b"/>
              <a:pathLst>
                <a:path w="1032" h="416" extrusionOk="0">
                  <a:moveTo>
                    <a:pt x="266" y="0"/>
                  </a:moveTo>
                  <a:cubicBezTo>
                    <a:pt x="1" y="13"/>
                    <a:pt x="1" y="406"/>
                    <a:pt x="266" y="416"/>
                  </a:cubicBezTo>
                  <a:lnTo>
                    <a:pt x="769" y="416"/>
                  </a:lnTo>
                  <a:cubicBezTo>
                    <a:pt x="1031" y="406"/>
                    <a:pt x="1031" y="13"/>
                    <a:pt x="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12"/>
            <p:cNvSpPr/>
            <p:nvPr/>
          </p:nvSpPr>
          <p:spPr>
            <a:xfrm>
              <a:off x="1272875" y="1827375"/>
              <a:ext cx="24650" cy="10325"/>
            </a:xfrm>
            <a:custGeom>
              <a:avLst/>
              <a:gdLst/>
              <a:ahLst/>
              <a:cxnLst/>
              <a:rect l="l" t="t" r="r" b="b"/>
              <a:pathLst>
                <a:path w="986" h="413" extrusionOk="0">
                  <a:moveTo>
                    <a:pt x="276" y="0"/>
                  </a:moveTo>
                  <a:cubicBezTo>
                    <a:pt x="1" y="0"/>
                    <a:pt x="1" y="412"/>
                    <a:pt x="276" y="412"/>
                  </a:cubicBezTo>
                  <a:lnTo>
                    <a:pt x="779" y="412"/>
                  </a:lnTo>
                  <a:cubicBezTo>
                    <a:pt x="894" y="412"/>
                    <a:pt x="986" y="321"/>
                    <a:pt x="986" y="206"/>
                  </a:cubicBezTo>
                  <a:cubicBezTo>
                    <a:pt x="986" y="92"/>
                    <a:pt x="894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12"/>
            <p:cNvSpPr/>
            <p:nvPr/>
          </p:nvSpPr>
          <p:spPr>
            <a:xfrm>
              <a:off x="1056350" y="1778550"/>
              <a:ext cx="24625" cy="10400"/>
            </a:xfrm>
            <a:custGeom>
              <a:avLst/>
              <a:gdLst/>
              <a:ahLst/>
              <a:cxnLst/>
              <a:rect l="l" t="t" r="r" b="b"/>
              <a:pathLst>
                <a:path w="985" h="416" extrusionOk="0">
                  <a:moveTo>
                    <a:pt x="278" y="0"/>
                  </a:moveTo>
                  <a:cubicBezTo>
                    <a:pt x="0" y="0"/>
                    <a:pt x="0" y="416"/>
                    <a:pt x="278" y="416"/>
                  </a:cubicBezTo>
                  <a:lnTo>
                    <a:pt x="779" y="416"/>
                  </a:lnTo>
                  <a:cubicBezTo>
                    <a:pt x="893" y="416"/>
                    <a:pt x="985" y="324"/>
                    <a:pt x="985" y="210"/>
                  </a:cubicBezTo>
                  <a:cubicBezTo>
                    <a:pt x="985" y="95"/>
                    <a:pt x="893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12"/>
            <p:cNvSpPr/>
            <p:nvPr/>
          </p:nvSpPr>
          <p:spPr>
            <a:xfrm>
              <a:off x="1057800" y="1802925"/>
              <a:ext cx="24650" cy="10425"/>
            </a:xfrm>
            <a:custGeom>
              <a:avLst/>
              <a:gdLst/>
              <a:ahLst/>
              <a:cxnLst/>
              <a:rect l="l" t="t" r="r" b="b"/>
              <a:pathLst>
                <a:path w="986" h="417" extrusionOk="0">
                  <a:moveTo>
                    <a:pt x="214" y="0"/>
                  </a:moveTo>
                  <a:cubicBezTo>
                    <a:pt x="96" y="0"/>
                    <a:pt x="1" y="94"/>
                    <a:pt x="1" y="210"/>
                  </a:cubicBezTo>
                  <a:cubicBezTo>
                    <a:pt x="1" y="324"/>
                    <a:pt x="93" y="416"/>
                    <a:pt x="208" y="416"/>
                  </a:cubicBezTo>
                  <a:cubicBezTo>
                    <a:pt x="212" y="416"/>
                    <a:pt x="216" y="416"/>
                    <a:pt x="220" y="416"/>
                  </a:cubicBezTo>
                  <a:lnTo>
                    <a:pt x="721" y="416"/>
                  </a:lnTo>
                  <a:cubicBezTo>
                    <a:pt x="986" y="406"/>
                    <a:pt x="986" y="13"/>
                    <a:pt x="721" y="0"/>
                  </a:cubicBezTo>
                  <a:lnTo>
                    <a:pt x="220" y="0"/>
                  </a:lnTo>
                  <a:cubicBezTo>
                    <a:pt x="218" y="0"/>
                    <a:pt x="216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12"/>
            <p:cNvSpPr/>
            <p:nvPr/>
          </p:nvSpPr>
          <p:spPr>
            <a:xfrm>
              <a:off x="1056350" y="1827375"/>
              <a:ext cx="24625" cy="10325"/>
            </a:xfrm>
            <a:custGeom>
              <a:avLst/>
              <a:gdLst/>
              <a:ahLst/>
              <a:cxnLst/>
              <a:rect l="l" t="t" r="r" b="b"/>
              <a:pathLst>
                <a:path w="985" h="413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779" y="412"/>
                  </a:lnTo>
                  <a:cubicBezTo>
                    <a:pt x="893" y="412"/>
                    <a:pt x="985" y="321"/>
                    <a:pt x="985" y="206"/>
                  </a:cubicBezTo>
                  <a:cubicBezTo>
                    <a:pt x="985" y="92"/>
                    <a:pt x="893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12"/>
            <p:cNvSpPr/>
            <p:nvPr/>
          </p:nvSpPr>
          <p:spPr>
            <a:xfrm>
              <a:off x="1005725" y="1549750"/>
              <a:ext cx="344150" cy="353950"/>
            </a:xfrm>
            <a:custGeom>
              <a:avLst/>
              <a:gdLst/>
              <a:ahLst/>
              <a:cxnLst/>
              <a:rect l="l" t="t" r="r" b="b"/>
              <a:pathLst>
                <a:path w="13766" h="14158" extrusionOk="0">
                  <a:moveTo>
                    <a:pt x="6883" y="415"/>
                  </a:moveTo>
                  <a:cubicBezTo>
                    <a:pt x="7851" y="415"/>
                    <a:pt x="8728" y="998"/>
                    <a:pt x="9097" y="1894"/>
                  </a:cubicBezTo>
                  <a:cubicBezTo>
                    <a:pt x="9470" y="2790"/>
                    <a:pt x="9264" y="3821"/>
                    <a:pt x="8577" y="4508"/>
                  </a:cubicBezTo>
                  <a:cubicBezTo>
                    <a:pt x="8120" y="4967"/>
                    <a:pt x="7508" y="5210"/>
                    <a:pt x="6884" y="5210"/>
                  </a:cubicBezTo>
                  <a:cubicBezTo>
                    <a:pt x="6575" y="5210"/>
                    <a:pt x="6264" y="5150"/>
                    <a:pt x="5967" y="5028"/>
                  </a:cubicBezTo>
                  <a:cubicBezTo>
                    <a:pt x="5070" y="4658"/>
                    <a:pt x="4485" y="3781"/>
                    <a:pt x="4485" y="2813"/>
                  </a:cubicBezTo>
                  <a:cubicBezTo>
                    <a:pt x="4488" y="1488"/>
                    <a:pt x="5558" y="415"/>
                    <a:pt x="6883" y="415"/>
                  </a:cubicBezTo>
                  <a:close/>
                  <a:moveTo>
                    <a:pt x="3314" y="2627"/>
                  </a:moveTo>
                  <a:cubicBezTo>
                    <a:pt x="3316" y="2627"/>
                    <a:pt x="3318" y="2627"/>
                    <a:pt x="3320" y="2627"/>
                  </a:cubicBezTo>
                  <a:lnTo>
                    <a:pt x="4076" y="2627"/>
                  </a:lnTo>
                  <a:cubicBezTo>
                    <a:pt x="4070" y="2751"/>
                    <a:pt x="4070" y="2875"/>
                    <a:pt x="4076" y="3000"/>
                  </a:cubicBezTo>
                  <a:lnTo>
                    <a:pt x="3320" y="3000"/>
                  </a:lnTo>
                  <a:cubicBezTo>
                    <a:pt x="3000" y="3000"/>
                    <a:pt x="2738" y="3258"/>
                    <a:pt x="2738" y="3579"/>
                  </a:cubicBezTo>
                  <a:cubicBezTo>
                    <a:pt x="2735" y="5626"/>
                    <a:pt x="2735" y="7236"/>
                    <a:pt x="2735" y="8073"/>
                  </a:cubicBezTo>
                  <a:lnTo>
                    <a:pt x="2362" y="8073"/>
                  </a:lnTo>
                  <a:cubicBezTo>
                    <a:pt x="2362" y="7344"/>
                    <a:pt x="2362" y="5901"/>
                    <a:pt x="2365" y="3579"/>
                  </a:cubicBezTo>
                  <a:cubicBezTo>
                    <a:pt x="2365" y="3054"/>
                    <a:pt x="2791" y="2627"/>
                    <a:pt x="3314" y="2627"/>
                  </a:cubicBezTo>
                  <a:close/>
                  <a:moveTo>
                    <a:pt x="10445" y="3415"/>
                  </a:moveTo>
                  <a:cubicBezTo>
                    <a:pt x="10536" y="3415"/>
                    <a:pt x="10608" y="3490"/>
                    <a:pt x="10608" y="3579"/>
                  </a:cubicBezTo>
                  <a:cubicBezTo>
                    <a:pt x="10612" y="5737"/>
                    <a:pt x="10612" y="7281"/>
                    <a:pt x="10608" y="8073"/>
                  </a:cubicBezTo>
                  <a:lnTo>
                    <a:pt x="10098" y="8073"/>
                  </a:lnTo>
                  <a:cubicBezTo>
                    <a:pt x="9814" y="8073"/>
                    <a:pt x="9581" y="8302"/>
                    <a:pt x="9585" y="8587"/>
                  </a:cubicBezTo>
                  <a:lnTo>
                    <a:pt x="9585" y="10294"/>
                  </a:lnTo>
                  <a:lnTo>
                    <a:pt x="9552" y="10294"/>
                  </a:lnTo>
                  <a:cubicBezTo>
                    <a:pt x="9450" y="10294"/>
                    <a:pt x="9352" y="10337"/>
                    <a:pt x="9287" y="10415"/>
                  </a:cubicBezTo>
                  <a:cubicBezTo>
                    <a:pt x="9006" y="10742"/>
                    <a:pt x="8611" y="10906"/>
                    <a:pt x="8217" y="10906"/>
                  </a:cubicBezTo>
                  <a:cubicBezTo>
                    <a:pt x="7823" y="10906"/>
                    <a:pt x="7429" y="10742"/>
                    <a:pt x="7148" y="10415"/>
                  </a:cubicBezTo>
                  <a:cubicBezTo>
                    <a:pt x="7077" y="10335"/>
                    <a:pt x="6979" y="10295"/>
                    <a:pt x="6881" y="10295"/>
                  </a:cubicBezTo>
                  <a:cubicBezTo>
                    <a:pt x="6784" y="10295"/>
                    <a:pt x="6686" y="10335"/>
                    <a:pt x="6618" y="10415"/>
                  </a:cubicBezTo>
                  <a:cubicBezTo>
                    <a:pt x="6336" y="10742"/>
                    <a:pt x="5942" y="10906"/>
                    <a:pt x="5548" y="10906"/>
                  </a:cubicBezTo>
                  <a:cubicBezTo>
                    <a:pt x="5154" y="10906"/>
                    <a:pt x="4760" y="10742"/>
                    <a:pt x="4478" y="10415"/>
                  </a:cubicBezTo>
                  <a:cubicBezTo>
                    <a:pt x="4413" y="10337"/>
                    <a:pt x="4315" y="10294"/>
                    <a:pt x="4213" y="10294"/>
                  </a:cubicBezTo>
                  <a:lnTo>
                    <a:pt x="4181" y="10294"/>
                  </a:lnTo>
                  <a:lnTo>
                    <a:pt x="4181" y="8587"/>
                  </a:lnTo>
                  <a:cubicBezTo>
                    <a:pt x="4181" y="8302"/>
                    <a:pt x="3952" y="8073"/>
                    <a:pt x="3667" y="8073"/>
                  </a:cubicBezTo>
                  <a:lnTo>
                    <a:pt x="3150" y="8073"/>
                  </a:lnTo>
                  <a:cubicBezTo>
                    <a:pt x="3150" y="7236"/>
                    <a:pt x="3150" y="5626"/>
                    <a:pt x="3154" y="3579"/>
                  </a:cubicBezTo>
                  <a:cubicBezTo>
                    <a:pt x="3154" y="3490"/>
                    <a:pt x="3226" y="3415"/>
                    <a:pt x="3317" y="3415"/>
                  </a:cubicBezTo>
                  <a:lnTo>
                    <a:pt x="4135" y="3415"/>
                  </a:lnTo>
                  <a:cubicBezTo>
                    <a:pt x="4416" y="4707"/>
                    <a:pt x="5561" y="5626"/>
                    <a:pt x="6883" y="5626"/>
                  </a:cubicBezTo>
                  <a:cubicBezTo>
                    <a:pt x="8201" y="5626"/>
                    <a:pt x="9346" y="4707"/>
                    <a:pt x="9627" y="3415"/>
                  </a:cubicBezTo>
                  <a:close/>
                  <a:moveTo>
                    <a:pt x="923" y="11174"/>
                  </a:moveTo>
                  <a:lnTo>
                    <a:pt x="923" y="12129"/>
                  </a:lnTo>
                  <a:cubicBezTo>
                    <a:pt x="766" y="12221"/>
                    <a:pt x="596" y="12280"/>
                    <a:pt x="419" y="12309"/>
                  </a:cubicBezTo>
                  <a:lnTo>
                    <a:pt x="419" y="11305"/>
                  </a:lnTo>
                  <a:cubicBezTo>
                    <a:pt x="592" y="11285"/>
                    <a:pt x="762" y="11239"/>
                    <a:pt x="923" y="11174"/>
                  </a:cubicBezTo>
                  <a:close/>
                  <a:moveTo>
                    <a:pt x="12843" y="11174"/>
                  </a:moveTo>
                  <a:cubicBezTo>
                    <a:pt x="13006" y="11239"/>
                    <a:pt x="13176" y="11285"/>
                    <a:pt x="13350" y="11305"/>
                  </a:cubicBezTo>
                  <a:lnTo>
                    <a:pt x="13350" y="11308"/>
                  </a:lnTo>
                  <a:lnTo>
                    <a:pt x="13350" y="12309"/>
                  </a:lnTo>
                  <a:cubicBezTo>
                    <a:pt x="13170" y="12280"/>
                    <a:pt x="13000" y="12221"/>
                    <a:pt x="12843" y="12129"/>
                  </a:cubicBezTo>
                  <a:lnTo>
                    <a:pt x="12843" y="11174"/>
                  </a:lnTo>
                  <a:close/>
                  <a:moveTo>
                    <a:pt x="12329" y="8488"/>
                  </a:moveTo>
                  <a:cubicBezTo>
                    <a:pt x="12385" y="8488"/>
                    <a:pt x="12430" y="8531"/>
                    <a:pt x="12430" y="8587"/>
                  </a:cubicBezTo>
                  <a:lnTo>
                    <a:pt x="12430" y="11776"/>
                  </a:lnTo>
                  <a:cubicBezTo>
                    <a:pt x="12367" y="11730"/>
                    <a:pt x="12294" y="11708"/>
                    <a:pt x="12222" y="11708"/>
                  </a:cubicBezTo>
                  <a:cubicBezTo>
                    <a:pt x="12124" y="11708"/>
                    <a:pt x="12026" y="11750"/>
                    <a:pt x="11956" y="11832"/>
                  </a:cubicBezTo>
                  <a:cubicBezTo>
                    <a:pt x="11678" y="12155"/>
                    <a:pt x="11285" y="12321"/>
                    <a:pt x="10889" y="12321"/>
                  </a:cubicBezTo>
                  <a:cubicBezTo>
                    <a:pt x="10575" y="12321"/>
                    <a:pt x="10260" y="12217"/>
                    <a:pt x="9997" y="12005"/>
                  </a:cubicBezTo>
                  <a:lnTo>
                    <a:pt x="9997" y="8587"/>
                  </a:lnTo>
                  <a:cubicBezTo>
                    <a:pt x="9997" y="8531"/>
                    <a:pt x="10043" y="8488"/>
                    <a:pt x="10095" y="8488"/>
                  </a:cubicBezTo>
                  <a:close/>
                  <a:moveTo>
                    <a:pt x="6883" y="10736"/>
                  </a:moveTo>
                  <a:cubicBezTo>
                    <a:pt x="7245" y="11124"/>
                    <a:pt x="7733" y="11319"/>
                    <a:pt x="8221" y="11319"/>
                  </a:cubicBezTo>
                  <a:cubicBezTo>
                    <a:pt x="8699" y="11319"/>
                    <a:pt x="9176" y="11132"/>
                    <a:pt x="9536" y="10759"/>
                  </a:cubicBezTo>
                  <a:cubicBezTo>
                    <a:pt x="9540" y="10752"/>
                    <a:pt x="9548" y="10749"/>
                    <a:pt x="9555" y="10749"/>
                  </a:cubicBezTo>
                  <a:cubicBezTo>
                    <a:pt x="9563" y="10749"/>
                    <a:pt x="9570" y="10752"/>
                    <a:pt x="9575" y="10759"/>
                  </a:cubicBezTo>
                  <a:lnTo>
                    <a:pt x="9585" y="10768"/>
                  </a:lnTo>
                  <a:lnTo>
                    <a:pt x="9585" y="11710"/>
                  </a:lnTo>
                  <a:cubicBezTo>
                    <a:pt x="9575" y="11710"/>
                    <a:pt x="9565" y="11709"/>
                    <a:pt x="9555" y="11709"/>
                  </a:cubicBezTo>
                  <a:cubicBezTo>
                    <a:pt x="9454" y="11709"/>
                    <a:pt x="9356" y="11754"/>
                    <a:pt x="9290" y="11832"/>
                  </a:cubicBezTo>
                  <a:lnTo>
                    <a:pt x="9287" y="11832"/>
                  </a:lnTo>
                  <a:cubicBezTo>
                    <a:pt x="9006" y="12159"/>
                    <a:pt x="8612" y="12322"/>
                    <a:pt x="8219" y="12322"/>
                  </a:cubicBezTo>
                  <a:cubicBezTo>
                    <a:pt x="7826" y="12322"/>
                    <a:pt x="7432" y="12159"/>
                    <a:pt x="7151" y="11832"/>
                  </a:cubicBezTo>
                  <a:cubicBezTo>
                    <a:pt x="7081" y="11751"/>
                    <a:pt x="6982" y="11711"/>
                    <a:pt x="6884" y="11711"/>
                  </a:cubicBezTo>
                  <a:cubicBezTo>
                    <a:pt x="6786" y="11711"/>
                    <a:pt x="6688" y="11751"/>
                    <a:pt x="6618" y="11832"/>
                  </a:cubicBezTo>
                  <a:cubicBezTo>
                    <a:pt x="6336" y="12160"/>
                    <a:pt x="5942" y="12325"/>
                    <a:pt x="5548" y="12325"/>
                  </a:cubicBezTo>
                  <a:cubicBezTo>
                    <a:pt x="5154" y="12325"/>
                    <a:pt x="4760" y="12160"/>
                    <a:pt x="4478" y="11832"/>
                  </a:cubicBezTo>
                  <a:cubicBezTo>
                    <a:pt x="4413" y="11755"/>
                    <a:pt x="4316" y="11712"/>
                    <a:pt x="4213" y="11712"/>
                  </a:cubicBezTo>
                  <a:cubicBezTo>
                    <a:pt x="4202" y="11712"/>
                    <a:pt x="4192" y="11713"/>
                    <a:pt x="4181" y="11714"/>
                  </a:cubicBezTo>
                  <a:lnTo>
                    <a:pt x="4181" y="10768"/>
                  </a:lnTo>
                  <a:lnTo>
                    <a:pt x="4194" y="10759"/>
                  </a:lnTo>
                  <a:cubicBezTo>
                    <a:pt x="4199" y="10752"/>
                    <a:pt x="4206" y="10749"/>
                    <a:pt x="4213" y="10749"/>
                  </a:cubicBezTo>
                  <a:cubicBezTo>
                    <a:pt x="4221" y="10749"/>
                    <a:pt x="4228" y="10752"/>
                    <a:pt x="4233" y="10759"/>
                  </a:cubicBezTo>
                  <a:cubicBezTo>
                    <a:pt x="4592" y="11132"/>
                    <a:pt x="5070" y="11319"/>
                    <a:pt x="5547" y="11319"/>
                  </a:cubicBezTo>
                  <a:cubicBezTo>
                    <a:pt x="6035" y="11319"/>
                    <a:pt x="6522" y="11124"/>
                    <a:pt x="6883" y="10736"/>
                  </a:cubicBezTo>
                  <a:close/>
                  <a:moveTo>
                    <a:pt x="12224" y="12159"/>
                  </a:moveTo>
                  <a:cubicBezTo>
                    <a:pt x="12519" y="12476"/>
                    <a:pt x="12921" y="12675"/>
                    <a:pt x="13353" y="12725"/>
                  </a:cubicBezTo>
                  <a:lnTo>
                    <a:pt x="13353" y="12944"/>
                  </a:lnTo>
                  <a:lnTo>
                    <a:pt x="13353" y="12947"/>
                  </a:lnTo>
                  <a:lnTo>
                    <a:pt x="13353" y="13729"/>
                  </a:lnTo>
                  <a:cubicBezTo>
                    <a:pt x="13016" y="13680"/>
                    <a:pt x="12708" y="13510"/>
                    <a:pt x="12489" y="13251"/>
                  </a:cubicBezTo>
                  <a:cubicBezTo>
                    <a:pt x="12419" y="13169"/>
                    <a:pt x="12321" y="13128"/>
                    <a:pt x="12223" y="13128"/>
                  </a:cubicBezTo>
                  <a:cubicBezTo>
                    <a:pt x="12125" y="13128"/>
                    <a:pt x="12026" y="13169"/>
                    <a:pt x="11956" y="13251"/>
                  </a:cubicBezTo>
                  <a:cubicBezTo>
                    <a:pt x="11675" y="13578"/>
                    <a:pt x="11281" y="13742"/>
                    <a:pt x="10886" y="13742"/>
                  </a:cubicBezTo>
                  <a:cubicBezTo>
                    <a:pt x="10492" y="13742"/>
                    <a:pt x="10098" y="13578"/>
                    <a:pt x="9817" y="13251"/>
                  </a:cubicBezTo>
                  <a:cubicBezTo>
                    <a:pt x="9747" y="13169"/>
                    <a:pt x="9648" y="13128"/>
                    <a:pt x="9551" y="13128"/>
                  </a:cubicBezTo>
                  <a:cubicBezTo>
                    <a:pt x="9453" y="13128"/>
                    <a:pt x="9356" y="13169"/>
                    <a:pt x="9287" y="13251"/>
                  </a:cubicBezTo>
                  <a:cubicBezTo>
                    <a:pt x="9006" y="13578"/>
                    <a:pt x="8611" y="13742"/>
                    <a:pt x="8217" y="13742"/>
                  </a:cubicBezTo>
                  <a:cubicBezTo>
                    <a:pt x="7823" y="13742"/>
                    <a:pt x="7429" y="13578"/>
                    <a:pt x="7148" y="13251"/>
                  </a:cubicBezTo>
                  <a:cubicBezTo>
                    <a:pt x="7077" y="13169"/>
                    <a:pt x="6979" y="13128"/>
                    <a:pt x="6881" y="13128"/>
                  </a:cubicBezTo>
                  <a:cubicBezTo>
                    <a:pt x="6783" y="13128"/>
                    <a:pt x="6685" y="13169"/>
                    <a:pt x="6614" y="13251"/>
                  </a:cubicBezTo>
                  <a:cubicBezTo>
                    <a:pt x="6333" y="13578"/>
                    <a:pt x="5939" y="13742"/>
                    <a:pt x="5545" y="13742"/>
                  </a:cubicBezTo>
                  <a:cubicBezTo>
                    <a:pt x="5151" y="13742"/>
                    <a:pt x="4756" y="13578"/>
                    <a:pt x="4475" y="13251"/>
                  </a:cubicBezTo>
                  <a:cubicBezTo>
                    <a:pt x="4406" y="13169"/>
                    <a:pt x="4309" y="13128"/>
                    <a:pt x="4211" y="13128"/>
                  </a:cubicBezTo>
                  <a:cubicBezTo>
                    <a:pt x="4114" y="13128"/>
                    <a:pt x="4016" y="13169"/>
                    <a:pt x="3945" y="13251"/>
                  </a:cubicBezTo>
                  <a:cubicBezTo>
                    <a:pt x="3664" y="13578"/>
                    <a:pt x="3270" y="13742"/>
                    <a:pt x="2876" y="13742"/>
                  </a:cubicBezTo>
                  <a:cubicBezTo>
                    <a:pt x="2481" y="13742"/>
                    <a:pt x="2087" y="13578"/>
                    <a:pt x="1806" y="13251"/>
                  </a:cubicBezTo>
                  <a:cubicBezTo>
                    <a:pt x="1736" y="13171"/>
                    <a:pt x="1637" y="13131"/>
                    <a:pt x="1540" y="13131"/>
                  </a:cubicBezTo>
                  <a:cubicBezTo>
                    <a:pt x="1442" y="13131"/>
                    <a:pt x="1345" y="13171"/>
                    <a:pt x="1276" y="13251"/>
                  </a:cubicBezTo>
                  <a:cubicBezTo>
                    <a:pt x="1057" y="13510"/>
                    <a:pt x="753" y="13676"/>
                    <a:pt x="419" y="13729"/>
                  </a:cubicBezTo>
                  <a:lnTo>
                    <a:pt x="419" y="12725"/>
                  </a:lnTo>
                  <a:cubicBezTo>
                    <a:pt x="847" y="12675"/>
                    <a:pt x="1250" y="12476"/>
                    <a:pt x="1544" y="12159"/>
                  </a:cubicBezTo>
                  <a:cubicBezTo>
                    <a:pt x="1906" y="12545"/>
                    <a:pt x="2393" y="12738"/>
                    <a:pt x="2880" y="12738"/>
                  </a:cubicBezTo>
                  <a:cubicBezTo>
                    <a:pt x="3367" y="12738"/>
                    <a:pt x="3854" y="12545"/>
                    <a:pt x="4213" y="12159"/>
                  </a:cubicBezTo>
                  <a:cubicBezTo>
                    <a:pt x="4575" y="12545"/>
                    <a:pt x="5062" y="12738"/>
                    <a:pt x="5550" y="12738"/>
                  </a:cubicBezTo>
                  <a:cubicBezTo>
                    <a:pt x="6037" y="12738"/>
                    <a:pt x="6524" y="12545"/>
                    <a:pt x="6886" y="12159"/>
                  </a:cubicBezTo>
                  <a:cubicBezTo>
                    <a:pt x="7246" y="12545"/>
                    <a:pt x="7732" y="12738"/>
                    <a:pt x="8219" y="12738"/>
                  </a:cubicBezTo>
                  <a:cubicBezTo>
                    <a:pt x="8706" y="12738"/>
                    <a:pt x="9194" y="12545"/>
                    <a:pt x="9555" y="12159"/>
                  </a:cubicBezTo>
                  <a:cubicBezTo>
                    <a:pt x="9915" y="12545"/>
                    <a:pt x="10402" y="12738"/>
                    <a:pt x="10889" y="12738"/>
                  </a:cubicBezTo>
                  <a:cubicBezTo>
                    <a:pt x="11376" y="12738"/>
                    <a:pt x="11863" y="12545"/>
                    <a:pt x="12224" y="12159"/>
                  </a:cubicBezTo>
                  <a:close/>
                  <a:moveTo>
                    <a:pt x="6883" y="0"/>
                  </a:moveTo>
                  <a:cubicBezTo>
                    <a:pt x="5561" y="0"/>
                    <a:pt x="4416" y="919"/>
                    <a:pt x="4135" y="2211"/>
                  </a:cubicBezTo>
                  <a:lnTo>
                    <a:pt x="3320" y="2211"/>
                  </a:lnTo>
                  <a:cubicBezTo>
                    <a:pt x="2565" y="2211"/>
                    <a:pt x="1950" y="2823"/>
                    <a:pt x="1950" y="3579"/>
                  </a:cubicBezTo>
                  <a:cubicBezTo>
                    <a:pt x="1947" y="5898"/>
                    <a:pt x="1947" y="7344"/>
                    <a:pt x="1947" y="8073"/>
                  </a:cubicBezTo>
                  <a:lnTo>
                    <a:pt x="1436" y="8073"/>
                  </a:lnTo>
                  <a:cubicBezTo>
                    <a:pt x="1152" y="8073"/>
                    <a:pt x="923" y="8302"/>
                    <a:pt x="923" y="8587"/>
                  </a:cubicBezTo>
                  <a:lnTo>
                    <a:pt x="923" y="9228"/>
                  </a:lnTo>
                  <a:cubicBezTo>
                    <a:pt x="923" y="9342"/>
                    <a:pt x="1014" y="9434"/>
                    <a:pt x="1129" y="9434"/>
                  </a:cubicBezTo>
                  <a:cubicBezTo>
                    <a:pt x="1243" y="9434"/>
                    <a:pt x="1338" y="9342"/>
                    <a:pt x="1338" y="9228"/>
                  </a:cubicBezTo>
                  <a:lnTo>
                    <a:pt x="1338" y="8587"/>
                  </a:lnTo>
                  <a:cubicBezTo>
                    <a:pt x="1338" y="8531"/>
                    <a:pt x="1381" y="8488"/>
                    <a:pt x="1436" y="8488"/>
                  </a:cubicBezTo>
                  <a:lnTo>
                    <a:pt x="3670" y="8488"/>
                  </a:lnTo>
                  <a:cubicBezTo>
                    <a:pt x="3723" y="8488"/>
                    <a:pt x="3769" y="8531"/>
                    <a:pt x="3769" y="8587"/>
                  </a:cubicBezTo>
                  <a:lnTo>
                    <a:pt x="3769" y="12008"/>
                  </a:lnTo>
                  <a:cubicBezTo>
                    <a:pt x="3507" y="12220"/>
                    <a:pt x="3192" y="12323"/>
                    <a:pt x="2880" y="12323"/>
                  </a:cubicBezTo>
                  <a:cubicBezTo>
                    <a:pt x="2482" y="12323"/>
                    <a:pt x="2088" y="12156"/>
                    <a:pt x="1809" y="11832"/>
                  </a:cubicBezTo>
                  <a:cubicBezTo>
                    <a:pt x="1739" y="11751"/>
                    <a:pt x="1640" y="11709"/>
                    <a:pt x="1541" y="11709"/>
                  </a:cubicBezTo>
                  <a:cubicBezTo>
                    <a:pt x="1471" y="11709"/>
                    <a:pt x="1400" y="11731"/>
                    <a:pt x="1338" y="11776"/>
                  </a:cubicBezTo>
                  <a:lnTo>
                    <a:pt x="1338" y="10193"/>
                  </a:lnTo>
                  <a:cubicBezTo>
                    <a:pt x="1332" y="10060"/>
                    <a:pt x="1230" y="9994"/>
                    <a:pt x="1129" y="9994"/>
                  </a:cubicBezTo>
                  <a:cubicBezTo>
                    <a:pt x="1028" y="9994"/>
                    <a:pt x="928" y="10060"/>
                    <a:pt x="923" y="10193"/>
                  </a:cubicBezTo>
                  <a:lnTo>
                    <a:pt x="923" y="10710"/>
                  </a:lnTo>
                  <a:cubicBezTo>
                    <a:pt x="740" y="10817"/>
                    <a:pt x="533" y="10883"/>
                    <a:pt x="321" y="10899"/>
                  </a:cubicBezTo>
                  <a:cubicBezTo>
                    <a:pt x="141" y="10912"/>
                    <a:pt x="0" y="11063"/>
                    <a:pt x="0" y="11246"/>
                  </a:cubicBezTo>
                  <a:lnTo>
                    <a:pt x="0" y="13807"/>
                  </a:lnTo>
                  <a:cubicBezTo>
                    <a:pt x="0" y="13905"/>
                    <a:pt x="43" y="13997"/>
                    <a:pt x="115" y="14062"/>
                  </a:cubicBezTo>
                  <a:cubicBezTo>
                    <a:pt x="180" y="14122"/>
                    <a:pt x="265" y="14152"/>
                    <a:pt x="351" y="14152"/>
                  </a:cubicBezTo>
                  <a:cubicBezTo>
                    <a:pt x="359" y="14152"/>
                    <a:pt x="368" y="14151"/>
                    <a:pt x="376" y="14151"/>
                  </a:cubicBezTo>
                  <a:cubicBezTo>
                    <a:pt x="821" y="14108"/>
                    <a:pt x="1240" y="13905"/>
                    <a:pt x="1544" y="13578"/>
                  </a:cubicBezTo>
                  <a:cubicBezTo>
                    <a:pt x="1904" y="13964"/>
                    <a:pt x="2391" y="14157"/>
                    <a:pt x="2878" y="14157"/>
                  </a:cubicBezTo>
                  <a:cubicBezTo>
                    <a:pt x="3365" y="14157"/>
                    <a:pt x="3852" y="13964"/>
                    <a:pt x="4213" y="13578"/>
                  </a:cubicBezTo>
                  <a:cubicBezTo>
                    <a:pt x="4575" y="13964"/>
                    <a:pt x="5062" y="14157"/>
                    <a:pt x="5549" y="14157"/>
                  </a:cubicBezTo>
                  <a:cubicBezTo>
                    <a:pt x="6036" y="14157"/>
                    <a:pt x="6523" y="13964"/>
                    <a:pt x="6883" y="13578"/>
                  </a:cubicBezTo>
                  <a:cubicBezTo>
                    <a:pt x="7244" y="13964"/>
                    <a:pt x="7732" y="14157"/>
                    <a:pt x="8218" y="14157"/>
                  </a:cubicBezTo>
                  <a:cubicBezTo>
                    <a:pt x="8705" y="14157"/>
                    <a:pt x="9192" y="13964"/>
                    <a:pt x="9552" y="13578"/>
                  </a:cubicBezTo>
                  <a:cubicBezTo>
                    <a:pt x="9913" y="13964"/>
                    <a:pt x="10401" y="14157"/>
                    <a:pt x="10888" y="14157"/>
                  </a:cubicBezTo>
                  <a:cubicBezTo>
                    <a:pt x="11376" y="14157"/>
                    <a:pt x="11863" y="13964"/>
                    <a:pt x="12224" y="13578"/>
                  </a:cubicBezTo>
                  <a:cubicBezTo>
                    <a:pt x="12529" y="13905"/>
                    <a:pt x="12944" y="14108"/>
                    <a:pt x="13389" y="14151"/>
                  </a:cubicBezTo>
                  <a:cubicBezTo>
                    <a:pt x="13398" y="14151"/>
                    <a:pt x="13408" y="14152"/>
                    <a:pt x="13417" y="14152"/>
                  </a:cubicBezTo>
                  <a:cubicBezTo>
                    <a:pt x="13608" y="14152"/>
                    <a:pt x="13765" y="13997"/>
                    <a:pt x="13765" y="13804"/>
                  </a:cubicBezTo>
                  <a:lnTo>
                    <a:pt x="13765" y="11246"/>
                  </a:lnTo>
                  <a:cubicBezTo>
                    <a:pt x="13765" y="11063"/>
                    <a:pt x="13624" y="10916"/>
                    <a:pt x="13444" y="10899"/>
                  </a:cubicBezTo>
                  <a:cubicBezTo>
                    <a:pt x="13232" y="10883"/>
                    <a:pt x="13026" y="10817"/>
                    <a:pt x="12843" y="10710"/>
                  </a:cubicBezTo>
                  <a:lnTo>
                    <a:pt x="12843" y="8587"/>
                  </a:lnTo>
                  <a:cubicBezTo>
                    <a:pt x="12843" y="8302"/>
                    <a:pt x="12614" y="8073"/>
                    <a:pt x="12329" y="8073"/>
                  </a:cubicBezTo>
                  <a:lnTo>
                    <a:pt x="11819" y="8073"/>
                  </a:lnTo>
                  <a:lnTo>
                    <a:pt x="11819" y="5580"/>
                  </a:lnTo>
                  <a:cubicBezTo>
                    <a:pt x="11812" y="5448"/>
                    <a:pt x="11711" y="5382"/>
                    <a:pt x="11610" y="5382"/>
                  </a:cubicBezTo>
                  <a:cubicBezTo>
                    <a:pt x="11509" y="5382"/>
                    <a:pt x="11408" y="5448"/>
                    <a:pt x="11403" y="5580"/>
                  </a:cubicBezTo>
                  <a:lnTo>
                    <a:pt x="11403" y="8073"/>
                  </a:lnTo>
                  <a:lnTo>
                    <a:pt x="11030" y="8073"/>
                  </a:lnTo>
                  <a:lnTo>
                    <a:pt x="11030" y="3579"/>
                  </a:lnTo>
                  <a:cubicBezTo>
                    <a:pt x="11027" y="3261"/>
                    <a:pt x="10769" y="3000"/>
                    <a:pt x="10448" y="3000"/>
                  </a:cubicBezTo>
                  <a:lnTo>
                    <a:pt x="9689" y="3000"/>
                  </a:lnTo>
                  <a:cubicBezTo>
                    <a:pt x="9696" y="2875"/>
                    <a:pt x="9696" y="2751"/>
                    <a:pt x="9689" y="2627"/>
                  </a:cubicBezTo>
                  <a:lnTo>
                    <a:pt x="10448" y="2627"/>
                  </a:lnTo>
                  <a:cubicBezTo>
                    <a:pt x="10975" y="2627"/>
                    <a:pt x="11400" y="3052"/>
                    <a:pt x="11403" y="3579"/>
                  </a:cubicBezTo>
                  <a:lnTo>
                    <a:pt x="11403" y="4615"/>
                  </a:lnTo>
                  <a:cubicBezTo>
                    <a:pt x="11403" y="4730"/>
                    <a:pt x="11495" y="4822"/>
                    <a:pt x="11609" y="4822"/>
                  </a:cubicBezTo>
                  <a:cubicBezTo>
                    <a:pt x="11724" y="4822"/>
                    <a:pt x="11815" y="4730"/>
                    <a:pt x="11815" y="4615"/>
                  </a:cubicBezTo>
                  <a:lnTo>
                    <a:pt x="11815" y="3579"/>
                  </a:lnTo>
                  <a:cubicBezTo>
                    <a:pt x="11815" y="2823"/>
                    <a:pt x="11204" y="2211"/>
                    <a:pt x="10448" y="2211"/>
                  </a:cubicBezTo>
                  <a:lnTo>
                    <a:pt x="9630" y="2211"/>
                  </a:lnTo>
                  <a:cubicBezTo>
                    <a:pt x="9346" y="919"/>
                    <a:pt x="8204" y="0"/>
                    <a:pt x="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12"/>
            <p:cNvSpPr/>
            <p:nvPr/>
          </p:nvSpPr>
          <p:spPr>
            <a:xfrm>
              <a:off x="1138925" y="1701450"/>
              <a:ext cx="77725" cy="95350"/>
            </a:xfrm>
            <a:custGeom>
              <a:avLst/>
              <a:gdLst/>
              <a:ahLst/>
              <a:cxnLst/>
              <a:rect l="l" t="t" r="r" b="b"/>
              <a:pathLst>
                <a:path w="3109" h="3814" extrusionOk="0">
                  <a:moveTo>
                    <a:pt x="1790" y="533"/>
                  </a:moveTo>
                  <a:lnTo>
                    <a:pt x="1790" y="1596"/>
                  </a:lnTo>
                  <a:cubicBezTo>
                    <a:pt x="1790" y="1756"/>
                    <a:pt x="1918" y="1887"/>
                    <a:pt x="2078" y="1887"/>
                  </a:cubicBezTo>
                  <a:lnTo>
                    <a:pt x="2520" y="1887"/>
                  </a:lnTo>
                  <a:lnTo>
                    <a:pt x="1319" y="3281"/>
                  </a:lnTo>
                  <a:lnTo>
                    <a:pt x="1319" y="2218"/>
                  </a:lnTo>
                  <a:cubicBezTo>
                    <a:pt x="1319" y="2061"/>
                    <a:pt x="1192" y="1930"/>
                    <a:pt x="1031" y="1930"/>
                  </a:cubicBezTo>
                  <a:lnTo>
                    <a:pt x="590" y="1930"/>
                  </a:lnTo>
                  <a:lnTo>
                    <a:pt x="1790" y="533"/>
                  </a:lnTo>
                  <a:close/>
                  <a:moveTo>
                    <a:pt x="1856" y="0"/>
                  </a:moveTo>
                  <a:cubicBezTo>
                    <a:pt x="1763" y="0"/>
                    <a:pt x="1669" y="38"/>
                    <a:pt x="1597" y="121"/>
                  </a:cubicBezTo>
                  <a:lnTo>
                    <a:pt x="207" y="1737"/>
                  </a:lnTo>
                  <a:cubicBezTo>
                    <a:pt x="1" y="1976"/>
                    <a:pt x="171" y="2345"/>
                    <a:pt x="488" y="2345"/>
                  </a:cubicBezTo>
                  <a:lnTo>
                    <a:pt x="907" y="2345"/>
                  </a:lnTo>
                  <a:lnTo>
                    <a:pt x="907" y="3470"/>
                  </a:lnTo>
                  <a:cubicBezTo>
                    <a:pt x="904" y="3614"/>
                    <a:pt x="995" y="3745"/>
                    <a:pt x="1133" y="3794"/>
                  </a:cubicBezTo>
                  <a:cubicBezTo>
                    <a:pt x="1169" y="3807"/>
                    <a:pt x="1211" y="3814"/>
                    <a:pt x="1254" y="3814"/>
                  </a:cubicBezTo>
                  <a:cubicBezTo>
                    <a:pt x="1355" y="3814"/>
                    <a:pt x="1450" y="3768"/>
                    <a:pt x="1515" y="3693"/>
                  </a:cubicBezTo>
                  <a:lnTo>
                    <a:pt x="2906" y="2077"/>
                  </a:lnTo>
                  <a:cubicBezTo>
                    <a:pt x="3108" y="1838"/>
                    <a:pt x="2938" y="1472"/>
                    <a:pt x="2624" y="1469"/>
                  </a:cubicBezTo>
                  <a:lnTo>
                    <a:pt x="2206" y="1469"/>
                  </a:lnTo>
                  <a:lnTo>
                    <a:pt x="2206" y="347"/>
                  </a:lnTo>
                  <a:cubicBezTo>
                    <a:pt x="2203" y="136"/>
                    <a:pt x="2032" y="0"/>
                    <a:pt x="1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12"/>
            <p:cNvSpPr/>
            <p:nvPr/>
          </p:nvSpPr>
          <p:spPr>
            <a:xfrm>
              <a:off x="1129400" y="1572725"/>
              <a:ext cx="95500" cy="85350"/>
            </a:xfrm>
            <a:custGeom>
              <a:avLst/>
              <a:gdLst/>
              <a:ahLst/>
              <a:cxnLst/>
              <a:rect l="l" t="t" r="r" b="b"/>
              <a:pathLst>
                <a:path w="3820" h="3414" extrusionOk="0">
                  <a:moveTo>
                    <a:pt x="1886" y="415"/>
                  </a:moveTo>
                  <a:cubicBezTo>
                    <a:pt x="1933" y="415"/>
                    <a:pt x="1980" y="420"/>
                    <a:pt x="2027" y="429"/>
                  </a:cubicBezTo>
                  <a:cubicBezTo>
                    <a:pt x="2518" y="517"/>
                    <a:pt x="2793" y="1047"/>
                    <a:pt x="2587" y="1502"/>
                  </a:cubicBezTo>
                  <a:cubicBezTo>
                    <a:pt x="2447" y="1273"/>
                    <a:pt x="2200" y="1137"/>
                    <a:pt x="1935" y="1137"/>
                  </a:cubicBezTo>
                  <a:cubicBezTo>
                    <a:pt x="1920" y="1137"/>
                    <a:pt x="1905" y="1138"/>
                    <a:pt x="1890" y="1139"/>
                  </a:cubicBezTo>
                  <a:cubicBezTo>
                    <a:pt x="1792" y="910"/>
                    <a:pt x="1635" y="710"/>
                    <a:pt x="1432" y="566"/>
                  </a:cubicBezTo>
                  <a:cubicBezTo>
                    <a:pt x="1564" y="467"/>
                    <a:pt x="1723" y="415"/>
                    <a:pt x="1886" y="415"/>
                  </a:cubicBezTo>
                  <a:close/>
                  <a:moveTo>
                    <a:pt x="1933" y="1551"/>
                  </a:moveTo>
                  <a:cubicBezTo>
                    <a:pt x="2110" y="1551"/>
                    <a:pt x="2279" y="1688"/>
                    <a:pt x="2279" y="1894"/>
                  </a:cubicBezTo>
                  <a:cubicBezTo>
                    <a:pt x="2276" y="2084"/>
                    <a:pt x="2122" y="2234"/>
                    <a:pt x="1936" y="2234"/>
                  </a:cubicBezTo>
                  <a:lnTo>
                    <a:pt x="1936" y="2238"/>
                  </a:lnTo>
                  <a:cubicBezTo>
                    <a:pt x="1631" y="2238"/>
                    <a:pt x="1478" y="1868"/>
                    <a:pt x="1694" y="1652"/>
                  </a:cubicBezTo>
                  <a:cubicBezTo>
                    <a:pt x="1763" y="1582"/>
                    <a:pt x="1849" y="1551"/>
                    <a:pt x="1933" y="1551"/>
                  </a:cubicBezTo>
                  <a:close/>
                  <a:moveTo>
                    <a:pt x="3339" y="2120"/>
                  </a:moveTo>
                  <a:cubicBezTo>
                    <a:pt x="3388" y="2558"/>
                    <a:pt x="3058" y="2947"/>
                    <a:pt x="2619" y="2974"/>
                  </a:cubicBezTo>
                  <a:cubicBezTo>
                    <a:pt x="2603" y="2975"/>
                    <a:pt x="2587" y="2975"/>
                    <a:pt x="2571" y="2975"/>
                  </a:cubicBezTo>
                  <a:cubicBezTo>
                    <a:pt x="2383" y="2975"/>
                    <a:pt x="2202" y="2904"/>
                    <a:pt x="2063" y="2781"/>
                  </a:cubicBezTo>
                  <a:cubicBezTo>
                    <a:pt x="2021" y="2741"/>
                    <a:pt x="1981" y="2699"/>
                    <a:pt x="1949" y="2653"/>
                  </a:cubicBezTo>
                  <a:cubicBezTo>
                    <a:pt x="2230" y="2646"/>
                    <a:pt x="2488" y="2483"/>
                    <a:pt x="2613" y="2231"/>
                  </a:cubicBezTo>
                  <a:cubicBezTo>
                    <a:pt x="2667" y="2237"/>
                    <a:pt x="2720" y="2241"/>
                    <a:pt x="2774" y="2241"/>
                  </a:cubicBezTo>
                  <a:cubicBezTo>
                    <a:pt x="2968" y="2241"/>
                    <a:pt x="3159" y="2199"/>
                    <a:pt x="3336" y="2120"/>
                  </a:cubicBezTo>
                  <a:close/>
                  <a:moveTo>
                    <a:pt x="1275" y="1524"/>
                  </a:moveTo>
                  <a:lnTo>
                    <a:pt x="1275" y="1528"/>
                  </a:lnTo>
                  <a:cubicBezTo>
                    <a:pt x="1138" y="1773"/>
                    <a:pt x="1151" y="2077"/>
                    <a:pt x="1308" y="2313"/>
                  </a:cubicBezTo>
                  <a:cubicBezTo>
                    <a:pt x="1157" y="2509"/>
                    <a:pt x="1066" y="2748"/>
                    <a:pt x="1039" y="2993"/>
                  </a:cubicBezTo>
                  <a:cubicBezTo>
                    <a:pt x="719" y="2853"/>
                    <a:pt x="532" y="2516"/>
                    <a:pt x="588" y="2169"/>
                  </a:cubicBezTo>
                  <a:cubicBezTo>
                    <a:pt x="644" y="1822"/>
                    <a:pt x="925" y="1557"/>
                    <a:pt x="1275" y="1524"/>
                  </a:cubicBezTo>
                  <a:close/>
                  <a:moveTo>
                    <a:pt x="1886" y="0"/>
                  </a:moveTo>
                  <a:cubicBezTo>
                    <a:pt x="1639" y="0"/>
                    <a:pt x="1391" y="78"/>
                    <a:pt x="1180" y="236"/>
                  </a:cubicBezTo>
                  <a:cubicBezTo>
                    <a:pt x="1075" y="311"/>
                    <a:pt x="1013" y="435"/>
                    <a:pt x="1016" y="566"/>
                  </a:cubicBezTo>
                  <a:cubicBezTo>
                    <a:pt x="1016" y="700"/>
                    <a:pt x="1082" y="824"/>
                    <a:pt x="1190" y="903"/>
                  </a:cubicBezTo>
                  <a:cubicBezTo>
                    <a:pt x="1272" y="959"/>
                    <a:pt x="1340" y="1031"/>
                    <a:pt x="1399" y="1109"/>
                  </a:cubicBezTo>
                  <a:cubicBezTo>
                    <a:pt x="1381" y="1108"/>
                    <a:pt x="1362" y="1108"/>
                    <a:pt x="1344" y="1108"/>
                  </a:cubicBezTo>
                  <a:cubicBezTo>
                    <a:pt x="574" y="1108"/>
                    <a:pt x="1" y="1843"/>
                    <a:pt x="202" y="2597"/>
                  </a:cubicBezTo>
                  <a:cubicBezTo>
                    <a:pt x="294" y="2947"/>
                    <a:pt x="545" y="3239"/>
                    <a:pt x="879" y="3379"/>
                  </a:cubicBezTo>
                  <a:cubicBezTo>
                    <a:pt x="931" y="3402"/>
                    <a:pt x="986" y="3414"/>
                    <a:pt x="1042" y="3414"/>
                  </a:cubicBezTo>
                  <a:cubicBezTo>
                    <a:pt x="1113" y="3414"/>
                    <a:pt x="1185" y="3395"/>
                    <a:pt x="1249" y="3356"/>
                  </a:cubicBezTo>
                  <a:cubicBezTo>
                    <a:pt x="1363" y="3288"/>
                    <a:pt x="1438" y="3170"/>
                    <a:pt x="1452" y="3039"/>
                  </a:cubicBezTo>
                  <a:cubicBezTo>
                    <a:pt x="1461" y="2941"/>
                    <a:pt x="1488" y="2843"/>
                    <a:pt x="1527" y="2754"/>
                  </a:cubicBezTo>
                  <a:cubicBezTo>
                    <a:pt x="1735" y="3153"/>
                    <a:pt x="2144" y="3390"/>
                    <a:pt x="2575" y="3390"/>
                  </a:cubicBezTo>
                  <a:cubicBezTo>
                    <a:pt x="2692" y="3390"/>
                    <a:pt x="2810" y="3373"/>
                    <a:pt x="2927" y="3337"/>
                  </a:cubicBezTo>
                  <a:cubicBezTo>
                    <a:pt x="3470" y="3170"/>
                    <a:pt x="3820" y="2633"/>
                    <a:pt x="3751" y="2067"/>
                  </a:cubicBezTo>
                  <a:cubicBezTo>
                    <a:pt x="3735" y="1937"/>
                    <a:pt x="3660" y="1822"/>
                    <a:pt x="3545" y="1757"/>
                  </a:cubicBezTo>
                  <a:cubicBezTo>
                    <a:pt x="3482" y="1721"/>
                    <a:pt x="3412" y="1703"/>
                    <a:pt x="3341" y="1703"/>
                  </a:cubicBezTo>
                  <a:cubicBezTo>
                    <a:pt x="3282" y="1703"/>
                    <a:pt x="3224" y="1715"/>
                    <a:pt x="3169" y="1740"/>
                  </a:cubicBezTo>
                  <a:cubicBezTo>
                    <a:pt x="3077" y="1780"/>
                    <a:pt x="2982" y="1806"/>
                    <a:pt x="2884" y="1819"/>
                  </a:cubicBezTo>
                  <a:cubicBezTo>
                    <a:pt x="3192" y="1335"/>
                    <a:pt x="3110" y="703"/>
                    <a:pt x="2691" y="317"/>
                  </a:cubicBezTo>
                  <a:cubicBezTo>
                    <a:pt x="2465" y="107"/>
                    <a:pt x="2176" y="0"/>
                    <a:pt x="1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112"/>
          <p:cNvGrpSpPr/>
          <p:nvPr/>
        </p:nvGrpSpPr>
        <p:grpSpPr>
          <a:xfrm>
            <a:off x="7789900" y="1563975"/>
            <a:ext cx="353950" cy="325475"/>
            <a:chOff x="7789900" y="1563975"/>
            <a:chExt cx="353950" cy="325475"/>
          </a:xfrm>
        </p:grpSpPr>
        <p:sp>
          <p:nvSpPr>
            <p:cNvPr id="2350" name="Google Shape;2350;p112"/>
            <p:cNvSpPr/>
            <p:nvPr/>
          </p:nvSpPr>
          <p:spPr>
            <a:xfrm>
              <a:off x="7939475" y="1687400"/>
              <a:ext cx="61350" cy="46200"/>
            </a:xfrm>
            <a:custGeom>
              <a:avLst/>
              <a:gdLst/>
              <a:ahLst/>
              <a:cxnLst/>
              <a:rect l="l" t="t" r="r" b="b"/>
              <a:pathLst>
                <a:path w="2454" h="1848" extrusionOk="0">
                  <a:moveTo>
                    <a:pt x="1096" y="1"/>
                  </a:moveTo>
                  <a:cubicBezTo>
                    <a:pt x="981" y="1"/>
                    <a:pt x="867" y="58"/>
                    <a:pt x="802" y="173"/>
                  </a:cubicBezTo>
                  <a:lnTo>
                    <a:pt x="95" y="1389"/>
                  </a:lnTo>
                  <a:cubicBezTo>
                    <a:pt x="0" y="1554"/>
                    <a:pt x="141" y="1704"/>
                    <a:pt x="283" y="1704"/>
                  </a:cubicBezTo>
                  <a:cubicBezTo>
                    <a:pt x="347" y="1704"/>
                    <a:pt x="412" y="1673"/>
                    <a:pt x="455" y="1599"/>
                  </a:cubicBezTo>
                  <a:lnTo>
                    <a:pt x="1096" y="490"/>
                  </a:lnTo>
                  <a:lnTo>
                    <a:pt x="1587" y="1340"/>
                  </a:lnTo>
                  <a:lnTo>
                    <a:pt x="1273" y="1252"/>
                  </a:lnTo>
                  <a:cubicBezTo>
                    <a:pt x="1250" y="1246"/>
                    <a:pt x="1228" y="1243"/>
                    <a:pt x="1207" y="1243"/>
                  </a:cubicBezTo>
                  <a:cubicBezTo>
                    <a:pt x="988" y="1243"/>
                    <a:pt x="916" y="1582"/>
                    <a:pt x="1161" y="1651"/>
                  </a:cubicBezTo>
                  <a:cubicBezTo>
                    <a:pt x="1819" y="1834"/>
                    <a:pt x="1819" y="1847"/>
                    <a:pt x="1907" y="1847"/>
                  </a:cubicBezTo>
                  <a:cubicBezTo>
                    <a:pt x="2074" y="1847"/>
                    <a:pt x="2218" y="1733"/>
                    <a:pt x="2260" y="1569"/>
                  </a:cubicBezTo>
                  <a:lnTo>
                    <a:pt x="2424" y="922"/>
                  </a:lnTo>
                  <a:cubicBezTo>
                    <a:pt x="2453" y="810"/>
                    <a:pt x="2388" y="696"/>
                    <a:pt x="2277" y="670"/>
                  </a:cubicBezTo>
                  <a:lnTo>
                    <a:pt x="2280" y="670"/>
                  </a:lnTo>
                  <a:cubicBezTo>
                    <a:pt x="2262" y="665"/>
                    <a:pt x="2244" y="663"/>
                    <a:pt x="2226" y="663"/>
                  </a:cubicBezTo>
                  <a:cubicBezTo>
                    <a:pt x="2135" y="663"/>
                    <a:pt x="2053" y="724"/>
                    <a:pt x="2028" y="817"/>
                  </a:cubicBezTo>
                  <a:lnTo>
                    <a:pt x="1946" y="1134"/>
                  </a:lnTo>
                  <a:lnTo>
                    <a:pt x="1390" y="173"/>
                  </a:lnTo>
                  <a:cubicBezTo>
                    <a:pt x="1325" y="58"/>
                    <a:pt x="1210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12"/>
            <p:cNvSpPr/>
            <p:nvPr/>
          </p:nvSpPr>
          <p:spPr>
            <a:xfrm>
              <a:off x="7970125" y="1741875"/>
              <a:ext cx="55650" cy="60600"/>
            </a:xfrm>
            <a:custGeom>
              <a:avLst/>
              <a:gdLst/>
              <a:ahLst/>
              <a:cxnLst/>
              <a:rect l="l" t="t" r="r" b="b"/>
              <a:pathLst>
                <a:path w="2226" h="2424" extrusionOk="0">
                  <a:moveTo>
                    <a:pt x="1216" y="1"/>
                  </a:moveTo>
                  <a:cubicBezTo>
                    <a:pt x="1074" y="1"/>
                    <a:pt x="935" y="149"/>
                    <a:pt x="1031" y="313"/>
                  </a:cubicBezTo>
                  <a:lnTo>
                    <a:pt x="1669" y="1422"/>
                  </a:lnTo>
                  <a:lnTo>
                    <a:pt x="688" y="1422"/>
                  </a:lnTo>
                  <a:lnTo>
                    <a:pt x="920" y="1196"/>
                  </a:lnTo>
                  <a:cubicBezTo>
                    <a:pt x="1071" y="1047"/>
                    <a:pt x="935" y="836"/>
                    <a:pt x="772" y="836"/>
                  </a:cubicBezTo>
                  <a:cubicBezTo>
                    <a:pt x="725" y="836"/>
                    <a:pt x="674" y="854"/>
                    <a:pt x="629" y="898"/>
                  </a:cubicBezTo>
                  <a:lnTo>
                    <a:pt x="151" y="1366"/>
                  </a:lnTo>
                  <a:cubicBezTo>
                    <a:pt x="1" y="1510"/>
                    <a:pt x="1" y="1749"/>
                    <a:pt x="151" y="1893"/>
                  </a:cubicBezTo>
                  <a:lnTo>
                    <a:pt x="629" y="2360"/>
                  </a:lnTo>
                  <a:cubicBezTo>
                    <a:pt x="674" y="2405"/>
                    <a:pt x="725" y="2423"/>
                    <a:pt x="772" y="2423"/>
                  </a:cubicBezTo>
                  <a:cubicBezTo>
                    <a:pt x="935" y="2423"/>
                    <a:pt x="1071" y="2212"/>
                    <a:pt x="920" y="2063"/>
                  </a:cubicBezTo>
                  <a:lnTo>
                    <a:pt x="688" y="1837"/>
                  </a:lnTo>
                  <a:lnTo>
                    <a:pt x="1797" y="1837"/>
                  </a:lnTo>
                  <a:cubicBezTo>
                    <a:pt x="2058" y="1837"/>
                    <a:pt x="2225" y="1553"/>
                    <a:pt x="2094" y="1327"/>
                  </a:cubicBezTo>
                  <a:lnTo>
                    <a:pt x="1391" y="107"/>
                  </a:lnTo>
                  <a:cubicBezTo>
                    <a:pt x="1347" y="32"/>
                    <a:pt x="1281" y="1"/>
                    <a:pt x="12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12"/>
            <p:cNvSpPr/>
            <p:nvPr/>
          </p:nvSpPr>
          <p:spPr>
            <a:xfrm>
              <a:off x="7908150" y="1738300"/>
              <a:ext cx="50975" cy="49525"/>
            </a:xfrm>
            <a:custGeom>
              <a:avLst/>
              <a:gdLst/>
              <a:ahLst/>
              <a:cxnLst/>
              <a:rect l="l" t="t" r="r" b="b"/>
              <a:pathLst>
                <a:path w="2039" h="1981" extrusionOk="0">
                  <a:moveTo>
                    <a:pt x="1007" y="0"/>
                  </a:moveTo>
                  <a:cubicBezTo>
                    <a:pt x="974" y="0"/>
                    <a:pt x="940" y="5"/>
                    <a:pt x="906" y="14"/>
                  </a:cubicBezTo>
                  <a:lnTo>
                    <a:pt x="262" y="194"/>
                  </a:lnTo>
                  <a:cubicBezTo>
                    <a:pt x="17" y="263"/>
                    <a:pt x="91" y="603"/>
                    <a:pt x="309" y="603"/>
                  </a:cubicBezTo>
                  <a:cubicBezTo>
                    <a:pt x="329" y="603"/>
                    <a:pt x="351" y="600"/>
                    <a:pt x="373" y="593"/>
                  </a:cubicBezTo>
                  <a:lnTo>
                    <a:pt x="687" y="505"/>
                  </a:lnTo>
                  <a:lnTo>
                    <a:pt x="131" y="1470"/>
                  </a:lnTo>
                  <a:cubicBezTo>
                    <a:pt x="0" y="1696"/>
                    <a:pt x="164" y="1977"/>
                    <a:pt x="426" y="1980"/>
                  </a:cubicBezTo>
                  <a:lnTo>
                    <a:pt x="1832" y="1980"/>
                  </a:lnTo>
                  <a:cubicBezTo>
                    <a:pt x="1947" y="1980"/>
                    <a:pt x="2038" y="1889"/>
                    <a:pt x="2038" y="1774"/>
                  </a:cubicBezTo>
                  <a:cubicBezTo>
                    <a:pt x="2038" y="1656"/>
                    <a:pt x="1947" y="1565"/>
                    <a:pt x="1832" y="1565"/>
                  </a:cubicBezTo>
                  <a:lnTo>
                    <a:pt x="553" y="1565"/>
                  </a:lnTo>
                  <a:lnTo>
                    <a:pt x="1044" y="714"/>
                  </a:lnTo>
                  <a:lnTo>
                    <a:pt x="1126" y="1028"/>
                  </a:lnTo>
                  <a:cubicBezTo>
                    <a:pt x="1148" y="1122"/>
                    <a:pt x="1232" y="1186"/>
                    <a:pt x="1325" y="1186"/>
                  </a:cubicBezTo>
                  <a:cubicBezTo>
                    <a:pt x="1342" y="1186"/>
                    <a:pt x="1360" y="1183"/>
                    <a:pt x="1377" y="1179"/>
                  </a:cubicBezTo>
                  <a:cubicBezTo>
                    <a:pt x="1489" y="1149"/>
                    <a:pt x="1554" y="1038"/>
                    <a:pt x="1528" y="927"/>
                  </a:cubicBezTo>
                  <a:lnTo>
                    <a:pt x="1364" y="276"/>
                  </a:lnTo>
                  <a:cubicBezTo>
                    <a:pt x="1321" y="110"/>
                    <a:pt x="1171" y="0"/>
                    <a:pt x="10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12"/>
            <p:cNvSpPr/>
            <p:nvPr/>
          </p:nvSpPr>
          <p:spPr>
            <a:xfrm>
              <a:off x="7789900" y="1563975"/>
              <a:ext cx="353950" cy="325475"/>
            </a:xfrm>
            <a:custGeom>
              <a:avLst/>
              <a:gdLst/>
              <a:ahLst/>
              <a:cxnLst/>
              <a:rect l="l" t="t" r="r" b="b"/>
              <a:pathLst>
                <a:path w="14158" h="13019" extrusionOk="0">
                  <a:moveTo>
                    <a:pt x="8786" y="416"/>
                  </a:moveTo>
                  <a:lnTo>
                    <a:pt x="8292" y="1050"/>
                  </a:lnTo>
                  <a:cubicBezTo>
                    <a:pt x="8279" y="1067"/>
                    <a:pt x="8257" y="1076"/>
                    <a:pt x="8237" y="1076"/>
                  </a:cubicBezTo>
                  <a:lnTo>
                    <a:pt x="5921" y="1076"/>
                  </a:lnTo>
                  <a:cubicBezTo>
                    <a:pt x="5898" y="1076"/>
                    <a:pt x="5878" y="1067"/>
                    <a:pt x="5865" y="1050"/>
                  </a:cubicBezTo>
                  <a:lnTo>
                    <a:pt x="5371" y="416"/>
                  </a:lnTo>
                  <a:close/>
                  <a:moveTo>
                    <a:pt x="13742" y="2385"/>
                  </a:moveTo>
                  <a:lnTo>
                    <a:pt x="13742" y="2954"/>
                  </a:lnTo>
                  <a:lnTo>
                    <a:pt x="416" y="2954"/>
                  </a:lnTo>
                  <a:lnTo>
                    <a:pt x="416" y="2385"/>
                  </a:lnTo>
                  <a:close/>
                  <a:moveTo>
                    <a:pt x="3801" y="3369"/>
                  </a:moveTo>
                  <a:lnTo>
                    <a:pt x="3801" y="4020"/>
                  </a:lnTo>
                  <a:lnTo>
                    <a:pt x="3284" y="4020"/>
                  </a:lnTo>
                  <a:lnTo>
                    <a:pt x="3284" y="3369"/>
                  </a:lnTo>
                  <a:close/>
                  <a:moveTo>
                    <a:pt x="7341" y="3369"/>
                  </a:moveTo>
                  <a:lnTo>
                    <a:pt x="7337" y="4020"/>
                  </a:lnTo>
                  <a:lnTo>
                    <a:pt x="6821" y="4020"/>
                  </a:lnTo>
                  <a:lnTo>
                    <a:pt x="6821" y="3369"/>
                  </a:lnTo>
                  <a:close/>
                  <a:moveTo>
                    <a:pt x="10877" y="3369"/>
                  </a:moveTo>
                  <a:lnTo>
                    <a:pt x="10877" y="4020"/>
                  </a:lnTo>
                  <a:lnTo>
                    <a:pt x="10360" y="4020"/>
                  </a:lnTo>
                  <a:lnTo>
                    <a:pt x="10360" y="3369"/>
                  </a:lnTo>
                  <a:close/>
                  <a:moveTo>
                    <a:pt x="3311" y="9558"/>
                  </a:moveTo>
                  <a:cubicBezTo>
                    <a:pt x="3363" y="9558"/>
                    <a:pt x="3376" y="9607"/>
                    <a:pt x="3432" y="9666"/>
                  </a:cubicBezTo>
                  <a:lnTo>
                    <a:pt x="3075" y="10402"/>
                  </a:lnTo>
                  <a:cubicBezTo>
                    <a:pt x="3075" y="10405"/>
                    <a:pt x="3072" y="10405"/>
                    <a:pt x="3072" y="10409"/>
                  </a:cubicBezTo>
                  <a:lnTo>
                    <a:pt x="2542" y="11488"/>
                  </a:lnTo>
                  <a:cubicBezTo>
                    <a:pt x="2498" y="11578"/>
                    <a:pt x="2419" y="11617"/>
                    <a:pt x="2341" y="11617"/>
                  </a:cubicBezTo>
                  <a:cubicBezTo>
                    <a:pt x="2212" y="11617"/>
                    <a:pt x="2083" y="11509"/>
                    <a:pt x="2113" y="11348"/>
                  </a:cubicBezTo>
                  <a:lnTo>
                    <a:pt x="2447" y="9558"/>
                  </a:lnTo>
                  <a:close/>
                  <a:moveTo>
                    <a:pt x="11704" y="9558"/>
                  </a:moveTo>
                  <a:lnTo>
                    <a:pt x="12041" y="11348"/>
                  </a:lnTo>
                  <a:cubicBezTo>
                    <a:pt x="12072" y="11509"/>
                    <a:pt x="11943" y="11617"/>
                    <a:pt x="11813" y="11617"/>
                  </a:cubicBezTo>
                  <a:cubicBezTo>
                    <a:pt x="11735" y="11617"/>
                    <a:pt x="11657" y="11578"/>
                    <a:pt x="11613" y="11488"/>
                  </a:cubicBezTo>
                  <a:lnTo>
                    <a:pt x="10720" y="9666"/>
                  </a:lnTo>
                  <a:lnTo>
                    <a:pt x="10788" y="9584"/>
                  </a:lnTo>
                  <a:cubicBezTo>
                    <a:pt x="10801" y="9568"/>
                    <a:pt x="10821" y="9558"/>
                    <a:pt x="10844" y="9558"/>
                  </a:cubicBezTo>
                  <a:close/>
                  <a:moveTo>
                    <a:pt x="1865" y="10435"/>
                  </a:moveTo>
                  <a:lnTo>
                    <a:pt x="1708" y="11269"/>
                  </a:lnTo>
                  <a:cubicBezTo>
                    <a:pt x="1649" y="11586"/>
                    <a:pt x="1832" y="11897"/>
                    <a:pt x="2136" y="11998"/>
                  </a:cubicBezTo>
                  <a:cubicBezTo>
                    <a:pt x="2203" y="12021"/>
                    <a:pt x="2271" y="12031"/>
                    <a:pt x="2338" y="12031"/>
                  </a:cubicBezTo>
                  <a:cubicBezTo>
                    <a:pt x="2577" y="12031"/>
                    <a:pt x="2805" y="11896"/>
                    <a:pt x="2915" y="11671"/>
                  </a:cubicBezTo>
                  <a:lnTo>
                    <a:pt x="3304" y="10880"/>
                  </a:lnTo>
                  <a:cubicBezTo>
                    <a:pt x="3412" y="11056"/>
                    <a:pt x="3468" y="11259"/>
                    <a:pt x="3468" y="11469"/>
                  </a:cubicBezTo>
                  <a:cubicBezTo>
                    <a:pt x="3468" y="12134"/>
                    <a:pt x="2919" y="12605"/>
                    <a:pt x="2328" y="12605"/>
                  </a:cubicBezTo>
                  <a:cubicBezTo>
                    <a:pt x="2122" y="12605"/>
                    <a:pt x="1912" y="12548"/>
                    <a:pt x="1718" y="12424"/>
                  </a:cubicBezTo>
                  <a:cubicBezTo>
                    <a:pt x="962" y="11936"/>
                    <a:pt x="1044" y="10805"/>
                    <a:pt x="1865" y="10435"/>
                  </a:cubicBezTo>
                  <a:close/>
                  <a:moveTo>
                    <a:pt x="3069" y="0"/>
                  </a:moveTo>
                  <a:cubicBezTo>
                    <a:pt x="2941" y="0"/>
                    <a:pt x="2817" y="53"/>
                    <a:pt x="2725" y="144"/>
                  </a:cubicBezTo>
                  <a:lnTo>
                    <a:pt x="906" y="1969"/>
                  </a:lnTo>
                  <a:lnTo>
                    <a:pt x="347" y="1969"/>
                  </a:lnTo>
                  <a:cubicBezTo>
                    <a:pt x="157" y="1969"/>
                    <a:pt x="0" y="2126"/>
                    <a:pt x="0" y="2316"/>
                  </a:cubicBezTo>
                  <a:lnTo>
                    <a:pt x="0" y="3023"/>
                  </a:lnTo>
                  <a:cubicBezTo>
                    <a:pt x="0" y="3216"/>
                    <a:pt x="157" y="3369"/>
                    <a:pt x="347" y="3369"/>
                  </a:cubicBezTo>
                  <a:lnTo>
                    <a:pt x="723" y="3369"/>
                  </a:lnTo>
                  <a:lnTo>
                    <a:pt x="910" y="5198"/>
                  </a:lnTo>
                  <a:cubicBezTo>
                    <a:pt x="928" y="5319"/>
                    <a:pt x="1020" y="5375"/>
                    <a:pt x="1112" y="5375"/>
                  </a:cubicBezTo>
                  <a:cubicBezTo>
                    <a:pt x="1220" y="5375"/>
                    <a:pt x="1329" y="5298"/>
                    <a:pt x="1322" y="5155"/>
                  </a:cubicBezTo>
                  <a:lnTo>
                    <a:pt x="1139" y="3369"/>
                  </a:lnTo>
                  <a:lnTo>
                    <a:pt x="2869" y="3369"/>
                  </a:lnTo>
                  <a:lnTo>
                    <a:pt x="2869" y="4092"/>
                  </a:lnTo>
                  <a:cubicBezTo>
                    <a:pt x="2869" y="4282"/>
                    <a:pt x="3023" y="4436"/>
                    <a:pt x="3216" y="4436"/>
                  </a:cubicBezTo>
                  <a:lnTo>
                    <a:pt x="3870" y="4436"/>
                  </a:lnTo>
                  <a:cubicBezTo>
                    <a:pt x="4060" y="4436"/>
                    <a:pt x="4213" y="4282"/>
                    <a:pt x="4213" y="4092"/>
                  </a:cubicBezTo>
                  <a:lnTo>
                    <a:pt x="4213" y="3369"/>
                  </a:lnTo>
                  <a:lnTo>
                    <a:pt x="6405" y="3369"/>
                  </a:lnTo>
                  <a:lnTo>
                    <a:pt x="6405" y="4089"/>
                  </a:lnTo>
                  <a:cubicBezTo>
                    <a:pt x="6405" y="4279"/>
                    <a:pt x="6562" y="4436"/>
                    <a:pt x="6752" y="4436"/>
                  </a:cubicBezTo>
                  <a:lnTo>
                    <a:pt x="7406" y="4436"/>
                  </a:lnTo>
                  <a:cubicBezTo>
                    <a:pt x="7596" y="4436"/>
                    <a:pt x="7753" y="4279"/>
                    <a:pt x="7753" y="4089"/>
                  </a:cubicBezTo>
                  <a:lnTo>
                    <a:pt x="7753" y="3369"/>
                  </a:lnTo>
                  <a:lnTo>
                    <a:pt x="9944" y="3369"/>
                  </a:lnTo>
                  <a:lnTo>
                    <a:pt x="9944" y="4089"/>
                  </a:lnTo>
                  <a:cubicBezTo>
                    <a:pt x="9944" y="4279"/>
                    <a:pt x="10098" y="4436"/>
                    <a:pt x="10288" y="4436"/>
                  </a:cubicBezTo>
                  <a:lnTo>
                    <a:pt x="10942" y="4436"/>
                  </a:lnTo>
                  <a:cubicBezTo>
                    <a:pt x="11135" y="4436"/>
                    <a:pt x="11289" y="4279"/>
                    <a:pt x="11289" y="4089"/>
                  </a:cubicBezTo>
                  <a:lnTo>
                    <a:pt x="11289" y="3369"/>
                  </a:lnTo>
                  <a:lnTo>
                    <a:pt x="13023" y="3369"/>
                  </a:lnTo>
                  <a:lnTo>
                    <a:pt x="12434" y="9081"/>
                  </a:lnTo>
                  <a:cubicBezTo>
                    <a:pt x="12430" y="9117"/>
                    <a:pt x="12401" y="9146"/>
                    <a:pt x="12362" y="9146"/>
                  </a:cubicBezTo>
                  <a:lnTo>
                    <a:pt x="10844" y="9146"/>
                  </a:lnTo>
                  <a:cubicBezTo>
                    <a:pt x="10697" y="9146"/>
                    <a:pt x="10559" y="9212"/>
                    <a:pt x="10468" y="9326"/>
                  </a:cubicBezTo>
                  <a:lnTo>
                    <a:pt x="9186" y="10893"/>
                  </a:lnTo>
                  <a:cubicBezTo>
                    <a:pt x="9172" y="10909"/>
                    <a:pt x="9150" y="10919"/>
                    <a:pt x="9130" y="10919"/>
                  </a:cubicBezTo>
                  <a:lnTo>
                    <a:pt x="5031" y="10919"/>
                  </a:lnTo>
                  <a:cubicBezTo>
                    <a:pt x="5008" y="10919"/>
                    <a:pt x="4989" y="10909"/>
                    <a:pt x="4976" y="10893"/>
                  </a:cubicBezTo>
                  <a:lnTo>
                    <a:pt x="3693" y="9326"/>
                  </a:lnTo>
                  <a:cubicBezTo>
                    <a:pt x="3598" y="9212"/>
                    <a:pt x="3461" y="9146"/>
                    <a:pt x="3314" y="9146"/>
                  </a:cubicBezTo>
                  <a:lnTo>
                    <a:pt x="1796" y="9146"/>
                  </a:lnTo>
                  <a:cubicBezTo>
                    <a:pt x="1760" y="9146"/>
                    <a:pt x="1727" y="9117"/>
                    <a:pt x="1724" y="9081"/>
                  </a:cubicBezTo>
                  <a:lnTo>
                    <a:pt x="1420" y="6124"/>
                  </a:lnTo>
                  <a:cubicBezTo>
                    <a:pt x="1409" y="5995"/>
                    <a:pt x="1314" y="5935"/>
                    <a:pt x="1218" y="5935"/>
                  </a:cubicBezTo>
                  <a:cubicBezTo>
                    <a:pt x="1106" y="5935"/>
                    <a:pt x="992" y="6017"/>
                    <a:pt x="1008" y="6166"/>
                  </a:cubicBezTo>
                  <a:lnTo>
                    <a:pt x="1312" y="9123"/>
                  </a:lnTo>
                  <a:cubicBezTo>
                    <a:pt x="1338" y="9372"/>
                    <a:pt x="1547" y="9558"/>
                    <a:pt x="1796" y="9558"/>
                  </a:cubicBezTo>
                  <a:lnTo>
                    <a:pt x="2032" y="9558"/>
                  </a:lnTo>
                  <a:lnTo>
                    <a:pt x="1956" y="9967"/>
                  </a:lnTo>
                  <a:cubicBezTo>
                    <a:pt x="1286" y="10137"/>
                    <a:pt x="808" y="10733"/>
                    <a:pt x="789" y="11423"/>
                  </a:cubicBezTo>
                  <a:cubicBezTo>
                    <a:pt x="769" y="12113"/>
                    <a:pt x="1211" y="12734"/>
                    <a:pt x="1868" y="12944"/>
                  </a:cubicBezTo>
                  <a:cubicBezTo>
                    <a:pt x="2023" y="12993"/>
                    <a:pt x="2180" y="13016"/>
                    <a:pt x="2336" y="13016"/>
                  </a:cubicBezTo>
                  <a:cubicBezTo>
                    <a:pt x="2847" y="13016"/>
                    <a:pt x="3337" y="12763"/>
                    <a:pt x="3628" y="12322"/>
                  </a:cubicBezTo>
                  <a:cubicBezTo>
                    <a:pt x="4011" y="11743"/>
                    <a:pt x="3962" y="10984"/>
                    <a:pt x="3513" y="10458"/>
                  </a:cubicBezTo>
                  <a:lnTo>
                    <a:pt x="3726" y="10023"/>
                  </a:lnTo>
                  <a:lnTo>
                    <a:pt x="4652" y="11155"/>
                  </a:lnTo>
                  <a:cubicBezTo>
                    <a:pt x="4747" y="11269"/>
                    <a:pt x="4884" y="11334"/>
                    <a:pt x="5031" y="11334"/>
                  </a:cubicBezTo>
                  <a:lnTo>
                    <a:pt x="9130" y="11334"/>
                  </a:lnTo>
                  <a:cubicBezTo>
                    <a:pt x="9274" y="11334"/>
                    <a:pt x="9414" y="11269"/>
                    <a:pt x="9506" y="11155"/>
                  </a:cubicBezTo>
                  <a:lnTo>
                    <a:pt x="10432" y="10023"/>
                  </a:lnTo>
                  <a:lnTo>
                    <a:pt x="10648" y="10458"/>
                  </a:lnTo>
                  <a:cubicBezTo>
                    <a:pt x="10406" y="10739"/>
                    <a:pt x="10272" y="11099"/>
                    <a:pt x="10275" y="11469"/>
                  </a:cubicBezTo>
                  <a:cubicBezTo>
                    <a:pt x="10275" y="12103"/>
                    <a:pt x="10664" y="12676"/>
                    <a:pt x="11256" y="12911"/>
                  </a:cubicBezTo>
                  <a:cubicBezTo>
                    <a:pt x="11440" y="12983"/>
                    <a:pt x="11631" y="13018"/>
                    <a:pt x="11821" y="13018"/>
                  </a:cubicBezTo>
                  <a:cubicBezTo>
                    <a:pt x="12243" y="13018"/>
                    <a:pt x="12657" y="12846"/>
                    <a:pt x="12957" y="12525"/>
                  </a:cubicBezTo>
                  <a:cubicBezTo>
                    <a:pt x="13103" y="12372"/>
                    <a:pt x="12964" y="12171"/>
                    <a:pt x="12805" y="12171"/>
                  </a:cubicBezTo>
                  <a:cubicBezTo>
                    <a:pt x="12753" y="12171"/>
                    <a:pt x="12700" y="12192"/>
                    <a:pt x="12653" y="12244"/>
                  </a:cubicBezTo>
                  <a:cubicBezTo>
                    <a:pt x="12421" y="12492"/>
                    <a:pt x="12126" y="12603"/>
                    <a:pt x="11836" y="12603"/>
                  </a:cubicBezTo>
                  <a:cubicBezTo>
                    <a:pt x="11252" y="12603"/>
                    <a:pt x="10687" y="12153"/>
                    <a:pt x="10687" y="11469"/>
                  </a:cubicBezTo>
                  <a:cubicBezTo>
                    <a:pt x="10687" y="11259"/>
                    <a:pt x="10746" y="11056"/>
                    <a:pt x="10850" y="10880"/>
                  </a:cubicBezTo>
                  <a:lnTo>
                    <a:pt x="11240" y="11671"/>
                  </a:lnTo>
                  <a:cubicBezTo>
                    <a:pt x="11352" y="11896"/>
                    <a:pt x="11578" y="12031"/>
                    <a:pt x="11817" y="12031"/>
                  </a:cubicBezTo>
                  <a:cubicBezTo>
                    <a:pt x="11884" y="12031"/>
                    <a:pt x="11952" y="12021"/>
                    <a:pt x="12018" y="11998"/>
                  </a:cubicBezTo>
                  <a:cubicBezTo>
                    <a:pt x="12322" y="11897"/>
                    <a:pt x="12506" y="11586"/>
                    <a:pt x="12447" y="11272"/>
                  </a:cubicBezTo>
                  <a:lnTo>
                    <a:pt x="12293" y="10435"/>
                  </a:lnTo>
                  <a:lnTo>
                    <a:pt x="12293" y="10435"/>
                  </a:lnTo>
                  <a:cubicBezTo>
                    <a:pt x="12705" y="10625"/>
                    <a:pt x="12967" y="11043"/>
                    <a:pt x="12957" y="11498"/>
                  </a:cubicBezTo>
                  <a:cubicBezTo>
                    <a:pt x="12954" y="11613"/>
                    <a:pt x="13045" y="11707"/>
                    <a:pt x="13160" y="11711"/>
                  </a:cubicBezTo>
                  <a:lnTo>
                    <a:pt x="13166" y="11711"/>
                  </a:lnTo>
                  <a:cubicBezTo>
                    <a:pt x="13278" y="11711"/>
                    <a:pt x="13369" y="11619"/>
                    <a:pt x="13373" y="11505"/>
                  </a:cubicBezTo>
                  <a:cubicBezTo>
                    <a:pt x="13389" y="10782"/>
                    <a:pt x="12905" y="10144"/>
                    <a:pt x="12205" y="9964"/>
                  </a:cubicBezTo>
                  <a:lnTo>
                    <a:pt x="12126" y="9555"/>
                  </a:lnTo>
                  <a:lnTo>
                    <a:pt x="12362" y="9555"/>
                  </a:lnTo>
                  <a:cubicBezTo>
                    <a:pt x="12610" y="9555"/>
                    <a:pt x="12823" y="9369"/>
                    <a:pt x="12846" y="9117"/>
                  </a:cubicBezTo>
                  <a:lnTo>
                    <a:pt x="13438" y="3366"/>
                  </a:lnTo>
                  <a:lnTo>
                    <a:pt x="13811" y="3366"/>
                  </a:lnTo>
                  <a:cubicBezTo>
                    <a:pt x="14004" y="3366"/>
                    <a:pt x="14158" y="3212"/>
                    <a:pt x="14158" y="3019"/>
                  </a:cubicBezTo>
                  <a:lnTo>
                    <a:pt x="14158" y="2316"/>
                  </a:lnTo>
                  <a:cubicBezTo>
                    <a:pt x="14158" y="2126"/>
                    <a:pt x="14004" y="1969"/>
                    <a:pt x="13811" y="1969"/>
                  </a:cubicBezTo>
                  <a:lnTo>
                    <a:pt x="13251" y="1969"/>
                  </a:lnTo>
                  <a:lnTo>
                    <a:pt x="12627" y="1341"/>
                  </a:lnTo>
                  <a:cubicBezTo>
                    <a:pt x="12581" y="1296"/>
                    <a:pt x="12530" y="1277"/>
                    <a:pt x="12481" y="1277"/>
                  </a:cubicBezTo>
                  <a:cubicBezTo>
                    <a:pt x="12320" y="1277"/>
                    <a:pt x="12182" y="1485"/>
                    <a:pt x="12332" y="1636"/>
                  </a:cubicBezTo>
                  <a:lnTo>
                    <a:pt x="12666" y="1969"/>
                  </a:lnTo>
                  <a:lnTo>
                    <a:pt x="1492" y="1969"/>
                  </a:lnTo>
                  <a:lnTo>
                    <a:pt x="3016" y="438"/>
                  </a:lnTo>
                  <a:cubicBezTo>
                    <a:pt x="3029" y="425"/>
                    <a:pt x="3049" y="416"/>
                    <a:pt x="3069" y="416"/>
                  </a:cubicBezTo>
                  <a:lnTo>
                    <a:pt x="4845" y="416"/>
                  </a:lnTo>
                  <a:lnTo>
                    <a:pt x="5542" y="1305"/>
                  </a:lnTo>
                  <a:cubicBezTo>
                    <a:pt x="5633" y="1423"/>
                    <a:pt x="5774" y="1492"/>
                    <a:pt x="5924" y="1492"/>
                  </a:cubicBezTo>
                  <a:lnTo>
                    <a:pt x="8240" y="1492"/>
                  </a:lnTo>
                  <a:cubicBezTo>
                    <a:pt x="8387" y="1492"/>
                    <a:pt x="8531" y="1423"/>
                    <a:pt x="8623" y="1305"/>
                  </a:cubicBezTo>
                  <a:lnTo>
                    <a:pt x="9316" y="416"/>
                  </a:lnTo>
                  <a:lnTo>
                    <a:pt x="11096" y="416"/>
                  </a:lnTo>
                  <a:cubicBezTo>
                    <a:pt x="11112" y="416"/>
                    <a:pt x="11132" y="425"/>
                    <a:pt x="11145" y="438"/>
                  </a:cubicBezTo>
                  <a:lnTo>
                    <a:pt x="11645" y="946"/>
                  </a:lnTo>
                  <a:cubicBezTo>
                    <a:pt x="11691" y="990"/>
                    <a:pt x="11741" y="1009"/>
                    <a:pt x="11790" y="1009"/>
                  </a:cubicBezTo>
                  <a:cubicBezTo>
                    <a:pt x="11952" y="1009"/>
                    <a:pt x="12091" y="802"/>
                    <a:pt x="11940" y="651"/>
                  </a:cubicBezTo>
                  <a:lnTo>
                    <a:pt x="11436" y="144"/>
                  </a:lnTo>
                  <a:cubicBezTo>
                    <a:pt x="11344" y="53"/>
                    <a:pt x="11220" y="0"/>
                    <a:pt x="11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4" name="Google Shape;2354;p112"/>
          <p:cNvGrpSpPr/>
          <p:nvPr/>
        </p:nvGrpSpPr>
        <p:grpSpPr>
          <a:xfrm>
            <a:off x="7076225" y="1549750"/>
            <a:ext cx="310450" cy="353950"/>
            <a:chOff x="7076225" y="1549750"/>
            <a:chExt cx="310450" cy="353950"/>
          </a:xfrm>
        </p:grpSpPr>
        <p:sp>
          <p:nvSpPr>
            <p:cNvPr id="2355" name="Google Shape;2355;p112"/>
            <p:cNvSpPr/>
            <p:nvPr/>
          </p:nvSpPr>
          <p:spPr>
            <a:xfrm>
              <a:off x="7163075" y="1618025"/>
              <a:ext cx="39200" cy="36150"/>
            </a:xfrm>
            <a:custGeom>
              <a:avLst/>
              <a:gdLst/>
              <a:ahLst/>
              <a:cxnLst/>
              <a:rect l="l" t="t" r="r" b="b"/>
              <a:pathLst>
                <a:path w="1568" h="1446" extrusionOk="0">
                  <a:moveTo>
                    <a:pt x="785" y="0"/>
                  </a:moveTo>
                  <a:cubicBezTo>
                    <a:pt x="671" y="0"/>
                    <a:pt x="576" y="95"/>
                    <a:pt x="576" y="210"/>
                  </a:cubicBezTo>
                  <a:lnTo>
                    <a:pt x="576" y="520"/>
                  </a:lnTo>
                  <a:lnTo>
                    <a:pt x="265" y="520"/>
                  </a:lnTo>
                  <a:cubicBezTo>
                    <a:pt x="0" y="534"/>
                    <a:pt x="0" y="923"/>
                    <a:pt x="265" y="936"/>
                  </a:cubicBezTo>
                  <a:lnTo>
                    <a:pt x="576" y="936"/>
                  </a:lnTo>
                  <a:lnTo>
                    <a:pt x="576" y="1247"/>
                  </a:lnTo>
                  <a:cubicBezTo>
                    <a:pt x="583" y="1379"/>
                    <a:pt x="684" y="1445"/>
                    <a:pt x="785" y="1445"/>
                  </a:cubicBezTo>
                  <a:cubicBezTo>
                    <a:pt x="886" y="1445"/>
                    <a:pt x="987" y="1379"/>
                    <a:pt x="991" y="1247"/>
                  </a:cubicBezTo>
                  <a:lnTo>
                    <a:pt x="991" y="936"/>
                  </a:lnTo>
                  <a:lnTo>
                    <a:pt x="1305" y="936"/>
                  </a:lnTo>
                  <a:cubicBezTo>
                    <a:pt x="1567" y="923"/>
                    <a:pt x="1567" y="534"/>
                    <a:pt x="1305" y="520"/>
                  </a:cubicBezTo>
                  <a:lnTo>
                    <a:pt x="991" y="520"/>
                  </a:lnTo>
                  <a:lnTo>
                    <a:pt x="991" y="210"/>
                  </a:lnTo>
                  <a:cubicBezTo>
                    <a:pt x="991" y="95"/>
                    <a:pt x="900" y="0"/>
                    <a:pt x="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12"/>
            <p:cNvSpPr/>
            <p:nvPr/>
          </p:nvSpPr>
          <p:spPr>
            <a:xfrm>
              <a:off x="7162750" y="1845775"/>
              <a:ext cx="38125" cy="10325"/>
            </a:xfrm>
            <a:custGeom>
              <a:avLst/>
              <a:gdLst/>
              <a:ahLst/>
              <a:cxnLst/>
              <a:rect l="l" t="t" r="r" b="b"/>
              <a:pathLst>
                <a:path w="1525" h="413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1318" y="412"/>
                  </a:lnTo>
                  <a:cubicBezTo>
                    <a:pt x="1320" y="413"/>
                    <a:pt x="1322" y="413"/>
                    <a:pt x="1324" y="413"/>
                  </a:cubicBezTo>
                  <a:cubicBezTo>
                    <a:pt x="1436" y="413"/>
                    <a:pt x="1525" y="319"/>
                    <a:pt x="1525" y="206"/>
                  </a:cubicBezTo>
                  <a:cubicBezTo>
                    <a:pt x="1525" y="92"/>
                    <a:pt x="1433" y="0"/>
                    <a:pt x="1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12"/>
            <p:cNvSpPr/>
            <p:nvPr/>
          </p:nvSpPr>
          <p:spPr>
            <a:xfrm>
              <a:off x="7076225" y="1549750"/>
              <a:ext cx="310450" cy="353950"/>
            </a:xfrm>
            <a:custGeom>
              <a:avLst/>
              <a:gdLst/>
              <a:ahLst/>
              <a:cxnLst/>
              <a:rect l="l" t="t" r="r" b="b"/>
              <a:pathLst>
                <a:path w="12418" h="14158" extrusionOk="0">
                  <a:moveTo>
                    <a:pt x="4972" y="415"/>
                  </a:moveTo>
                  <a:cubicBezTo>
                    <a:pt x="4999" y="415"/>
                    <a:pt x="5025" y="435"/>
                    <a:pt x="5035" y="461"/>
                  </a:cubicBezTo>
                  <a:lnTo>
                    <a:pt x="5345" y="1351"/>
                  </a:lnTo>
                  <a:lnTo>
                    <a:pt x="3170" y="1351"/>
                  </a:lnTo>
                  <a:lnTo>
                    <a:pt x="3481" y="461"/>
                  </a:lnTo>
                  <a:cubicBezTo>
                    <a:pt x="3491" y="432"/>
                    <a:pt x="3517" y="415"/>
                    <a:pt x="3546" y="415"/>
                  </a:cubicBezTo>
                  <a:close/>
                  <a:moveTo>
                    <a:pt x="4259" y="5695"/>
                  </a:moveTo>
                  <a:cubicBezTo>
                    <a:pt x="5090" y="5695"/>
                    <a:pt x="5843" y="6195"/>
                    <a:pt x="6163" y="6967"/>
                  </a:cubicBezTo>
                  <a:cubicBezTo>
                    <a:pt x="6480" y="7736"/>
                    <a:pt x="6304" y="8623"/>
                    <a:pt x="5715" y="9211"/>
                  </a:cubicBezTo>
                  <a:cubicBezTo>
                    <a:pt x="5321" y="9607"/>
                    <a:pt x="4795" y="9817"/>
                    <a:pt x="4258" y="9817"/>
                  </a:cubicBezTo>
                  <a:cubicBezTo>
                    <a:pt x="3992" y="9817"/>
                    <a:pt x="3724" y="9766"/>
                    <a:pt x="3468" y="9660"/>
                  </a:cubicBezTo>
                  <a:cubicBezTo>
                    <a:pt x="2699" y="9342"/>
                    <a:pt x="2199" y="8590"/>
                    <a:pt x="2199" y="7756"/>
                  </a:cubicBezTo>
                  <a:cubicBezTo>
                    <a:pt x="2199" y="6617"/>
                    <a:pt x="3121" y="5695"/>
                    <a:pt x="4259" y="5695"/>
                  </a:cubicBezTo>
                  <a:close/>
                  <a:moveTo>
                    <a:pt x="10356" y="8262"/>
                  </a:moveTo>
                  <a:cubicBezTo>
                    <a:pt x="10810" y="8262"/>
                    <a:pt x="11238" y="8333"/>
                    <a:pt x="11593" y="8488"/>
                  </a:cubicBezTo>
                  <a:cubicBezTo>
                    <a:pt x="10151" y="8655"/>
                    <a:pt x="7812" y="9489"/>
                    <a:pt x="7161" y="11534"/>
                  </a:cubicBezTo>
                  <a:lnTo>
                    <a:pt x="7161" y="11537"/>
                  </a:lnTo>
                  <a:cubicBezTo>
                    <a:pt x="7082" y="11472"/>
                    <a:pt x="7017" y="11393"/>
                    <a:pt x="6965" y="11305"/>
                  </a:cubicBezTo>
                  <a:cubicBezTo>
                    <a:pt x="6438" y="10376"/>
                    <a:pt x="6906" y="9682"/>
                    <a:pt x="7390" y="9264"/>
                  </a:cubicBezTo>
                  <a:cubicBezTo>
                    <a:pt x="8104" y="8650"/>
                    <a:pt x="9298" y="8262"/>
                    <a:pt x="10356" y="8262"/>
                  </a:cubicBezTo>
                  <a:close/>
                  <a:moveTo>
                    <a:pt x="8103" y="7962"/>
                  </a:moveTo>
                  <a:lnTo>
                    <a:pt x="8103" y="8338"/>
                  </a:lnTo>
                  <a:cubicBezTo>
                    <a:pt x="7750" y="8495"/>
                    <a:pt x="7419" y="8701"/>
                    <a:pt x="7122" y="8950"/>
                  </a:cubicBezTo>
                  <a:cubicBezTo>
                    <a:pt x="6729" y="9290"/>
                    <a:pt x="6474" y="9673"/>
                    <a:pt x="6372" y="10085"/>
                  </a:cubicBezTo>
                  <a:cubicBezTo>
                    <a:pt x="6258" y="10549"/>
                    <a:pt x="6337" y="11030"/>
                    <a:pt x="6608" y="11511"/>
                  </a:cubicBezTo>
                  <a:cubicBezTo>
                    <a:pt x="6719" y="11697"/>
                    <a:pt x="6873" y="11854"/>
                    <a:pt x="7056" y="11969"/>
                  </a:cubicBezTo>
                  <a:cubicBezTo>
                    <a:pt x="7017" y="12175"/>
                    <a:pt x="6997" y="12388"/>
                    <a:pt x="6991" y="12597"/>
                  </a:cubicBezTo>
                  <a:cubicBezTo>
                    <a:pt x="6987" y="12711"/>
                    <a:pt x="7082" y="12806"/>
                    <a:pt x="7197" y="12810"/>
                  </a:cubicBezTo>
                  <a:lnTo>
                    <a:pt x="7200" y="12810"/>
                  </a:lnTo>
                  <a:cubicBezTo>
                    <a:pt x="7315" y="12810"/>
                    <a:pt x="7406" y="12718"/>
                    <a:pt x="7409" y="12603"/>
                  </a:cubicBezTo>
                  <a:cubicBezTo>
                    <a:pt x="7409" y="12456"/>
                    <a:pt x="7423" y="12309"/>
                    <a:pt x="7445" y="12162"/>
                  </a:cubicBezTo>
                  <a:cubicBezTo>
                    <a:pt x="7658" y="12237"/>
                    <a:pt x="7880" y="12286"/>
                    <a:pt x="8106" y="12299"/>
                  </a:cubicBezTo>
                  <a:lnTo>
                    <a:pt x="8103" y="12299"/>
                  </a:lnTo>
                  <a:lnTo>
                    <a:pt x="8103" y="13398"/>
                  </a:lnTo>
                  <a:cubicBezTo>
                    <a:pt x="8100" y="13591"/>
                    <a:pt x="7946" y="13745"/>
                    <a:pt x="7756" y="13745"/>
                  </a:cubicBezTo>
                  <a:lnTo>
                    <a:pt x="763" y="13745"/>
                  </a:lnTo>
                  <a:cubicBezTo>
                    <a:pt x="573" y="13745"/>
                    <a:pt x="416" y="13588"/>
                    <a:pt x="416" y="13398"/>
                  </a:cubicBezTo>
                  <a:lnTo>
                    <a:pt x="416" y="7962"/>
                  </a:lnTo>
                  <a:lnTo>
                    <a:pt x="1793" y="7962"/>
                  </a:lnTo>
                  <a:cubicBezTo>
                    <a:pt x="1901" y="9244"/>
                    <a:pt x="2974" y="10229"/>
                    <a:pt x="4259" y="10229"/>
                  </a:cubicBezTo>
                  <a:cubicBezTo>
                    <a:pt x="5545" y="10229"/>
                    <a:pt x="6618" y="9244"/>
                    <a:pt x="6726" y="7962"/>
                  </a:cubicBezTo>
                  <a:close/>
                  <a:moveTo>
                    <a:pt x="3546" y="0"/>
                  </a:moveTo>
                  <a:cubicBezTo>
                    <a:pt x="3340" y="0"/>
                    <a:pt x="3157" y="131"/>
                    <a:pt x="3088" y="324"/>
                  </a:cubicBezTo>
                  <a:lnTo>
                    <a:pt x="2732" y="1351"/>
                  </a:lnTo>
                  <a:lnTo>
                    <a:pt x="763" y="1351"/>
                  </a:lnTo>
                  <a:cubicBezTo>
                    <a:pt x="344" y="1351"/>
                    <a:pt x="4" y="1691"/>
                    <a:pt x="4" y="2110"/>
                  </a:cubicBezTo>
                  <a:lnTo>
                    <a:pt x="4" y="3615"/>
                  </a:lnTo>
                  <a:cubicBezTo>
                    <a:pt x="9" y="3745"/>
                    <a:pt x="109" y="3811"/>
                    <a:pt x="210" y="3811"/>
                  </a:cubicBezTo>
                  <a:cubicBezTo>
                    <a:pt x="310" y="3811"/>
                    <a:pt x="411" y="3745"/>
                    <a:pt x="416" y="3615"/>
                  </a:cubicBezTo>
                  <a:lnTo>
                    <a:pt x="416" y="2110"/>
                  </a:lnTo>
                  <a:cubicBezTo>
                    <a:pt x="416" y="1920"/>
                    <a:pt x="573" y="1763"/>
                    <a:pt x="763" y="1763"/>
                  </a:cubicBezTo>
                  <a:lnTo>
                    <a:pt x="7756" y="1763"/>
                  </a:lnTo>
                  <a:cubicBezTo>
                    <a:pt x="7946" y="1763"/>
                    <a:pt x="8100" y="1920"/>
                    <a:pt x="8100" y="2110"/>
                  </a:cubicBezTo>
                  <a:lnTo>
                    <a:pt x="8100" y="7550"/>
                  </a:lnTo>
                  <a:lnTo>
                    <a:pt x="6722" y="7550"/>
                  </a:lnTo>
                  <a:cubicBezTo>
                    <a:pt x="6615" y="6267"/>
                    <a:pt x="5545" y="5283"/>
                    <a:pt x="4256" y="5283"/>
                  </a:cubicBezTo>
                  <a:cubicBezTo>
                    <a:pt x="2971" y="5283"/>
                    <a:pt x="1898" y="6267"/>
                    <a:pt x="1790" y="7550"/>
                  </a:cubicBezTo>
                  <a:lnTo>
                    <a:pt x="416" y="7550"/>
                  </a:lnTo>
                  <a:lnTo>
                    <a:pt x="416" y="4580"/>
                  </a:lnTo>
                  <a:cubicBezTo>
                    <a:pt x="409" y="4447"/>
                    <a:pt x="308" y="4381"/>
                    <a:pt x="207" y="4381"/>
                  </a:cubicBezTo>
                  <a:cubicBezTo>
                    <a:pt x="106" y="4381"/>
                    <a:pt x="5" y="4447"/>
                    <a:pt x="0" y="4580"/>
                  </a:cubicBezTo>
                  <a:lnTo>
                    <a:pt x="0" y="13398"/>
                  </a:lnTo>
                  <a:cubicBezTo>
                    <a:pt x="0" y="13817"/>
                    <a:pt x="341" y="14157"/>
                    <a:pt x="759" y="14157"/>
                  </a:cubicBezTo>
                  <a:lnTo>
                    <a:pt x="7756" y="14157"/>
                  </a:lnTo>
                  <a:cubicBezTo>
                    <a:pt x="8175" y="14157"/>
                    <a:pt x="8515" y="13817"/>
                    <a:pt x="8515" y="13398"/>
                  </a:cubicBezTo>
                  <a:lnTo>
                    <a:pt x="8515" y="12289"/>
                  </a:lnTo>
                  <a:cubicBezTo>
                    <a:pt x="8868" y="12250"/>
                    <a:pt x="9209" y="12136"/>
                    <a:pt x="9513" y="11956"/>
                  </a:cubicBezTo>
                  <a:cubicBezTo>
                    <a:pt x="9945" y="11701"/>
                    <a:pt x="10200" y="11354"/>
                    <a:pt x="10370" y="11079"/>
                  </a:cubicBezTo>
                  <a:cubicBezTo>
                    <a:pt x="10475" y="10916"/>
                    <a:pt x="10335" y="10758"/>
                    <a:pt x="10191" y="10758"/>
                  </a:cubicBezTo>
                  <a:cubicBezTo>
                    <a:pt x="10129" y="10758"/>
                    <a:pt x="10067" y="10787"/>
                    <a:pt x="10023" y="10857"/>
                  </a:cubicBezTo>
                  <a:cubicBezTo>
                    <a:pt x="9797" y="11210"/>
                    <a:pt x="9578" y="11432"/>
                    <a:pt x="9297" y="11599"/>
                  </a:cubicBezTo>
                  <a:cubicBezTo>
                    <a:pt x="8970" y="11794"/>
                    <a:pt x="8602" y="11888"/>
                    <a:pt x="8247" y="11888"/>
                  </a:cubicBezTo>
                  <a:cubicBezTo>
                    <a:pt x="7995" y="11888"/>
                    <a:pt x="7749" y="11841"/>
                    <a:pt x="7527" y="11750"/>
                  </a:cubicBezTo>
                  <a:cubicBezTo>
                    <a:pt x="7861" y="10575"/>
                    <a:pt x="8813" y="9888"/>
                    <a:pt x="9572" y="9512"/>
                  </a:cubicBezTo>
                  <a:cubicBezTo>
                    <a:pt x="10174" y="9221"/>
                    <a:pt x="10818" y="9018"/>
                    <a:pt x="11482" y="8920"/>
                  </a:cubicBezTo>
                  <a:lnTo>
                    <a:pt x="11482" y="8920"/>
                  </a:lnTo>
                  <a:cubicBezTo>
                    <a:pt x="11008" y="9280"/>
                    <a:pt x="10723" y="9676"/>
                    <a:pt x="10504" y="10036"/>
                  </a:cubicBezTo>
                  <a:cubicBezTo>
                    <a:pt x="10404" y="10199"/>
                    <a:pt x="10544" y="10353"/>
                    <a:pt x="10687" y="10353"/>
                  </a:cubicBezTo>
                  <a:cubicBezTo>
                    <a:pt x="10750" y="10353"/>
                    <a:pt x="10813" y="10324"/>
                    <a:pt x="10857" y="10252"/>
                  </a:cubicBezTo>
                  <a:cubicBezTo>
                    <a:pt x="11119" y="9826"/>
                    <a:pt x="11479" y="9342"/>
                    <a:pt x="12185" y="8959"/>
                  </a:cubicBezTo>
                  <a:cubicBezTo>
                    <a:pt x="12401" y="8845"/>
                    <a:pt x="12417" y="8531"/>
                    <a:pt x="12221" y="8381"/>
                  </a:cubicBezTo>
                  <a:lnTo>
                    <a:pt x="12221" y="8381"/>
                  </a:lnTo>
                  <a:lnTo>
                    <a:pt x="12224" y="8384"/>
                  </a:lnTo>
                  <a:cubicBezTo>
                    <a:pt x="11732" y="8000"/>
                    <a:pt x="11056" y="7849"/>
                    <a:pt x="10359" y="7849"/>
                  </a:cubicBezTo>
                  <a:cubicBezTo>
                    <a:pt x="9719" y="7849"/>
                    <a:pt x="9062" y="7977"/>
                    <a:pt x="8515" y="8171"/>
                  </a:cubicBezTo>
                  <a:lnTo>
                    <a:pt x="8515" y="2110"/>
                  </a:lnTo>
                  <a:cubicBezTo>
                    <a:pt x="8515" y="1693"/>
                    <a:pt x="8178" y="1351"/>
                    <a:pt x="7762" y="1351"/>
                  </a:cubicBezTo>
                  <a:cubicBezTo>
                    <a:pt x="7760" y="1351"/>
                    <a:pt x="7758" y="1351"/>
                    <a:pt x="7756" y="1351"/>
                  </a:cubicBezTo>
                  <a:lnTo>
                    <a:pt x="5784" y="1351"/>
                  </a:lnTo>
                  <a:lnTo>
                    <a:pt x="5427" y="324"/>
                  </a:lnTo>
                  <a:cubicBezTo>
                    <a:pt x="5358" y="131"/>
                    <a:pt x="5175" y="0"/>
                    <a:pt x="4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12"/>
            <p:cNvSpPr/>
            <p:nvPr/>
          </p:nvSpPr>
          <p:spPr>
            <a:xfrm>
              <a:off x="7148425" y="1701975"/>
              <a:ext cx="68475" cy="83200"/>
            </a:xfrm>
            <a:custGeom>
              <a:avLst/>
              <a:gdLst/>
              <a:ahLst/>
              <a:cxnLst/>
              <a:rect l="l" t="t" r="r" b="b"/>
              <a:pathLst>
                <a:path w="2739" h="3328" extrusionOk="0">
                  <a:moveTo>
                    <a:pt x="1541" y="564"/>
                  </a:moveTo>
                  <a:lnTo>
                    <a:pt x="1541" y="1395"/>
                  </a:lnTo>
                  <a:cubicBezTo>
                    <a:pt x="1541" y="1549"/>
                    <a:pt x="1669" y="1677"/>
                    <a:pt x="1823" y="1677"/>
                  </a:cubicBezTo>
                  <a:lnTo>
                    <a:pt x="2134" y="1677"/>
                  </a:lnTo>
                  <a:lnTo>
                    <a:pt x="1198" y="2763"/>
                  </a:lnTo>
                  <a:lnTo>
                    <a:pt x="1198" y="1935"/>
                  </a:lnTo>
                  <a:cubicBezTo>
                    <a:pt x="1198" y="1778"/>
                    <a:pt x="1074" y="1654"/>
                    <a:pt x="917" y="1654"/>
                  </a:cubicBezTo>
                  <a:lnTo>
                    <a:pt x="606" y="1654"/>
                  </a:lnTo>
                  <a:lnTo>
                    <a:pt x="1541" y="564"/>
                  </a:lnTo>
                  <a:close/>
                  <a:moveTo>
                    <a:pt x="1627" y="1"/>
                  </a:moveTo>
                  <a:cubicBezTo>
                    <a:pt x="1540" y="1"/>
                    <a:pt x="1452" y="36"/>
                    <a:pt x="1384" y="113"/>
                  </a:cubicBezTo>
                  <a:lnTo>
                    <a:pt x="194" y="1500"/>
                  </a:lnTo>
                  <a:cubicBezTo>
                    <a:pt x="1" y="1722"/>
                    <a:pt x="158" y="2069"/>
                    <a:pt x="455" y="2069"/>
                  </a:cubicBezTo>
                  <a:lnTo>
                    <a:pt x="786" y="2069"/>
                  </a:lnTo>
                  <a:lnTo>
                    <a:pt x="786" y="3005"/>
                  </a:lnTo>
                  <a:cubicBezTo>
                    <a:pt x="788" y="3201"/>
                    <a:pt x="949" y="3327"/>
                    <a:pt x="1116" y="3327"/>
                  </a:cubicBezTo>
                  <a:cubicBezTo>
                    <a:pt x="1202" y="3327"/>
                    <a:pt x="1290" y="3293"/>
                    <a:pt x="1358" y="3217"/>
                  </a:cubicBezTo>
                  <a:lnTo>
                    <a:pt x="2549" y="1830"/>
                  </a:lnTo>
                  <a:cubicBezTo>
                    <a:pt x="2739" y="1608"/>
                    <a:pt x="2582" y="1261"/>
                    <a:pt x="2287" y="1261"/>
                  </a:cubicBezTo>
                  <a:lnTo>
                    <a:pt x="1957" y="1261"/>
                  </a:lnTo>
                  <a:lnTo>
                    <a:pt x="1957" y="326"/>
                  </a:lnTo>
                  <a:cubicBezTo>
                    <a:pt x="1955" y="128"/>
                    <a:pt x="1793" y="1"/>
                    <a:pt x="1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9" name="Google Shape;2359;p112"/>
          <p:cNvSpPr/>
          <p:nvPr/>
        </p:nvSpPr>
        <p:spPr>
          <a:xfrm>
            <a:off x="6284125" y="1555875"/>
            <a:ext cx="354050" cy="341700"/>
          </a:xfrm>
          <a:custGeom>
            <a:avLst/>
            <a:gdLst/>
            <a:ahLst/>
            <a:cxnLst/>
            <a:rect l="l" t="t" r="r" b="b"/>
            <a:pathLst>
              <a:path w="14162" h="13668" extrusionOk="0">
                <a:moveTo>
                  <a:pt x="4770" y="416"/>
                </a:moveTo>
                <a:lnTo>
                  <a:pt x="4770" y="2172"/>
                </a:lnTo>
                <a:lnTo>
                  <a:pt x="3854" y="2172"/>
                </a:lnTo>
                <a:cubicBezTo>
                  <a:pt x="3389" y="2172"/>
                  <a:pt x="3010" y="1796"/>
                  <a:pt x="3010" y="1328"/>
                </a:cubicBezTo>
                <a:lnTo>
                  <a:pt x="3010" y="1260"/>
                </a:lnTo>
                <a:cubicBezTo>
                  <a:pt x="3010" y="792"/>
                  <a:pt x="3389" y="416"/>
                  <a:pt x="3854" y="416"/>
                </a:cubicBezTo>
                <a:close/>
                <a:moveTo>
                  <a:pt x="5082" y="4442"/>
                </a:moveTo>
                <a:cubicBezTo>
                  <a:pt x="5205" y="4442"/>
                  <a:pt x="5303" y="4541"/>
                  <a:pt x="5303" y="4662"/>
                </a:cubicBezTo>
                <a:cubicBezTo>
                  <a:pt x="5303" y="4785"/>
                  <a:pt x="5205" y="4884"/>
                  <a:pt x="5082" y="4884"/>
                </a:cubicBezTo>
                <a:cubicBezTo>
                  <a:pt x="5079" y="4884"/>
                  <a:pt x="5075" y="4884"/>
                  <a:pt x="5071" y="4884"/>
                </a:cubicBezTo>
                <a:lnTo>
                  <a:pt x="4423" y="4884"/>
                </a:lnTo>
                <a:cubicBezTo>
                  <a:pt x="4158" y="4884"/>
                  <a:pt x="3903" y="4963"/>
                  <a:pt x="3687" y="5113"/>
                </a:cubicBezTo>
                <a:lnTo>
                  <a:pt x="3007" y="5584"/>
                </a:lnTo>
                <a:cubicBezTo>
                  <a:pt x="2846" y="5695"/>
                  <a:pt x="2657" y="5754"/>
                  <a:pt x="2460" y="5754"/>
                </a:cubicBezTo>
                <a:lnTo>
                  <a:pt x="2313" y="5757"/>
                </a:lnTo>
                <a:cubicBezTo>
                  <a:pt x="1783" y="5757"/>
                  <a:pt x="1358" y="5329"/>
                  <a:pt x="1355" y="4802"/>
                </a:cubicBezTo>
                <a:lnTo>
                  <a:pt x="1355" y="4662"/>
                </a:lnTo>
                <a:cubicBezTo>
                  <a:pt x="1358" y="4541"/>
                  <a:pt x="1456" y="4442"/>
                  <a:pt x="1577" y="4442"/>
                </a:cubicBezTo>
                <a:lnTo>
                  <a:pt x="5071" y="4442"/>
                </a:lnTo>
                <a:cubicBezTo>
                  <a:pt x="5075" y="4442"/>
                  <a:pt x="5079" y="4442"/>
                  <a:pt x="5082" y="4442"/>
                </a:cubicBezTo>
                <a:close/>
                <a:moveTo>
                  <a:pt x="10059" y="5826"/>
                </a:moveTo>
                <a:lnTo>
                  <a:pt x="10674" y="7514"/>
                </a:lnTo>
                <a:lnTo>
                  <a:pt x="9987" y="7763"/>
                </a:lnTo>
                <a:lnTo>
                  <a:pt x="9376" y="6075"/>
                </a:lnTo>
                <a:lnTo>
                  <a:pt x="10059" y="5826"/>
                </a:lnTo>
                <a:close/>
                <a:moveTo>
                  <a:pt x="3586" y="5692"/>
                </a:moveTo>
                <a:cubicBezTo>
                  <a:pt x="3847" y="5872"/>
                  <a:pt x="4210" y="6121"/>
                  <a:pt x="4358" y="6222"/>
                </a:cubicBezTo>
                <a:cubicBezTo>
                  <a:pt x="4786" y="6523"/>
                  <a:pt x="5097" y="6961"/>
                  <a:pt x="5231" y="7468"/>
                </a:cubicBezTo>
                <a:lnTo>
                  <a:pt x="5960" y="10193"/>
                </a:lnTo>
                <a:lnTo>
                  <a:pt x="5617" y="10193"/>
                </a:lnTo>
                <a:lnTo>
                  <a:pt x="4966" y="7759"/>
                </a:lnTo>
                <a:lnTo>
                  <a:pt x="4914" y="7553"/>
                </a:lnTo>
                <a:cubicBezTo>
                  <a:pt x="4796" y="7125"/>
                  <a:pt x="4534" y="6752"/>
                  <a:pt x="4171" y="6497"/>
                </a:cubicBezTo>
                <a:cubicBezTo>
                  <a:pt x="3844" y="6268"/>
                  <a:pt x="3553" y="6068"/>
                  <a:pt x="3301" y="5892"/>
                </a:cubicBezTo>
                <a:lnTo>
                  <a:pt x="3586" y="5692"/>
                </a:lnTo>
                <a:close/>
                <a:moveTo>
                  <a:pt x="11590" y="10602"/>
                </a:moveTo>
                <a:lnTo>
                  <a:pt x="11590" y="10605"/>
                </a:lnTo>
                <a:cubicBezTo>
                  <a:pt x="12032" y="10605"/>
                  <a:pt x="12251" y="11142"/>
                  <a:pt x="11940" y="11452"/>
                </a:cubicBezTo>
                <a:cubicBezTo>
                  <a:pt x="11838" y="11554"/>
                  <a:pt x="11714" y="11599"/>
                  <a:pt x="11592" y="11599"/>
                </a:cubicBezTo>
                <a:cubicBezTo>
                  <a:pt x="11337" y="11599"/>
                  <a:pt x="11093" y="11401"/>
                  <a:pt x="11093" y="11102"/>
                </a:cubicBezTo>
                <a:cubicBezTo>
                  <a:pt x="11090" y="10828"/>
                  <a:pt x="11312" y="10602"/>
                  <a:pt x="11590" y="10602"/>
                </a:cubicBezTo>
                <a:close/>
                <a:moveTo>
                  <a:pt x="9176" y="6742"/>
                </a:moveTo>
                <a:lnTo>
                  <a:pt x="9408" y="7380"/>
                </a:lnTo>
                <a:lnTo>
                  <a:pt x="9235" y="7442"/>
                </a:lnTo>
                <a:cubicBezTo>
                  <a:pt x="9097" y="7491"/>
                  <a:pt x="8983" y="7599"/>
                  <a:pt x="8924" y="7736"/>
                </a:cubicBezTo>
                <a:lnTo>
                  <a:pt x="7589" y="10847"/>
                </a:lnTo>
                <a:cubicBezTo>
                  <a:pt x="7396" y="11302"/>
                  <a:pt x="6948" y="11600"/>
                  <a:pt x="6454" y="11600"/>
                </a:cubicBezTo>
                <a:lnTo>
                  <a:pt x="2572" y="11600"/>
                </a:lnTo>
                <a:cubicBezTo>
                  <a:pt x="2303" y="11596"/>
                  <a:pt x="2081" y="11380"/>
                  <a:pt x="2074" y="11112"/>
                </a:cubicBezTo>
                <a:cubicBezTo>
                  <a:pt x="2071" y="10831"/>
                  <a:pt x="2310" y="10605"/>
                  <a:pt x="2588" y="10605"/>
                </a:cubicBezTo>
                <a:lnTo>
                  <a:pt x="6569" y="10605"/>
                </a:lnTo>
                <a:cubicBezTo>
                  <a:pt x="6804" y="10605"/>
                  <a:pt x="7017" y="10465"/>
                  <a:pt x="7112" y="10249"/>
                </a:cubicBezTo>
                <a:lnTo>
                  <a:pt x="8397" y="7246"/>
                </a:lnTo>
                <a:cubicBezTo>
                  <a:pt x="8469" y="7079"/>
                  <a:pt x="8607" y="6948"/>
                  <a:pt x="8777" y="6886"/>
                </a:cubicBezTo>
                <a:lnTo>
                  <a:pt x="9176" y="6742"/>
                </a:lnTo>
                <a:close/>
                <a:moveTo>
                  <a:pt x="2573" y="9777"/>
                </a:moveTo>
                <a:cubicBezTo>
                  <a:pt x="2918" y="9777"/>
                  <a:pt x="3267" y="9910"/>
                  <a:pt x="3533" y="10193"/>
                </a:cubicBezTo>
                <a:lnTo>
                  <a:pt x="2588" y="10193"/>
                </a:lnTo>
                <a:cubicBezTo>
                  <a:pt x="2084" y="10193"/>
                  <a:pt x="1652" y="10602"/>
                  <a:pt x="1662" y="11119"/>
                </a:cubicBezTo>
                <a:cubicBezTo>
                  <a:pt x="1672" y="11616"/>
                  <a:pt x="2078" y="12012"/>
                  <a:pt x="2572" y="12012"/>
                </a:cubicBezTo>
                <a:lnTo>
                  <a:pt x="3533" y="12012"/>
                </a:lnTo>
                <a:cubicBezTo>
                  <a:pt x="3285" y="12277"/>
                  <a:pt x="2935" y="12424"/>
                  <a:pt x="2572" y="12424"/>
                </a:cubicBezTo>
                <a:lnTo>
                  <a:pt x="2572" y="12427"/>
                </a:lnTo>
                <a:cubicBezTo>
                  <a:pt x="1620" y="12427"/>
                  <a:pt x="975" y="11452"/>
                  <a:pt x="1355" y="10579"/>
                </a:cubicBezTo>
                <a:cubicBezTo>
                  <a:pt x="1578" y="10060"/>
                  <a:pt x="2072" y="9777"/>
                  <a:pt x="2573" y="9777"/>
                </a:cubicBezTo>
                <a:close/>
                <a:moveTo>
                  <a:pt x="11591" y="9776"/>
                </a:moveTo>
                <a:cubicBezTo>
                  <a:pt x="12303" y="9776"/>
                  <a:pt x="12912" y="10355"/>
                  <a:pt x="12915" y="11096"/>
                </a:cubicBezTo>
                <a:lnTo>
                  <a:pt x="12915" y="11102"/>
                </a:lnTo>
                <a:cubicBezTo>
                  <a:pt x="12915" y="11878"/>
                  <a:pt x="12279" y="12430"/>
                  <a:pt x="11587" y="12430"/>
                </a:cubicBezTo>
                <a:cubicBezTo>
                  <a:pt x="11363" y="12430"/>
                  <a:pt x="11133" y="12371"/>
                  <a:pt x="10916" y="12244"/>
                </a:cubicBezTo>
                <a:cubicBezTo>
                  <a:pt x="10033" y="11724"/>
                  <a:pt x="10049" y="10438"/>
                  <a:pt x="10949" y="9941"/>
                </a:cubicBezTo>
                <a:lnTo>
                  <a:pt x="11093" y="10340"/>
                </a:lnTo>
                <a:cubicBezTo>
                  <a:pt x="10704" y="10592"/>
                  <a:pt x="10569" y="11096"/>
                  <a:pt x="10776" y="11508"/>
                </a:cubicBezTo>
                <a:cubicBezTo>
                  <a:pt x="10933" y="11825"/>
                  <a:pt x="11252" y="12012"/>
                  <a:pt x="11587" y="12012"/>
                </a:cubicBezTo>
                <a:cubicBezTo>
                  <a:pt x="11692" y="12012"/>
                  <a:pt x="11798" y="11994"/>
                  <a:pt x="11901" y="11956"/>
                </a:cubicBezTo>
                <a:cubicBezTo>
                  <a:pt x="12336" y="11799"/>
                  <a:pt x="12581" y="11341"/>
                  <a:pt x="12477" y="10890"/>
                </a:cubicBezTo>
                <a:cubicBezTo>
                  <a:pt x="12377" y="10478"/>
                  <a:pt x="12007" y="10193"/>
                  <a:pt x="11592" y="10193"/>
                </a:cubicBezTo>
                <a:cubicBezTo>
                  <a:pt x="11556" y="10193"/>
                  <a:pt x="11519" y="10195"/>
                  <a:pt x="11482" y="10200"/>
                </a:cubicBezTo>
                <a:lnTo>
                  <a:pt x="11338" y="9800"/>
                </a:lnTo>
                <a:cubicBezTo>
                  <a:pt x="11423" y="9784"/>
                  <a:pt x="11508" y="9776"/>
                  <a:pt x="11591" y="9776"/>
                </a:cubicBezTo>
                <a:close/>
                <a:moveTo>
                  <a:pt x="3854" y="0"/>
                </a:moveTo>
                <a:cubicBezTo>
                  <a:pt x="3226" y="0"/>
                  <a:pt x="2696" y="465"/>
                  <a:pt x="2608" y="1086"/>
                </a:cubicBezTo>
                <a:lnTo>
                  <a:pt x="1021" y="1086"/>
                </a:lnTo>
                <a:cubicBezTo>
                  <a:pt x="458" y="1090"/>
                  <a:pt x="1" y="1544"/>
                  <a:pt x="1" y="2107"/>
                </a:cubicBezTo>
                <a:lnTo>
                  <a:pt x="1" y="7004"/>
                </a:lnTo>
                <a:cubicBezTo>
                  <a:pt x="4" y="7566"/>
                  <a:pt x="458" y="8021"/>
                  <a:pt x="1021" y="8024"/>
                </a:cubicBezTo>
                <a:lnTo>
                  <a:pt x="4610" y="8024"/>
                </a:lnTo>
                <a:lnTo>
                  <a:pt x="5188" y="10186"/>
                </a:lnTo>
                <a:lnTo>
                  <a:pt x="4973" y="10186"/>
                </a:lnTo>
                <a:cubicBezTo>
                  <a:pt x="4799" y="9729"/>
                  <a:pt x="4498" y="9329"/>
                  <a:pt x="4109" y="9038"/>
                </a:cubicBezTo>
                <a:cubicBezTo>
                  <a:pt x="3652" y="8696"/>
                  <a:pt x="3111" y="8527"/>
                  <a:pt x="2571" y="8527"/>
                </a:cubicBezTo>
                <a:cubicBezTo>
                  <a:pt x="1992" y="8527"/>
                  <a:pt x="1414" y="8722"/>
                  <a:pt x="943" y="9110"/>
                </a:cubicBezTo>
                <a:cubicBezTo>
                  <a:pt x="766" y="9250"/>
                  <a:pt x="900" y="9485"/>
                  <a:pt x="1069" y="9485"/>
                </a:cubicBezTo>
                <a:cubicBezTo>
                  <a:pt x="1114" y="9485"/>
                  <a:pt x="1160" y="9469"/>
                  <a:pt x="1204" y="9431"/>
                </a:cubicBezTo>
                <a:cubicBezTo>
                  <a:pt x="1601" y="9105"/>
                  <a:pt x="2086" y="8942"/>
                  <a:pt x="2572" y="8942"/>
                </a:cubicBezTo>
                <a:cubicBezTo>
                  <a:pt x="3024" y="8942"/>
                  <a:pt x="3477" y="9083"/>
                  <a:pt x="3860" y="9369"/>
                </a:cubicBezTo>
                <a:cubicBezTo>
                  <a:pt x="4145" y="9581"/>
                  <a:pt x="4371" y="9863"/>
                  <a:pt x="4524" y="10186"/>
                </a:cubicBezTo>
                <a:lnTo>
                  <a:pt x="4053" y="10186"/>
                </a:lnTo>
                <a:cubicBezTo>
                  <a:pt x="3732" y="9661"/>
                  <a:pt x="3163" y="9356"/>
                  <a:pt x="2568" y="9356"/>
                </a:cubicBezTo>
                <a:cubicBezTo>
                  <a:pt x="2412" y="9356"/>
                  <a:pt x="2253" y="9377"/>
                  <a:pt x="2097" y="9421"/>
                </a:cubicBezTo>
                <a:cubicBezTo>
                  <a:pt x="1348" y="9634"/>
                  <a:pt x="831" y="10317"/>
                  <a:pt x="831" y="11096"/>
                </a:cubicBezTo>
                <a:cubicBezTo>
                  <a:pt x="831" y="11878"/>
                  <a:pt x="1348" y="12561"/>
                  <a:pt x="2097" y="12774"/>
                </a:cubicBezTo>
                <a:cubicBezTo>
                  <a:pt x="2253" y="12817"/>
                  <a:pt x="2412" y="12839"/>
                  <a:pt x="2568" y="12839"/>
                </a:cubicBezTo>
                <a:cubicBezTo>
                  <a:pt x="3163" y="12839"/>
                  <a:pt x="3732" y="12534"/>
                  <a:pt x="4053" y="12008"/>
                </a:cubicBezTo>
                <a:lnTo>
                  <a:pt x="4524" y="12008"/>
                </a:lnTo>
                <a:cubicBezTo>
                  <a:pt x="4164" y="12780"/>
                  <a:pt x="3395" y="13254"/>
                  <a:pt x="2571" y="13254"/>
                </a:cubicBezTo>
                <a:cubicBezTo>
                  <a:pt x="2417" y="13254"/>
                  <a:pt x="2260" y="13237"/>
                  <a:pt x="2104" y="13202"/>
                </a:cubicBezTo>
                <a:cubicBezTo>
                  <a:pt x="1119" y="12983"/>
                  <a:pt x="416" y="12107"/>
                  <a:pt x="416" y="11096"/>
                </a:cubicBezTo>
                <a:cubicBezTo>
                  <a:pt x="416" y="10759"/>
                  <a:pt x="494" y="10425"/>
                  <a:pt x="648" y="10124"/>
                </a:cubicBezTo>
                <a:cubicBezTo>
                  <a:pt x="714" y="9966"/>
                  <a:pt x="584" y="9836"/>
                  <a:pt x="452" y="9836"/>
                </a:cubicBezTo>
                <a:cubicBezTo>
                  <a:pt x="389" y="9836"/>
                  <a:pt x="324" y="9867"/>
                  <a:pt x="282" y="9938"/>
                </a:cubicBezTo>
                <a:cubicBezTo>
                  <a:pt x="95" y="10294"/>
                  <a:pt x="1" y="10694"/>
                  <a:pt x="4" y="11096"/>
                </a:cubicBezTo>
                <a:cubicBezTo>
                  <a:pt x="4" y="12339"/>
                  <a:pt x="890" y="13402"/>
                  <a:pt x="2110" y="13624"/>
                </a:cubicBezTo>
                <a:cubicBezTo>
                  <a:pt x="2267" y="13653"/>
                  <a:pt x="2424" y="13667"/>
                  <a:pt x="2578" y="13667"/>
                </a:cubicBezTo>
                <a:cubicBezTo>
                  <a:pt x="3628" y="13667"/>
                  <a:pt x="4594" y="13021"/>
                  <a:pt x="4976" y="12008"/>
                </a:cubicBezTo>
                <a:lnTo>
                  <a:pt x="6454" y="12008"/>
                </a:lnTo>
                <a:cubicBezTo>
                  <a:pt x="7115" y="12008"/>
                  <a:pt x="7714" y="11616"/>
                  <a:pt x="7972" y="11008"/>
                </a:cubicBezTo>
                <a:lnTo>
                  <a:pt x="9307" y="7893"/>
                </a:lnTo>
                <a:cubicBezTo>
                  <a:pt x="9320" y="7864"/>
                  <a:pt x="9346" y="7838"/>
                  <a:pt x="9379" y="7825"/>
                </a:cubicBezTo>
                <a:lnTo>
                  <a:pt x="9549" y="7763"/>
                </a:lnTo>
                <a:lnTo>
                  <a:pt x="9624" y="7965"/>
                </a:lnTo>
                <a:cubicBezTo>
                  <a:pt x="9675" y="8106"/>
                  <a:pt x="9806" y="8193"/>
                  <a:pt x="9947" y="8193"/>
                </a:cubicBezTo>
                <a:cubicBezTo>
                  <a:pt x="9986" y="8193"/>
                  <a:pt x="10026" y="8186"/>
                  <a:pt x="10066" y="8171"/>
                </a:cubicBezTo>
                <a:lnTo>
                  <a:pt x="10278" y="8093"/>
                </a:lnTo>
                <a:lnTo>
                  <a:pt x="10520" y="8760"/>
                </a:lnTo>
                <a:cubicBezTo>
                  <a:pt x="9101" y="9411"/>
                  <a:pt x="8584" y="11165"/>
                  <a:pt x="9425" y="12480"/>
                </a:cubicBezTo>
                <a:cubicBezTo>
                  <a:pt x="9918" y="13255"/>
                  <a:pt x="10750" y="13668"/>
                  <a:pt x="11593" y="13668"/>
                </a:cubicBezTo>
                <a:cubicBezTo>
                  <a:pt x="12179" y="13668"/>
                  <a:pt x="12771" y="13468"/>
                  <a:pt x="13258" y="13052"/>
                </a:cubicBezTo>
                <a:cubicBezTo>
                  <a:pt x="13413" y="12908"/>
                  <a:pt x="13280" y="12689"/>
                  <a:pt x="13116" y="12689"/>
                </a:cubicBezTo>
                <a:cubicBezTo>
                  <a:pt x="13075" y="12689"/>
                  <a:pt x="13031" y="12703"/>
                  <a:pt x="12990" y="12735"/>
                </a:cubicBezTo>
                <a:cubicBezTo>
                  <a:pt x="12582" y="13084"/>
                  <a:pt x="12085" y="13251"/>
                  <a:pt x="11594" y="13251"/>
                </a:cubicBezTo>
                <a:cubicBezTo>
                  <a:pt x="10892" y="13251"/>
                  <a:pt x="10200" y="12911"/>
                  <a:pt x="9784" y="12270"/>
                </a:cubicBezTo>
                <a:cubicBezTo>
                  <a:pt x="9075" y="11178"/>
                  <a:pt x="9490" y="9712"/>
                  <a:pt x="10664" y="9153"/>
                </a:cubicBezTo>
                <a:lnTo>
                  <a:pt x="10805" y="9545"/>
                </a:lnTo>
                <a:cubicBezTo>
                  <a:pt x="9984" y="9961"/>
                  <a:pt x="9631" y="10942"/>
                  <a:pt x="9997" y="11789"/>
                </a:cubicBezTo>
                <a:cubicBezTo>
                  <a:pt x="10277" y="12441"/>
                  <a:pt x="10914" y="12835"/>
                  <a:pt x="11587" y="12835"/>
                </a:cubicBezTo>
                <a:cubicBezTo>
                  <a:pt x="11786" y="12835"/>
                  <a:pt x="11988" y="12800"/>
                  <a:pt x="12185" y="12728"/>
                </a:cubicBezTo>
                <a:cubicBezTo>
                  <a:pt x="13052" y="12414"/>
                  <a:pt x="13520" y="11482"/>
                  <a:pt x="13258" y="10599"/>
                </a:cubicBezTo>
                <a:cubicBezTo>
                  <a:pt x="13035" y="9849"/>
                  <a:pt x="12344" y="9356"/>
                  <a:pt x="11592" y="9356"/>
                </a:cubicBezTo>
                <a:cubicBezTo>
                  <a:pt x="11462" y="9356"/>
                  <a:pt x="11330" y="9370"/>
                  <a:pt x="11198" y="9401"/>
                </a:cubicBezTo>
                <a:lnTo>
                  <a:pt x="11054" y="9009"/>
                </a:lnTo>
                <a:cubicBezTo>
                  <a:pt x="11234" y="8963"/>
                  <a:pt x="11414" y="8941"/>
                  <a:pt x="11590" y="8941"/>
                </a:cubicBezTo>
                <a:cubicBezTo>
                  <a:pt x="12743" y="8941"/>
                  <a:pt x="13743" y="9876"/>
                  <a:pt x="13746" y="11096"/>
                </a:cubicBezTo>
                <a:cubicBezTo>
                  <a:pt x="13746" y="11420"/>
                  <a:pt x="13674" y="11740"/>
                  <a:pt x="13533" y="12031"/>
                </a:cubicBezTo>
                <a:cubicBezTo>
                  <a:pt x="13453" y="12196"/>
                  <a:pt x="13589" y="12330"/>
                  <a:pt x="13726" y="12330"/>
                </a:cubicBezTo>
                <a:cubicBezTo>
                  <a:pt x="13795" y="12330"/>
                  <a:pt x="13865" y="12295"/>
                  <a:pt x="13906" y="12211"/>
                </a:cubicBezTo>
                <a:cubicBezTo>
                  <a:pt x="14073" y="11865"/>
                  <a:pt x="14161" y="11482"/>
                  <a:pt x="14161" y="11096"/>
                </a:cubicBezTo>
                <a:cubicBezTo>
                  <a:pt x="14161" y="9644"/>
                  <a:pt x="12968" y="8524"/>
                  <a:pt x="11592" y="8524"/>
                </a:cubicBezTo>
                <a:cubicBezTo>
                  <a:pt x="11368" y="8524"/>
                  <a:pt x="11139" y="8554"/>
                  <a:pt x="10910" y="8616"/>
                </a:cubicBezTo>
                <a:lnTo>
                  <a:pt x="10910" y="8620"/>
                </a:lnTo>
                <a:lnTo>
                  <a:pt x="10668" y="7952"/>
                </a:lnTo>
                <a:lnTo>
                  <a:pt x="10880" y="7874"/>
                </a:lnTo>
                <a:cubicBezTo>
                  <a:pt x="11057" y="7808"/>
                  <a:pt x="11148" y="7612"/>
                  <a:pt x="11083" y="7432"/>
                </a:cubicBezTo>
                <a:lnTo>
                  <a:pt x="10422" y="5614"/>
                </a:lnTo>
                <a:cubicBezTo>
                  <a:pt x="10371" y="5473"/>
                  <a:pt x="10238" y="5386"/>
                  <a:pt x="10097" y="5386"/>
                </a:cubicBezTo>
                <a:cubicBezTo>
                  <a:pt x="10057" y="5386"/>
                  <a:pt x="10017" y="5393"/>
                  <a:pt x="9977" y="5407"/>
                </a:cubicBezTo>
                <a:lnTo>
                  <a:pt x="9765" y="5486"/>
                </a:lnTo>
                <a:lnTo>
                  <a:pt x="8761" y="2722"/>
                </a:lnTo>
                <a:cubicBezTo>
                  <a:pt x="8709" y="2581"/>
                  <a:pt x="8576" y="2495"/>
                  <a:pt x="8433" y="2495"/>
                </a:cubicBezTo>
                <a:cubicBezTo>
                  <a:pt x="8396" y="2495"/>
                  <a:pt x="8359" y="2500"/>
                  <a:pt x="8322" y="2513"/>
                </a:cubicBezTo>
                <a:lnTo>
                  <a:pt x="7560" y="2774"/>
                </a:lnTo>
                <a:cubicBezTo>
                  <a:pt x="7325" y="2854"/>
                  <a:pt x="7412" y="3180"/>
                  <a:pt x="7621" y="3180"/>
                </a:cubicBezTo>
                <a:cubicBezTo>
                  <a:pt x="7644" y="3180"/>
                  <a:pt x="7668" y="3176"/>
                  <a:pt x="7694" y="3167"/>
                </a:cubicBezTo>
                <a:lnTo>
                  <a:pt x="8394" y="2928"/>
                </a:lnTo>
                <a:lnTo>
                  <a:pt x="9376" y="5627"/>
                </a:lnTo>
                <a:lnTo>
                  <a:pt x="9163" y="5702"/>
                </a:lnTo>
                <a:cubicBezTo>
                  <a:pt x="8983" y="5767"/>
                  <a:pt x="8891" y="5967"/>
                  <a:pt x="8957" y="6147"/>
                </a:cubicBezTo>
                <a:lnTo>
                  <a:pt x="9029" y="6346"/>
                </a:lnTo>
                <a:lnTo>
                  <a:pt x="8633" y="6490"/>
                </a:lnTo>
                <a:cubicBezTo>
                  <a:pt x="8355" y="6595"/>
                  <a:pt x="8129" y="6804"/>
                  <a:pt x="8011" y="7079"/>
                </a:cubicBezTo>
                <a:lnTo>
                  <a:pt x="6729" y="10079"/>
                </a:lnTo>
                <a:cubicBezTo>
                  <a:pt x="6700" y="10144"/>
                  <a:pt x="6634" y="10186"/>
                  <a:pt x="6566" y="10186"/>
                </a:cubicBezTo>
                <a:lnTo>
                  <a:pt x="6389" y="10186"/>
                </a:lnTo>
                <a:lnTo>
                  <a:pt x="5630" y="7354"/>
                </a:lnTo>
                <a:cubicBezTo>
                  <a:pt x="5470" y="6755"/>
                  <a:pt x="5103" y="6232"/>
                  <a:pt x="4593" y="5878"/>
                </a:cubicBezTo>
                <a:cubicBezTo>
                  <a:pt x="4469" y="5790"/>
                  <a:pt x="4191" y="5600"/>
                  <a:pt x="3949" y="5434"/>
                </a:cubicBezTo>
                <a:cubicBezTo>
                  <a:pt x="4089" y="5342"/>
                  <a:pt x="4253" y="5296"/>
                  <a:pt x="4420" y="5296"/>
                </a:cubicBezTo>
                <a:lnTo>
                  <a:pt x="5067" y="5296"/>
                </a:lnTo>
                <a:cubicBezTo>
                  <a:pt x="5421" y="5296"/>
                  <a:pt x="5705" y="5012"/>
                  <a:pt x="5705" y="4658"/>
                </a:cubicBezTo>
                <a:cubicBezTo>
                  <a:pt x="5705" y="4308"/>
                  <a:pt x="5421" y="4024"/>
                  <a:pt x="5067" y="4024"/>
                </a:cubicBezTo>
                <a:lnTo>
                  <a:pt x="1577" y="4024"/>
                </a:lnTo>
                <a:cubicBezTo>
                  <a:pt x="1224" y="4024"/>
                  <a:pt x="943" y="4308"/>
                  <a:pt x="939" y="4658"/>
                </a:cubicBezTo>
                <a:lnTo>
                  <a:pt x="939" y="4799"/>
                </a:lnTo>
                <a:cubicBezTo>
                  <a:pt x="943" y="5555"/>
                  <a:pt x="1554" y="6170"/>
                  <a:pt x="2313" y="6170"/>
                </a:cubicBezTo>
                <a:lnTo>
                  <a:pt x="2460" y="6170"/>
                </a:lnTo>
                <a:cubicBezTo>
                  <a:pt x="2604" y="6170"/>
                  <a:pt x="2748" y="6147"/>
                  <a:pt x="2882" y="6104"/>
                </a:cubicBezTo>
                <a:cubicBezTo>
                  <a:pt x="3174" y="6304"/>
                  <a:pt x="3527" y="6549"/>
                  <a:pt x="3932" y="6830"/>
                </a:cubicBezTo>
                <a:cubicBezTo>
                  <a:pt x="4201" y="7020"/>
                  <a:pt x="4400" y="7292"/>
                  <a:pt x="4495" y="7609"/>
                </a:cubicBezTo>
                <a:lnTo>
                  <a:pt x="1021" y="7609"/>
                </a:lnTo>
                <a:cubicBezTo>
                  <a:pt x="687" y="7609"/>
                  <a:pt x="416" y="7337"/>
                  <a:pt x="416" y="7004"/>
                </a:cubicBezTo>
                <a:lnTo>
                  <a:pt x="416" y="2107"/>
                </a:lnTo>
                <a:cubicBezTo>
                  <a:pt x="416" y="1773"/>
                  <a:pt x="687" y="1502"/>
                  <a:pt x="1021" y="1502"/>
                </a:cubicBezTo>
                <a:lnTo>
                  <a:pt x="2608" y="1502"/>
                </a:lnTo>
                <a:cubicBezTo>
                  <a:pt x="2696" y="2123"/>
                  <a:pt x="3226" y="2588"/>
                  <a:pt x="3857" y="2588"/>
                </a:cubicBezTo>
                <a:lnTo>
                  <a:pt x="4816" y="2588"/>
                </a:lnTo>
                <a:cubicBezTo>
                  <a:pt x="5018" y="2588"/>
                  <a:pt x="5185" y="2424"/>
                  <a:pt x="5185" y="2218"/>
                </a:cubicBezTo>
                <a:lnTo>
                  <a:pt x="5185" y="2091"/>
                </a:lnTo>
                <a:lnTo>
                  <a:pt x="5908" y="2091"/>
                </a:lnTo>
                <a:cubicBezTo>
                  <a:pt x="6023" y="2091"/>
                  <a:pt x="6114" y="1999"/>
                  <a:pt x="6114" y="1884"/>
                </a:cubicBezTo>
                <a:cubicBezTo>
                  <a:pt x="6114" y="1770"/>
                  <a:pt x="6023" y="1678"/>
                  <a:pt x="5908" y="1678"/>
                </a:cubicBezTo>
                <a:lnTo>
                  <a:pt x="5185" y="1678"/>
                </a:lnTo>
                <a:lnTo>
                  <a:pt x="5185" y="913"/>
                </a:lnTo>
                <a:lnTo>
                  <a:pt x="5908" y="913"/>
                </a:lnTo>
                <a:cubicBezTo>
                  <a:pt x="6023" y="913"/>
                  <a:pt x="6114" y="818"/>
                  <a:pt x="6114" y="704"/>
                </a:cubicBezTo>
                <a:cubicBezTo>
                  <a:pt x="6114" y="589"/>
                  <a:pt x="6023" y="498"/>
                  <a:pt x="5908" y="498"/>
                </a:cubicBezTo>
                <a:lnTo>
                  <a:pt x="5185" y="498"/>
                </a:lnTo>
                <a:lnTo>
                  <a:pt x="5185" y="370"/>
                </a:lnTo>
                <a:cubicBezTo>
                  <a:pt x="5185" y="167"/>
                  <a:pt x="5018" y="0"/>
                  <a:pt x="48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12"/>
          <p:cNvGrpSpPr/>
          <p:nvPr/>
        </p:nvGrpSpPr>
        <p:grpSpPr>
          <a:xfrm>
            <a:off x="5604625" y="1549750"/>
            <a:ext cx="198350" cy="353950"/>
            <a:chOff x="5604625" y="1549750"/>
            <a:chExt cx="198350" cy="353950"/>
          </a:xfrm>
        </p:grpSpPr>
        <p:sp>
          <p:nvSpPr>
            <p:cNvPr id="2361" name="Google Shape;2361;p112"/>
            <p:cNvSpPr/>
            <p:nvPr/>
          </p:nvSpPr>
          <p:spPr>
            <a:xfrm>
              <a:off x="5686900" y="1744775"/>
              <a:ext cx="33725" cy="38950"/>
            </a:xfrm>
            <a:custGeom>
              <a:avLst/>
              <a:gdLst/>
              <a:ahLst/>
              <a:cxnLst/>
              <a:rect l="l" t="t" r="r" b="b"/>
              <a:pathLst>
                <a:path w="1349" h="1558" extrusionOk="0">
                  <a:moveTo>
                    <a:pt x="675" y="403"/>
                  </a:moveTo>
                  <a:cubicBezTo>
                    <a:pt x="822" y="403"/>
                    <a:pt x="940" y="527"/>
                    <a:pt x="933" y="674"/>
                  </a:cubicBezTo>
                  <a:lnTo>
                    <a:pt x="933" y="1142"/>
                  </a:lnTo>
                  <a:lnTo>
                    <a:pt x="416" y="1142"/>
                  </a:lnTo>
                  <a:lnTo>
                    <a:pt x="416" y="674"/>
                  </a:lnTo>
                  <a:cubicBezTo>
                    <a:pt x="410" y="527"/>
                    <a:pt x="527" y="403"/>
                    <a:pt x="675" y="403"/>
                  </a:cubicBezTo>
                  <a:close/>
                  <a:moveTo>
                    <a:pt x="675" y="1"/>
                  </a:moveTo>
                  <a:cubicBezTo>
                    <a:pt x="302" y="1"/>
                    <a:pt x="1" y="301"/>
                    <a:pt x="1" y="674"/>
                  </a:cubicBezTo>
                  <a:lnTo>
                    <a:pt x="1" y="1237"/>
                  </a:lnTo>
                  <a:cubicBezTo>
                    <a:pt x="1" y="1414"/>
                    <a:pt x="141" y="1558"/>
                    <a:pt x="318" y="1558"/>
                  </a:cubicBezTo>
                  <a:lnTo>
                    <a:pt x="1031" y="1558"/>
                  </a:lnTo>
                  <a:cubicBezTo>
                    <a:pt x="1208" y="1554"/>
                    <a:pt x="1348" y="1414"/>
                    <a:pt x="1348" y="1237"/>
                  </a:cubicBezTo>
                  <a:lnTo>
                    <a:pt x="1348" y="674"/>
                  </a:lnTo>
                  <a:cubicBezTo>
                    <a:pt x="1348" y="301"/>
                    <a:pt x="1047" y="1"/>
                    <a:pt x="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12"/>
            <p:cNvSpPr/>
            <p:nvPr/>
          </p:nvSpPr>
          <p:spPr>
            <a:xfrm>
              <a:off x="5604625" y="1549750"/>
              <a:ext cx="198350" cy="353950"/>
            </a:xfrm>
            <a:custGeom>
              <a:avLst/>
              <a:gdLst/>
              <a:ahLst/>
              <a:cxnLst/>
              <a:rect l="l" t="t" r="r" b="b"/>
              <a:pathLst>
                <a:path w="7934" h="14158" extrusionOk="0">
                  <a:moveTo>
                    <a:pt x="6893" y="451"/>
                  </a:moveTo>
                  <a:lnTo>
                    <a:pt x="7377" y="1093"/>
                  </a:lnTo>
                  <a:lnTo>
                    <a:pt x="6383" y="1842"/>
                  </a:lnTo>
                  <a:lnTo>
                    <a:pt x="5899" y="1197"/>
                  </a:lnTo>
                  <a:lnTo>
                    <a:pt x="6893" y="451"/>
                  </a:lnTo>
                  <a:close/>
                  <a:moveTo>
                    <a:pt x="1136" y="510"/>
                  </a:moveTo>
                  <a:lnTo>
                    <a:pt x="1885" y="1505"/>
                  </a:lnTo>
                  <a:lnTo>
                    <a:pt x="1241" y="1992"/>
                  </a:lnTo>
                  <a:lnTo>
                    <a:pt x="492" y="998"/>
                  </a:lnTo>
                  <a:lnTo>
                    <a:pt x="1136" y="510"/>
                  </a:lnTo>
                  <a:close/>
                  <a:moveTo>
                    <a:pt x="5565" y="1449"/>
                  </a:moveTo>
                  <a:lnTo>
                    <a:pt x="6053" y="2090"/>
                  </a:lnTo>
                  <a:lnTo>
                    <a:pt x="5058" y="2839"/>
                  </a:lnTo>
                  <a:lnTo>
                    <a:pt x="4574" y="2198"/>
                  </a:lnTo>
                  <a:lnTo>
                    <a:pt x="5565" y="1449"/>
                  </a:lnTo>
                  <a:close/>
                  <a:moveTo>
                    <a:pt x="2134" y="1838"/>
                  </a:moveTo>
                  <a:lnTo>
                    <a:pt x="2883" y="2829"/>
                  </a:lnTo>
                  <a:lnTo>
                    <a:pt x="2238" y="3317"/>
                  </a:lnTo>
                  <a:lnTo>
                    <a:pt x="1489" y="2322"/>
                  </a:lnTo>
                  <a:lnTo>
                    <a:pt x="2134" y="1838"/>
                  </a:lnTo>
                  <a:close/>
                  <a:moveTo>
                    <a:pt x="3854" y="2520"/>
                  </a:moveTo>
                  <a:cubicBezTo>
                    <a:pt x="3939" y="2520"/>
                    <a:pt x="4020" y="2522"/>
                    <a:pt x="4099" y="2522"/>
                  </a:cubicBezTo>
                  <a:cubicBezTo>
                    <a:pt x="4115" y="2522"/>
                    <a:pt x="4130" y="2522"/>
                    <a:pt x="4145" y="2522"/>
                  </a:cubicBezTo>
                  <a:cubicBezTo>
                    <a:pt x="4198" y="2522"/>
                    <a:pt x="4250" y="2525"/>
                    <a:pt x="4302" y="2529"/>
                  </a:cubicBezTo>
                  <a:lnTo>
                    <a:pt x="4728" y="3091"/>
                  </a:lnTo>
                  <a:lnTo>
                    <a:pt x="4394" y="3340"/>
                  </a:lnTo>
                  <a:cubicBezTo>
                    <a:pt x="4268" y="3247"/>
                    <a:pt x="4118" y="3200"/>
                    <a:pt x="3966" y="3200"/>
                  </a:cubicBezTo>
                  <a:cubicBezTo>
                    <a:pt x="3881" y="3200"/>
                    <a:pt x="3796" y="3214"/>
                    <a:pt x="3714" y="3245"/>
                  </a:cubicBezTo>
                  <a:lnTo>
                    <a:pt x="3220" y="2591"/>
                  </a:lnTo>
                  <a:cubicBezTo>
                    <a:pt x="3474" y="2530"/>
                    <a:pt x="3674" y="2520"/>
                    <a:pt x="3854" y="2520"/>
                  </a:cubicBezTo>
                  <a:close/>
                  <a:moveTo>
                    <a:pt x="3970" y="3615"/>
                  </a:moveTo>
                  <a:cubicBezTo>
                    <a:pt x="4197" y="3615"/>
                    <a:pt x="4344" y="3855"/>
                    <a:pt x="4244" y="4059"/>
                  </a:cubicBezTo>
                  <a:cubicBezTo>
                    <a:pt x="4188" y="4172"/>
                    <a:pt x="4077" y="4231"/>
                    <a:pt x="3966" y="4231"/>
                  </a:cubicBezTo>
                  <a:cubicBezTo>
                    <a:pt x="3874" y="4231"/>
                    <a:pt x="3782" y="4191"/>
                    <a:pt x="3720" y="4108"/>
                  </a:cubicBezTo>
                  <a:cubicBezTo>
                    <a:pt x="3566" y="3906"/>
                    <a:pt x="3710" y="3615"/>
                    <a:pt x="3966" y="3615"/>
                  </a:cubicBezTo>
                  <a:cubicBezTo>
                    <a:pt x="3967" y="3615"/>
                    <a:pt x="3969" y="3615"/>
                    <a:pt x="3970" y="3615"/>
                  </a:cubicBezTo>
                  <a:close/>
                  <a:moveTo>
                    <a:pt x="5555" y="2983"/>
                  </a:moveTo>
                  <a:cubicBezTo>
                    <a:pt x="6177" y="3435"/>
                    <a:pt x="6543" y="4154"/>
                    <a:pt x="6543" y="4920"/>
                  </a:cubicBezTo>
                  <a:lnTo>
                    <a:pt x="6543" y="4972"/>
                  </a:lnTo>
                  <a:lnTo>
                    <a:pt x="5971" y="4213"/>
                  </a:lnTo>
                  <a:cubicBezTo>
                    <a:pt x="5907" y="4126"/>
                    <a:pt x="5808" y="4080"/>
                    <a:pt x="5708" y="4080"/>
                  </a:cubicBezTo>
                  <a:cubicBezTo>
                    <a:pt x="5638" y="4080"/>
                    <a:pt x="5568" y="4102"/>
                    <a:pt x="5510" y="4148"/>
                  </a:cubicBezTo>
                  <a:lnTo>
                    <a:pt x="4796" y="4684"/>
                  </a:lnTo>
                  <a:lnTo>
                    <a:pt x="4548" y="4354"/>
                  </a:lnTo>
                  <a:cubicBezTo>
                    <a:pt x="4692" y="4158"/>
                    <a:pt x="4728" y="3899"/>
                    <a:pt x="4643" y="3673"/>
                  </a:cubicBezTo>
                  <a:lnTo>
                    <a:pt x="5555" y="2983"/>
                  </a:lnTo>
                  <a:close/>
                  <a:moveTo>
                    <a:pt x="3131" y="3163"/>
                  </a:moveTo>
                  <a:lnTo>
                    <a:pt x="3383" y="3494"/>
                  </a:lnTo>
                  <a:cubicBezTo>
                    <a:pt x="3239" y="3690"/>
                    <a:pt x="3203" y="3945"/>
                    <a:pt x="3288" y="4174"/>
                  </a:cubicBezTo>
                  <a:lnTo>
                    <a:pt x="1388" y="5607"/>
                  </a:lnTo>
                  <a:lnTo>
                    <a:pt x="1388" y="4920"/>
                  </a:lnTo>
                  <a:cubicBezTo>
                    <a:pt x="1388" y="4406"/>
                    <a:pt x="1551" y="3909"/>
                    <a:pt x="1856" y="3497"/>
                  </a:cubicBezTo>
                  <a:lnTo>
                    <a:pt x="1960" y="3634"/>
                  </a:lnTo>
                  <a:cubicBezTo>
                    <a:pt x="2024" y="3720"/>
                    <a:pt x="2123" y="3765"/>
                    <a:pt x="2223" y="3765"/>
                  </a:cubicBezTo>
                  <a:cubicBezTo>
                    <a:pt x="2292" y="3765"/>
                    <a:pt x="2362" y="3743"/>
                    <a:pt x="2422" y="3700"/>
                  </a:cubicBezTo>
                  <a:lnTo>
                    <a:pt x="3131" y="3163"/>
                  </a:lnTo>
                  <a:close/>
                  <a:moveTo>
                    <a:pt x="3537" y="4504"/>
                  </a:moveTo>
                  <a:cubicBezTo>
                    <a:pt x="3662" y="4598"/>
                    <a:pt x="3811" y="4645"/>
                    <a:pt x="3962" y="4645"/>
                  </a:cubicBezTo>
                  <a:cubicBezTo>
                    <a:pt x="4048" y="4645"/>
                    <a:pt x="4134" y="4630"/>
                    <a:pt x="4217" y="4599"/>
                  </a:cubicBezTo>
                  <a:lnTo>
                    <a:pt x="5084" y="5754"/>
                  </a:lnTo>
                  <a:lnTo>
                    <a:pt x="3795" y="5754"/>
                  </a:lnTo>
                  <a:cubicBezTo>
                    <a:pt x="3799" y="5741"/>
                    <a:pt x="3802" y="5728"/>
                    <a:pt x="3805" y="5711"/>
                  </a:cubicBezTo>
                  <a:cubicBezTo>
                    <a:pt x="3818" y="5626"/>
                    <a:pt x="3795" y="5538"/>
                    <a:pt x="3740" y="5466"/>
                  </a:cubicBezTo>
                  <a:lnTo>
                    <a:pt x="3203" y="4756"/>
                  </a:lnTo>
                  <a:lnTo>
                    <a:pt x="3537" y="4504"/>
                  </a:lnTo>
                  <a:close/>
                  <a:moveTo>
                    <a:pt x="5693" y="4530"/>
                  </a:moveTo>
                  <a:lnTo>
                    <a:pt x="6442" y="5525"/>
                  </a:lnTo>
                  <a:lnTo>
                    <a:pt x="5797" y="6012"/>
                  </a:lnTo>
                  <a:lnTo>
                    <a:pt x="5048" y="5015"/>
                  </a:lnTo>
                  <a:lnTo>
                    <a:pt x="5693" y="4530"/>
                  </a:lnTo>
                  <a:close/>
                  <a:moveTo>
                    <a:pt x="2873" y="5005"/>
                  </a:moveTo>
                  <a:lnTo>
                    <a:pt x="3357" y="5649"/>
                  </a:lnTo>
                  <a:lnTo>
                    <a:pt x="2366" y="6398"/>
                  </a:lnTo>
                  <a:lnTo>
                    <a:pt x="1879" y="5754"/>
                  </a:lnTo>
                  <a:lnTo>
                    <a:pt x="2873" y="5005"/>
                  </a:lnTo>
                  <a:close/>
                  <a:moveTo>
                    <a:pt x="6690" y="5855"/>
                  </a:moveTo>
                  <a:lnTo>
                    <a:pt x="7439" y="6850"/>
                  </a:lnTo>
                  <a:lnTo>
                    <a:pt x="6795" y="7334"/>
                  </a:lnTo>
                  <a:lnTo>
                    <a:pt x="6046" y="6339"/>
                  </a:lnTo>
                  <a:lnTo>
                    <a:pt x="6690" y="5855"/>
                  </a:lnTo>
                  <a:close/>
                  <a:moveTo>
                    <a:pt x="1548" y="6002"/>
                  </a:moveTo>
                  <a:lnTo>
                    <a:pt x="2032" y="6647"/>
                  </a:lnTo>
                  <a:lnTo>
                    <a:pt x="1038" y="7396"/>
                  </a:lnTo>
                  <a:lnTo>
                    <a:pt x="554" y="6752"/>
                  </a:lnTo>
                  <a:lnTo>
                    <a:pt x="1548" y="6002"/>
                  </a:lnTo>
                  <a:close/>
                  <a:moveTo>
                    <a:pt x="5398" y="6169"/>
                  </a:moveTo>
                  <a:lnTo>
                    <a:pt x="5971" y="6925"/>
                  </a:lnTo>
                  <a:lnTo>
                    <a:pt x="6439" y="10006"/>
                  </a:lnTo>
                  <a:lnTo>
                    <a:pt x="5869" y="10006"/>
                  </a:lnTo>
                  <a:cubicBezTo>
                    <a:pt x="5591" y="10006"/>
                    <a:pt x="5591" y="10422"/>
                    <a:pt x="5869" y="10422"/>
                  </a:cubicBezTo>
                  <a:lnTo>
                    <a:pt x="7426" y="10422"/>
                  </a:lnTo>
                  <a:cubicBezTo>
                    <a:pt x="7462" y="10422"/>
                    <a:pt x="7492" y="10451"/>
                    <a:pt x="7492" y="10487"/>
                  </a:cubicBezTo>
                  <a:lnTo>
                    <a:pt x="7492" y="10853"/>
                  </a:lnTo>
                  <a:cubicBezTo>
                    <a:pt x="7492" y="10889"/>
                    <a:pt x="7462" y="10919"/>
                    <a:pt x="7426" y="10919"/>
                  </a:cubicBezTo>
                  <a:lnTo>
                    <a:pt x="505" y="10919"/>
                  </a:lnTo>
                  <a:cubicBezTo>
                    <a:pt x="469" y="10919"/>
                    <a:pt x="439" y="10889"/>
                    <a:pt x="439" y="10853"/>
                  </a:cubicBezTo>
                  <a:lnTo>
                    <a:pt x="439" y="10487"/>
                  </a:lnTo>
                  <a:cubicBezTo>
                    <a:pt x="439" y="10451"/>
                    <a:pt x="469" y="10422"/>
                    <a:pt x="505" y="10422"/>
                  </a:cubicBezTo>
                  <a:lnTo>
                    <a:pt x="4898" y="10422"/>
                  </a:lnTo>
                  <a:cubicBezTo>
                    <a:pt x="5012" y="10422"/>
                    <a:pt x="5107" y="10330"/>
                    <a:pt x="5107" y="10216"/>
                  </a:cubicBezTo>
                  <a:cubicBezTo>
                    <a:pt x="5107" y="10101"/>
                    <a:pt x="5012" y="10006"/>
                    <a:pt x="4898" y="10006"/>
                  </a:cubicBezTo>
                  <a:lnTo>
                    <a:pt x="1493" y="10006"/>
                  </a:lnTo>
                  <a:lnTo>
                    <a:pt x="1911" y="7259"/>
                  </a:lnTo>
                  <a:lnTo>
                    <a:pt x="3357" y="6169"/>
                  </a:lnTo>
                  <a:close/>
                  <a:moveTo>
                    <a:pt x="6908" y="0"/>
                  </a:moveTo>
                  <a:cubicBezTo>
                    <a:pt x="6839" y="0"/>
                    <a:pt x="6770" y="22"/>
                    <a:pt x="6710" y="65"/>
                  </a:cubicBezTo>
                  <a:lnTo>
                    <a:pt x="4253" y="1917"/>
                  </a:lnTo>
                  <a:cubicBezTo>
                    <a:pt x="4191" y="1963"/>
                    <a:pt x="4149" y="2031"/>
                    <a:pt x="4132" y="2107"/>
                  </a:cubicBezTo>
                  <a:cubicBezTo>
                    <a:pt x="4102" y="2108"/>
                    <a:pt x="4068" y="2109"/>
                    <a:pt x="4032" y="2109"/>
                  </a:cubicBezTo>
                  <a:cubicBezTo>
                    <a:pt x="3977" y="2109"/>
                    <a:pt x="3915" y="2108"/>
                    <a:pt x="3847" y="2108"/>
                  </a:cubicBezTo>
                  <a:cubicBezTo>
                    <a:pt x="3620" y="2108"/>
                    <a:pt x="3320" y="2121"/>
                    <a:pt x="2952" y="2234"/>
                  </a:cubicBezTo>
                  <a:lnTo>
                    <a:pt x="1414" y="193"/>
                  </a:lnTo>
                  <a:cubicBezTo>
                    <a:pt x="1350" y="106"/>
                    <a:pt x="1252" y="60"/>
                    <a:pt x="1152" y="60"/>
                  </a:cubicBezTo>
                  <a:cubicBezTo>
                    <a:pt x="1083" y="60"/>
                    <a:pt x="1013" y="82"/>
                    <a:pt x="953" y="128"/>
                  </a:cubicBezTo>
                  <a:lnTo>
                    <a:pt x="174" y="716"/>
                  </a:lnTo>
                  <a:cubicBezTo>
                    <a:pt x="27" y="824"/>
                    <a:pt x="1" y="1034"/>
                    <a:pt x="109" y="1178"/>
                  </a:cubicBezTo>
                  <a:lnTo>
                    <a:pt x="1597" y="3153"/>
                  </a:lnTo>
                  <a:cubicBezTo>
                    <a:pt x="1195" y="3654"/>
                    <a:pt x="973" y="4279"/>
                    <a:pt x="973" y="4920"/>
                  </a:cubicBezTo>
                  <a:lnTo>
                    <a:pt x="973" y="5646"/>
                  </a:lnTo>
                  <a:cubicBezTo>
                    <a:pt x="973" y="5724"/>
                    <a:pt x="992" y="5806"/>
                    <a:pt x="1028" y="5878"/>
                  </a:cubicBezTo>
                  <a:lnTo>
                    <a:pt x="237" y="6473"/>
                  </a:lnTo>
                  <a:cubicBezTo>
                    <a:pt x="93" y="6581"/>
                    <a:pt x="63" y="6787"/>
                    <a:pt x="171" y="6935"/>
                  </a:cubicBezTo>
                  <a:lnTo>
                    <a:pt x="760" y="7713"/>
                  </a:lnTo>
                  <a:cubicBezTo>
                    <a:pt x="826" y="7800"/>
                    <a:pt x="924" y="7846"/>
                    <a:pt x="1024" y="7846"/>
                  </a:cubicBezTo>
                  <a:cubicBezTo>
                    <a:pt x="1093" y="7846"/>
                    <a:pt x="1162" y="7824"/>
                    <a:pt x="1221" y="7779"/>
                  </a:cubicBezTo>
                  <a:lnTo>
                    <a:pt x="1437" y="7615"/>
                  </a:lnTo>
                  <a:lnTo>
                    <a:pt x="1437" y="7615"/>
                  </a:lnTo>
                  <a:lnTo>
                    <a:pt x="1074" y="10010"/>
                  </a:lnTo>
                  <a:lnTo>
                    <a:pt x="505" y="10010"/>
                  </a:lnTo>
                  <a:cubicBezTo>
                    <a:pt x="240" y="10010"/>
                    <a:pt x="27" y="10222"/>
                    <a:pt x="27" y="10487"/>
                  </a:cubicBezTo>
                  <a:lnTo>
                    <a:pt x="27" y="10853"/>
                  </a:lnTo>
                  <a:cubicBezTo>
                    <a:pt x="27" y="11118"/>
                    <a:pt x="240" y="11334"/>
                    <a:pt x="505" y="11334"/>
                  </a:cubicBezTo>
                  <a:lnTo>
                    <a:pt x="874" y="11334"/>
                  </a:lnTo>
                  <a:lnTo>
                    <a:pt x="747" y="12155"/>
                  </a:lnTo>
                  <a:cubicBezTo>
                    <a:pt x="730" y="12270"/>
                    <a:pt x="809" y="12375"/>
                    <a:pt x="920" y="12391"/>
                  </a:cubicBezTo>
                  <a:cubicBezTo>
                    <a:pt x="930" y="12394"/>
                    <a:pt x="943" y="12394"/>
                    <a:pt x="953" y="12394"/>
                  </a:cubicBezTo>
                  <a:cubicBezTo>
                    <a:pt x="1054" y="12394"/>
                    <a:pt x="1139" y="12319"/>
                    <a:pt x="1156" y="12217"/>
                  </a:cubicBezTo>
                  <a:lnTo>
                    <a:pt x="1290" y="11334"/>
                  </a:lnTo>
                  <a:lnTo>
                    <a:pt x="1937" y="11334"/>
                  </a:lnTo>
                  <a:lnTo>
                    <a:pt x="1937" y="11678"/>
                  </a:lnTo>
                  <a:cubicBezTo>
                    <a:pt x="1944" y="11810"/>
                    <a:pt x="2045" y="11876"/>
                    <a:pt x="2146" y="11876"/>
                  </a:cubicBezTo>
                  <a:cubicBezTo>
                    <a:pt x="2247" y="11876"/>
                    <a:pt x="2348" y="11810"/>
                    <a:pt x="2353" y="11678"/>
                  </a:cubicBezTo>
                  <a:lnTo>
                    <a:pt x="2353" y="11334"/>
                  </a:lnTo>
                  <a:lnTo>
                    <a:pt x="3756" y="11334"/>
                  </a:lnTo>
                  <a:lnTo>
                    <a:pt x="3756" y="11678"/>
                  </a:lnTo>
                  <a:cubicBezTo>
                    <a:pt x="3763" y="11810"/>
                    <a:pt x="3864" y="11876"/>
                    <a:pt x="3965" y="11876"/>
                  </a:cubicBezTo>
                  <a:cubicBezTo>
                    <a:pt x="4066" y="11876"/>
                    <a:pt x="4167" y="11810"/>
                    <a:pt x="4172" y="11678"/>
                  </a:cubicBezTo>
                  <a:lnTo>
                    <a:pt x="4172" y="11334"/>
                  </a:lnTo>
                  <a:lnTo>
                    <a:pt x="5575" y="11334"/>
                  </a:lnTo>
                  <a:lnTo>
                    <a:pt x="5575" y="11678"/>
                  </a:lnTo>
                  <a:cubicBezTo>
                    <a:pt x="5575" y="11792"/>
                    <a:pt x="5670" y="11884"/>
                    <a:pt x="5784" y="11884"/>
                  </a:cubicBezTo>
                  <a:cubicBezTo>
                    <a:pt x="5899" y="11884"/>
                    <a:pt x="5990" y="11792"/>
                    <a:pt x="5990" y="11678"/>
                  </a:cubicBezTo>
                  <a:lnTo>
                    <a:pt x="5990" y="11334"/>
                  </a:lnTo>
                  <a:lnTo>
                    <a:pt x="6638" y="11334"/>
                  </a:lnTo>
                  <a:lnTo>
                    <a:pt x="7008" y="13742"/>
                  </a:lnTo>
                  <a:lnTo>
                    <a:pt x="927" y="13742"/>
                  </a:lnTo>
                  <a:lnTo>
                    <a:pt x="1012" y="13179"/>
                  </a:lnTo>
                  <a:cubicBezTo>
                    <a:pt x="1023" y="13035"/>
                    <a:pt x="912" y="12954"/>
                    <a:pt x="802" y="12954"/>
                  </a:cubicBezTo>
                  <a:cubicBezTo>
                    <a:pt x="714" y="12954"/>
                    <a:pt x="628" y="13005"/>
                    <a:pt x="603" y="13117"/>
                  </a:cubicBezTo>
                  <a:lnTo>
                    <a:pt x="505" y="13761"/>
                  </a:lnTo>
                  <a:cubicBezTo>
                    <a:pt x="472" y="13968"/>
                    <a:pt x="636" y="14157"/>
                    <a:pt x="845" y="14157"/>
                  </a:cubicBezTo>
                  <a:lnTo>
                    <a:pt x="7086" y="14157"/>
                  </a:lnTo>
                  <a:cubicBezTo>
                    <a:pt x="7296" y="14157"/>
                    <a:pt x="7459" y="13968"/>
                    <a:pt x="7426" y="13761"/>
                  </a:cubicBezTo>
                  <a:lnTo>
                    <a:pt x="7057" y="11334"/>
                  </a:lnTo>
                  <a:lnTo>
                    <a:pt x="7426" y="11334"/>
                  </a:lnTo>
                  <a:cubicBezTo>
                    <a:pt x="7691" y="11334"/>
                    <a:pt x="7904" y="11118"/>
                    <a:pt x="7907" y="10853"/>
                  </a:cubicBezTo>
                  <a:lnTo>
                    <a:pt x="7907" y="10487"/>
                  </a:lnTo>
                  <a:cubicBezTo>
                    <a:pt x="7904" y="10222"/>
                    <a:pt x="7691" y="10006"/>
                    <a:pt x="7426" y="10006"/>
                  </a:cubicBezTo>
                  <a:lnTo>
                    <a:pt x="6857" y="10006"/>
                  </a:lnTo>
                  <a:lnTo>
                    <a:pt x="6494" y="7625"/>
                  </a:lnTo>
                  <a:lnTo>
                    <a:pt x="6517" y="7651"/>
                  </a:lnTo>
                  <a:cubicBezTo>
                    <a:pt x="6581" y="7738"/>
                    <a:pt x="6679" y="7784"/>
                    <a:pt x="6779" y="7784"/>
                  </a:cubicBezTo>
                  <a:cubicBezTo>
                    <a:pt x="6848" y="7784"/>
                    <a:pt x="6918" y="7762"/>
                    <a:pt x="6978" y="7716"/>
                  </a:cubicBezTo>
                  <a:lnTo>
                    <a:pt x="7757" y="7128"/>
                  </a:lnTo>
                  <a:cubicBezTo>
                    <a:pt x="7904" y="7020"/>
                    <a:pt x="7933" y="6814"/>
                    <a:pt x="7822" y="6666"/>
                  </a:cubicBezTo>
                  <a:lnTo>
                    <a:pt x="6959" y="5522"/>
                  </a:lnTo>
                  <a:lnTo>
                    <a:pt x="6959" y="4923"/>
                  </a:lnTo>
                  <a:cubicBezTo>
                    <a:pt x="6959" y="4066"/>
                    <a:pt x="6569" y="3258"/>
                    <a:pt x="5902" y="2725"/>
                  </a:cubicBezTo>
                  <a:lnTo>
                    <a:pt x="7695" y="1374"/>
                  </a:lnTo>
                  <a:cubicBezTo>
                    <a:pt x="7839" y="1266"/>
                    <a:pt x="7868" y="1060"/>
                    <a:pt x="7760" y="916"/>
                  </a:cubicBezTo>
                  <a:lnTo>
                    <a:pt x="7171" y="131"/>
                  </a:lnTo>
                  <a:cubicBezTo>
                    <a:pt x="7107" y="45"/>
                    <a:pt x="7009" y="0"/>
                    <a:pt x="6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112"/>
          <p:cNvGrpSpPr/>
          <p:nvPr/>
        </p:nvGrpSpPr>
        <p:grpSpPr>
          <a:xfrm>
            <a:off x="4789475" y="1569625"/>
            <a:ext cx="355675" cy="314200"/>
            <a:chOff x="4789475" y="1569625"/>
            <a:chExt cx="355675" cy="314200"/>
          </a:xfrm>
        </p:grpSpPr>
        <p:sp>
          <p:nvSpPr>
            <p:cNvPr id="2364" name="Google Shape;2364;p112"/>
            <p:cNvSpPr/>
            <p:nvPr/>
          </p:nvSpPr>
          <p:spPr>
            <a:xfrm>
              <a:off x="4825800" y="1600025"/>
              <a:ext cx="245425" cy="242100"/>
            </a:xfrm>
            <a:custGeom>
              <a:avLst/>
              <a:gdLst/>
              <a:ahLst/>
              <a:cxnLst/>
              <a:rect l="l" t="t" r="r" b="b"/>
              <a:pathLst>
                <a:path w="9817" h="9684" extrusionOk="0">
                  <a:moveTo>
                    <a:pt x="5312" y="851"/>
                  </a:moveTo>
                  <a:cubicBezTo>
                    <a:pt x="5453" y="851"/>
                    <a:pt x="5571" y="962"/>
                    <a:pt x="5574" y="1103"/>
                  </a:cubicBezTo>
                  <a:lnTo>
                    <a:pt x="5574" y="2205"/>
                  </a:lnTo>
                  <a:lnTo>
                    <a:pt x="5051" y="2205"/>
                  </a:lnTo>
                  <a:lnTo>
                    <a:pt x="5051" y="1103"/>
                  </a:lnTo>
                  <a:cubicBezTo>
                    <a:pt x="5057" y="962"/>
                    <a:pt x="5172" y="851"/>
                    <a:pt x="5312" y="851"/>
                  </a:cubicBezTo>
                  <a:close/>
                  <a:moveTo>
                    <a:pt x="7524" y="851"/>
                  </a:moveTo>
                  <a:cubicBezTo>
                    <a:pt x="7664" y="851"/>
                    <a:pt x="7782" y="962"/>
                    <a:pt x="7785" y="1103"/>
                  </a:cubicBezTo>
                  <a:lnTo>
                    <a:pt x="7785" y="2205"/>
                  </a:lnTo>
                  <a:lnTo>
                    <a:pt x="7262" y="2205"/>
                  </a:lnTo>
                  <a:lnTo>
                    <a:pt x="7262" y="1103"/>
                  </a:lnTo>
                  <a:cubicBezTo>
                    <a:pt x="7268" y="962"/>
                    <a:pt x="7383" y="851"/>
                    <a:pt x="7524" y="851"/>
                  </a:cubicBezTo>
                  <a:close/>
                  <a:moveTo>
                    <a:pt x="700" y="766"/>
                  </a:moveTo>
                  <a:lnTo>
                    <a:pt x="700" y="766"/>
                  </a:lnTo>
                  <a:cubicBezTo>
                    <a:pt x="1492" y="992"/>
                    <a:pt x="2908" y="1515"/>
                    <a:pt x="3912" y="2526"/>
                  </a:cubicBezTo>
                  <a:cubicBezTo>
                    <a:pt x="3896" y="2575"/>
                    <a:pt x="3886" y="2624"/>
                    <a:pt x="3886" y="2676"/>
                  </a:cubicBezTo>
                  <a:cubicBezTo>
                    <a:pt x="3886" y="2676"/>
                    <a:pt x="3889" y="4175"/>
                    <a:pt x="3893" y="4220"/>
                  </a:cubicBezTo>
                  <a:cubicBezTo>
                    <a:pt x="3848" y="4224"/>
                    <a:pt x="3803" y="4226"/>
                    <a:pt x="3757" y="4226"/>
                  </a:cubicBezTo>
                  <a:cubicBezTo>
                    <a:pt x="3177" y="4226"/>
                    <a:pt x="2581" y="3943"/>
                    <a:pt x="2241" y="3612"/>
                  </a:cubicBezTo>
                  <a:cubicBezTo>
                    <a:pt x="1851" y="3236"/>
                    <a:pt x="1668" y="2778"/>
                    <a:pt x="1452" y="2245"/>
                  </a:cubicBezTo>
                  <a:cubicBezTo>
                    <a:pt x="1273" y="1790"/>
                    <a:pt x="1066" y="1283"/>
                    <a:pt x="700" y="766"/>
                  </a:cubicBezTo>
                  <a:close/>
                  <a:moveTo>
                    <a:pt x="2427" y="4263"/>
                  </a:moveTo>
                  <a:cubicBezTo>
                    <a:pt x="2617" y="4374"/>
                    <a:pt x="2820" y="4462"/>
                    <a:pt x="3032" y="4528"/>
                  </a:cubicBezTo>
                  <a:cubicBezTo>
                    <a:pt x="2561" y="4924"/>
                    <a:pt x="2162" y="5401"/>
                    <a:pt x="1858" y="5941"/>
                  </a:cubicBezTo>
                  <a:cubicBezTo>
                    <a:pt x="1887" y="5156"/>
                    <a:pt x="2152" y="4616"/>
                    <a:pt x="2427" y="4263"/>
                  </a:cubicBezTo>
                  <a:close/>
                  <a:moveTo>
                    <a:pt x="3955" y="4633"/>
                  </a:moveTo>
                  <a:cubicBezTo>
                    <a:pt x="4053" y="5015"/>
                    <a:pt x="4249" y="5362"/>
                    <a:pt x="4524" y="5647"/>
                  </a:cubicBezTo>
                  <a:lnTo>
                    <a:pt x="4475" y="5666"/>
                  </a:lnTo>
                  <a:cubicBezTo>
                    <a:pt x="4187" y="5777"/>
                    <a:pt x="3844" y="5856"/>
                    <a:pt x="3477" y="5938"/>
                  </a:cubicBezTo>
                  <a:cubicBezTo>
                    <a:pt x="3003" y="6046"/>
                    <a:pt x="2516" y="6154"/>
                    <a:pt x="2113" y="6360"/>
                  </a:cubicBezTo>
                  <a:cubicBezTo>
                    <a:pt x="2378" y="5791"/>
                    <a:pt x="2895" y="5113"/>
                    <a:pt x="3575" y="4633"/>
                  </a:cubicBezTo>
                  <a:cubicBezTo>
                    <a:pt x="3639" y="4637"/>
                    <a:pt x="3702" y="4640"/>
                    <a:pt x="3765" y="4640"/>
                  </a:cubicBezTo>
                  <a:cubicBezTo>
                    <a:pt x="3828" y="4640"/>
                    <a:pt x="3891" y="4637"/>
                    <a:pt x="3955" y="4633"/>
                  </a:cubicBezTo>
                  <a:close/>
                  <a:moveTo>
                    <a:pt x="7085" y="6291"/>
                  </a:moveTo>
                  <a:lnTo>
                    <a:pt x="7085" y="7240"/>
                  </a:lnTo>
                  <a:cubicBezTo>
                    <a:pt x="7085" y="7246"/>
                    <a:pt x="7079" y="7253"/>
                    <a:pt x="7072" y="7253"/>
                  </a:cubicBezTo>
                  <a:lnTo>
                    <a:pt x="5738" y="7253"/>
                  </a:lnTo>
                  <a:cubicBezTo>
                    <a:pt x="5731" y="7253"/>
                    <a:pt x="5724" y="7246"/>
                    <a:pt x="5724" y="7240"/>
                  </a:cubicBezTo>
                  <a:lnTo>
                    <a:pt x="5724" y="6291"/>
                  </a:lnTo>
                  <a:cubicBezTo>
                    <a:pt x="5862" y="6314"/>
                    <a:pt x="5999" y="6327"/>
                    <a:pt x="6137" y="6327"/>
                  </a:cubicBezTo>
                  <a:lnTo>
                    <a:pt x="6673" y="6327"/>
                  </a:lnTo>
                  <a:cubicBezTo>
                    <a:pt x="6810" y="6327"/>
                    <a:pt x="6948" y="6314"/>
                    <a:pt x="7085" y="6291"/>
                  </a:cubicBezTo>
                  <a:close/>
                  <a:moveTo>
                    <a:pt x="8453" y="2618"/>
                  </a:moveTo>
                  <a:cubicBezTo>
                    <a:pt x="8482" y="2618"/>
                    <a:pt x="8508" y="2644"/>
                    <a:pt x="8508" y="2676"/>
                  </a:cubicBezTo>
                  <a:lnTo>
                    <a:pt x="8508" y="4076"/>
                  </a:lnTo>
                  <a:cubicBezTo>
                    <a:pt x="8508" y="4355"/>
                    <a:pt x="8446" y="4626"/>
                    <a:pt x="8325" y="4878"/>
                  </a:cubicBezTo>
                  <a:cubicBezTo>
                    <a:pt x="8273" y="4979"/>
                    <a:pt x="8315" y="5107"/>
                    <a:pt x="8420" y="5156"/>
                  </a:cubicBezTo>
                  <a:cubicBezTo>
                    <a:pt x="8449" y="5171"/>
                    <a:pt x="8481" y="5178"/>
                    <a:pt x="8511" y="5178"/>
                  </a:cubicBezTo>
                  <a:cubicBezTo>
                    <a:pt x="8589" y="5178"/>
                    <a:pt x="8663" y="5133"/>
                    <a:pt x="8698" y="5058"/>
                  </a:cubicBezTo>
                  <a:cubicBezTo>
                    <a:pt x="8845" y="4757"/>
                    <a:pt x="8920" y="4430"/>
                    <a:pt x="8924" y="4096"/>
                  </a:cubicBezTo>
                  <a:lnTo>
                    <a:pt x="9038" y="4096"/>
                  </a:lnTo>
                  <a:cubicBezTo>
                    <a:pt x="9238" y="4096"/>
                    <a:pt x="9398" y="4256"/>
                    <a:pt x="9401" y="4456"/>
                  </a:cubicBezTo>
                  <a:lnTo>
                    <a:pt x="9401" y="7900"/>
                  </a:lnTo>
                  <a:lnTo>
                    <a:pt x="9398" y="7900"/>
                  </a:lnTo>
                  <a:cubicBezTo>
                    <a:pt x="9398" y="8669"/>
                    <a:pt x="8776" y="9294"/>
                    <a:pt x="8004" y="9294"/>
                  </a:cubicBezTo>
                  <a:cubicBezTo>
                    <a:pt x="7236" y="9294"/>
                    <a:pt x="6611" y="8669"/>
                    <a:pt x="6611" y="7900"/>
                  </a:cubicBezTo>
                  <a:lnTo>
                    <a:pt x="6611" y="7668"/>
                  </a:lnTo>
                  <a:lnTo>
                    <a:pt x="7069" y="7668"/>
                  </a:lnTo>
                  <a:cubicBezTo>
                    <a:pt x="7308" y="7668"/>
                    <a:pt x="7497" y="7475"/>
                    <a:pt x="7497" y="7240"/>
                  </a:cubicBezTo>
                  <a:lnTo>
                    <a:pt x="7497" y="6170"/>
                  </a:lnTo>
                  <a:cubicBezTo>
                    <a:pt x="7684" y="6098"/>
                    <a:pt x="7861" y="6000"/>
                    <a:pt x="8021" y="5882"/>
                  </a:cubicBezTo>
                  <a:cubicBezTo>
                    <a:pt x="8201" y="5747"/>
                    <a:pt x="8072" y="5503"/>
                    <a:pt x="7899" y="5503"/>
                  </a:cubicBezTo>
                  <a:cubicBezTo>
                    <a:pt x="7858" y="5503"/>
                    <a:pt x="7815" y="5517"/>
                    <a:pt x="7772" y="5548"/>
                  </a:cubicBezTo>
                  <a:cubicBezTo>
                    <a:pt x="7455" y="5787"/>
                    <a:pt x="7069" y="5915"/>
                    <a:pt x="6673" y="5915"/>
                  </a:cubicBezTo>
                  <a:lnTo>
                    <a:pt x="6140" y="5915"/>
                  </a:lnTo>
                  <a:cubicBezTo>
                    <a:pt x="5123" y="5912"/>
                    <a:pt x="4302" y="5091"/>
                    <a:pt x="4302" y="4076"/>
                  </a:cubicBezTo>
                  <a:lnTo>
                    <a:pt x="4302" y="2676"/>
                  </a:lnTo>
                  <a:cubicBezTo>
                    <a:pt x="4302" y="2644"/>
                    <a:pt x="4324" y="2618"/>
                    <a:pt x="4357" y="2618"/>
                  </a:cubicBezTo>
                  <a:close/>
                  <a:moveTo>
                    <a:pt x="1634" y="1"/>
                  </a:moveTo>
                  <a:cubicBezTo>
                    <a:pt x="1234" y="1"/>
                    <a:pt x="824" y="45"/>
                    <a:pt x="412" y="135"/>
                  </a:cubicBezTo>
                  <a:cubicBezTo>
                    <a:pt x="121" y="200"/>
                    <a:pt x="0" y="547"/>
                    <a:pt x="190" y="779"/>
                  </a:cubicBezTo>
                  <a:cubicBezTo>
                    <a:pt x="638" y="1332"/>
                    <a:pt x="857" y="1875"/>
                    <a:pt x="1066" y="2398"/>
                  </a:cubicBezTo>
                  <a:cubicBezTo>
                    <a:pt x="1315" y="3020"/>
                    <a:pt x="1554" y="3599"/>
                    <a:pt x="2087" y="4031"/>
                  </a:cubicBezTo>
                  <a:cubicBezTo>
                    <a:pt x="1698" y="4538"/>
                    <a:pt x="1331" y="5365"/>
                    <a:pt x="1472" y="6625"/>
                  </a:cubicBezTo>
                  <a:cubicBezTo>
                    <a:pt x="1495" y="6822"/>
                    <a:pt x="1663" y="6950"/>
                    <a:pt x="1839" y="6950"/>
                  </a:cubicBezTo>
                  <a:cubicBezTo>
                    <a:pt x="1914" y="6950"/>
                    <a:pt x="1990" y="6927"/>
                    <a:pt x="2058" y="6877"/>
                  </a:cubicBezTo>
                  <a:cubicBezTo>
                    <a:pt x="2434" y="6602"/>
                    <a:pt x="3013" y="6471"/>
                    <a:pt x="3572" y="6347"/>
                  </a:cubicBezTo>
                  <a:cubicBezTo>
                    <a:pt x="3935" y="6265"/>
                    <a:pt x="4311" y="6180"/>
                    <a:pt x="4629" y="6052"/>
                  </a:cubicBezTo>
                  <a:cubicBezTo>
                    <a:pt x="4714" y="6020"/>
                    <a:pt x="4792" y="5980"/>
                    <a:pt x="4867" y="5938"/>
                  </a:cubicBezTo>
                  <a:cubicBezTo>
                    <a:pt x="5008" y="6033"/>
                    <a:pt x="5155" y="6111"/>
                    <a:pt x="5312" y="6173"/>
                  </a:cubicBezTo>
                  <a:lnTo>
                    <a:pt x="5312" y="7243"/>
                  </a:lnTo>
                  <a:cubicBezTo>
                    <a:pt x="5312" y="7478"/>
                    <a:pt x="5502" y="7671"/>
                    <a:pt x="5741" y="7671"/>
                  </a:cubicBezTo>
                  <a:lnTo>
                    <a:pt x="6199" y="7671"/>
                  </a:lnTo>
                  <a:lnTo>
                    <a:pt x="6199" y="7904"/>
                  </a:lnTo>
                  <a:cubicBezTo>
                    <a:pt x="6215" y="8892"/>
                    <a:pt x="7020" y="9683"/>
                    <a:pt x="8008" y="9683"/>
                  </a:cubicBezTo>
                  <a:cubicBezTo>
                    <a:pt x="8996" y="9683"/>
                    <a:pt x="9800" y="8892"/>
                    <a:pt x="9817" y="7904"/>
                  </a:cubicBezTo>
                  <a:lnTo>
                    <a:pt x="9817" y="4456"/>
                  </a:lnTo>
                  <a:cubicBezTo>
                    <a:pt x="9817" y="4027"/>
                    <a:pt x="9470" y="3677"/>
                    <a:pt x="9038" y="3677"/>
                  </a:cubicBezTo>
                  <a:lnTo>
                    <a:pt x="9038" y="3681"/>
                  </a:lnTo>
                  <a:lnTo>
                    <a:pt x="8924" y="3681"/>
                  </a:lnTo>
                  <a:lnTo>
                    <a:pt x="8924" y="2676"/>
                  </a:lnTo>
                  <a:cubicBezTo>
                    <a:pt x="8924" y="2415"/>
                    <a:pt x="8711" y="2205"/>
                    <a:pt x="8453" y="2205"/>
                  </a:cubicBezTo>
                  <a:lnTo>
                    <a:pt x="8201" y="2205"/>
                  </a:lnTo>
                  <a:lnTo>
                    <a:pt x="8201" y="1103"/>
                  </a:lnTo>
                  <a:cubicBezTo>
                    <a:pt x="8191" y="737"/>
                    <a:pt x="7893" y="442"/>
                    <a:pt x="7524" y="442"/>
                  </a:cubicBezTo>
                  <a:cubicBezTo>
                    <a:pt x="7157" y="442"/>
                    <a:pt x="6856" y="737"/>
                    <a:pt x="6850" y="1103"/>
                  </a:cubicBezTo>
                  <a:lnTo>
                    <a:pt x="6850" y="2205"/>
                  </a:lnTo>
                  <a:lnTo>
                    <a:pt x="5989" y="2205"/>
                  </a:lnTo>
                  <a:lnTo>
                    <a:pt x="5989" y="1103"/>
                  </a:lnTo>
                  <a:cubicBezTo>
                    <a:pt x="5993" y="730"/>
                    <a:pt x="5692" y="423"/>
                    <a:pt x="5319" y="423"/>
                  </a:cubicBezTo>
                  <a:cubicBezTo>
                    <a:pt x="5317" y="423"/>
                    <a:pt x="5315" y="423"/>
                    <a:pt x="5313" y="423"/>
                  </a:cubicBezTo>
                  <a:cubicBezTo>
                    <a:pt x="4943" y="423"/>
                    <a:pt x="4638" y="722"/>
                    <a:pt x="4638" y="1093"/>
                  </a:cubicBezTo>
                  <a:cubicBezTo>
                    <a:pt x="4459" y="926"/>
                    <a:pt x="4262" y="779"/>
                    <a:pt x="4056" y="652"/>
                  </a:cubicBezTo>
                  <a:cubicBezTo>
                    <a:pt x="4017" y="628"/>
                    <a:pt x="3979" y="618"/>
                    <a:pt x="3943" y="618"/>
                  </a:cubicBezTo>
                  <a:cubicBezTo>
                    <a:pt x="3761" y="618"/>
                    <a:pt x="3640" y="882"/>
                    <a:pt x="3837" y="1005"/>
                  </a:cubicBezTo>
                  <a:cubicBezTo>
                    <a:pt x="4141" y="1188"/>
                    <a:pt x="4413" y="1424"/>
                    <a:pt x="4638" y="1698"/>
                  </a:cubicBezTo>
                  <a:lnTo>
                    <a:pt x="4638" y="2205"/>
                  </a:lnTo>
                  <a:lnTo>
                    <a:pt x="4357" y="2205"/>
                  </a:lnTo>
                  <a:cubicBezTo>
                    <a:pt x="4305" y="2205"/>
                    <a:pt x="4252" y="2215"/>
                    <a:pt x="4203" y="2232"/>
                  </a:cubicBezTo>
                  <a:cubicBezTo>
                    <a:pt x="3242" y="1263"/>
                    <a:pt x="1930" y="720"/>
                    <a:pt x="1076" y="446"/>
                  </a:cubicBezTo>
                  <a:cubicBezTo>
                    <a:pt x="1257" y="424"/>
                    <a:pt x="1439" y="414"/>
                    <a:pt x="1620" y="414"/>
                  </a:cubicBezTo>
                  <a:cubicBezTo>
                    <a:pt x="2087" y="414"/>
                    <a:pt x="2552" y="483"/>
                    <a:pt x="3000" y="622"/>
                  </a:cubicBezTo>
                  <a:cubicBezTo>
                    <a:pt x="3024" y="631"/>
                    <a:pt x="3048" y="636"/>
                    <a:pt x="3072" y="636"/>
                  </a:cubicBezTo>
                  <a:cubicBezTo>
                    <a:pt x="3159" y="636"/>
                    <a:pt x="3240" y="579"/>
                    <a:pt x="3271" y="491"/>
                  </a:cubicBezTo>
                  <a:cubicBezTo>
                    <a:pt x="3307" y="380"/>
                    <a:pt x="3242" y="259"/>
                    <a:pt x="3127" y="226"/>
                  </a:cubicBezTo>
                  <a:cubicBezTo>
                    <a:pt x="2659" y="76"/>
                    <a:pt x="2155" y="1"/>
                    <a:pt x="1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12"/>
            <p:cNvSpPr/>
            <p:nvPr/>
          </p:nvSpPr>
          <p:spPr>
            <a:xfrm>
              <a:off x="4909075" y="1569625"/>
              <a:ext cx="236075" cy="212900"/>
            </a:xfrm>
            <a:custGeom>
              <a:avLst/>
              <a:gdLst/>
              <a:ahLst/>
              <a:cxnLst/>
              <a:rect l="l" t="t" r="r" b="b"/>
              <a:pathLst>
                <a:path w="9443" h="8516" extrusionOk="0">
                  <a:moveTo>
                    <a:pt x="2326" y="1"/>
                  </a:moveTo>
                  <a:cubicBezTo>
                    <a:pt x="1625" y="1"/>
                    <a:pt x="917" y="118"/>
                    <a:pt x="235" y="360"/>
                  </a:cubicBezTo>
                  <a:cubicBezTo>
                    <a:pt x="0" y="442"/>
                    <a:pt x="86" y="763"/>
                    <a:pt x="295" y="763"/>
                  </a:cubicBezTo>
                  <a:cubicBezTo>
                    <a:pt x="319" y="763"/>
                    <a:pt x="345" y="758"/>
                    <a:pt x="372" y="749"/>
                  </a:cubicBezTo>
                  <a:cubicBezTo>
                    <a:pt x="1003" y="527"/>
                    <a:pt x="1664" y="412"/>
                    <a:pt x="2335" y="412"/>
                  </a:cubicBezTo>
                  <a:cubicBezTo>
                    <a:pt x="5570" y="412"/>
                    <a:pt x="8203" y="3049"/>
                    <a:pt x="8203" y="6284"/>
                  </a:cubicBezTo>
                  <a:cubicBezTo>
                    <a:pt x="8206" y="6830"/>
                    <a:pt x="8128" y="7376"/>
                    <a:pt x="7977" y="7903"/>
                  </a:cubicBezTo>
                  <a:lnTo>
                    <a:pt x="7496" y="7206"/>
                  </a:lnTo>
                  <a:cubicBezTo>
                    <a:pt x="7452" y="7140"/>
                    <a:pt x="7392" y="7113"/>
                    <a:pt x="7332" y="7113"/>
                  </a:cubicBezTo>
                  <a:cubicBezTo>
                    <a:pt x="7186" y="7113"/>
                    <a:pt x="7045" y="7279"/>
                    <a:pt x="7156" y="7442"/>
                  </a:cubicBezTo>
                  <a:lnTo>
                    <a:pt x="7771" y="8331"/>
                  </a:lnTo>
                  <a:cubicBezTo>
                    <a:pt x="7855" y="8450"/>
                    <a:pt x="7990" y="8515"/>
                    <a:pt x="8129" y="8515"/>
                  </a:cubicBezTo>
                  <a:cubicBezTo>
                    <a:pt x="8185" y="8515"/>
                    <a:pt x="8243" y="8505"/>
                    <a:pt x="8298" y="8482"/>
                  </a:cubicBezTo>
                  <a:lnTo>
                    <a:pt x="9289" y="8053"/>
                  </a:lnTo>
                  <a:cubicBezTo>
                    <a:pt x="9394" y="8007"/>
                    <a:pt x="9443" y="7886"/>
                    <a:pt x="9397" y="7782"/>
                  </a:cubicBezTo>
                  <a:lnTo>
                    <a:pt x="9394" y="7779"/>
                  </a:lnTo>
                  <a:cubicBezTo>
                    <a:pt x="9359" y="7701"/>
                    <a:pt x="9282" y="7653"/>
                    <a:pt x="9201" y="7653"/>
                  </a:cubicBezTo>
                  <a:cubicBezTo>
                    <a:pt x="9173" y="7653"/>
                    <a:pt x="9146" y="7659"/>
                    <a:pt x="9119" y="7671"/>
                  </a:cubicBezTo>
                  <a:lnTo>
                    <a:pt x="8383" y="7991"/>
                  </a:lnTo>
                  <a:cubicBezTo>
                    <a:pt x="9014" y="5731"/>
                    <a:pt x="8337" y="3304"/>
                    <a:pt x="6626" y="1698"/>
                  </a:cubicBezTo>
                  <a:cubicBezTo>
                    <a:pt x="5442" y="590"/>
                    <a:pt x="3897" y="1"/>
                    <a:pt x="2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12"/>
            <p:cNvSpPr/>
            <p:nvPr/>
          </p:nvSpPr>
          <p:spPr>
            <a:xfrm>
              <a:off x="4789475" y="1670875"/>
              <a:ext cx="234475" cy="212950"/>
            </a:xfrm>
            <a:custGeom>
              <a:avLst/>
              <a:gdLst/>
              <a:ahLst/>
              <a:cxnLst/>
              <a:rect l="l" t="t" r="r" b="b"/>
              <a:pathLst>
                <a:path w="9379" h="8518" extrusionOk="0">
                  <a:moveTo>
                    <a:pt x="1321" y="0"/>
                  </a:moveTo>
                  <a:cubicBezTo>
                    <a:pt x="1265" y="0"/>
                    <a:pt x="1207" y="12"/>
                    <a:pt x="1152" y="35"/>
                  </a:cubicBezTo>
                  <a:lnTo>
                    <a:pt x="161" y="464"/>
                  </a:lnTo>
                  <a:cubicBezTo>
                    <a:pt x="53" y="506"/>
                    <a:pt x="1" y="631"/>
                    <a:pt x="46" y="739"/>
                  </a:cubicBezTo>
                  <a:cubicBezTo>
                    <a:pt x="80" y="818"/>
                    <a:pt x="158" y="866"/>
                    <a:pt x="239" y="866"/>
                  </a:cubicBezTo>
                  <a:cubicBezTo>
                    <a:pt x="268" y="866"/>
                    <a:pt x="297" y="860"/>
                    <a:pt x="325" y="847"/>
                  </a:cubicBezTo>
                  <a:lnTo>
                    <a:pt x="1064" y="526"/>
                  </a:lnTo>
                  <a:lnTo>
                    <a:pt x="1064" y="526"/>
                  </a:lnTo>
                  <a:cubicBezTo>
                    <a:pt x="429" y="2786"/>
                    <a:pt x="1106" y="5214"/>
                    <a:pt x="2820" y="6820"/>
                  </a:cubicBezTo>
                  <a:cubicBezTo>
                    <a:pt x="4004" y="7929"/>
                    <a:pt x="5547" y="8517"/>
                    <a:pt x="7118" y="8517"/>
                  </a:cubicBezTo>
                  <a:cubicBezTo>
                    <a:pt x="7822" y="8517"/>
                    <a:pt x="8531" y="8399"/>
                    <a:pt x="9215" y="8158"/>
                  </a:cubicBezTo>
                  <a:cubicBezTo>
                    <a:pt x="9323" y="8118"/>
                    <a:pt x="9379" y="8001"/>
                    <a:pt x="9343" y="7893"/>
                  </a:cubicBezTo>
                  <a:cubicBezTo>
                    <a:pt x="9312" y="7808"/>
                    <a:pt x="9233" y="7756"/>
                    <a:pt x="9149" y="7756"/>
                  </a:cubicBezTo>
                  <a:cubicBezTo>
                    <a:pt x="9125" y="7756"/>
                    <a:pt x="9101" y="7760"/>
                    <a:pt x="9078" y="7768"/>
                  </a:cubicBezTo>
                  <a:cubicBezTo>
                    <a:pt x="8447" y="7991"/>
                    <a:pt x="7783" y="8105"/>
                    <a:pt x="7115" y="8105"/>
                  </a:cubicBezTo>
                  <a:cubicBezTo>
                    <a:pt x="3877" y="8105"/>
                    <a:pt x="1244" y="5472"/>
                    <a:pt x="1244" y="2234"/>
                  </a:cubicBezTo>
                  <a:cubicBezTo>
                    <a:pt x="1244" y="1687"/>
                    <a:pt x="1319" y="1141"/>
                    <a:pt x="1469" y="618"/>
                  </a:cubicBezTo>
                  <a:lnTo>
                    <a:pt x="1950" y="1311"/>
                  </a:lnTo>
                  <a:cubicBezTo>
                    <a:pt x="1996" y="1377"/>
                    <a:pt x="2056" y="1405"/>
                    <a:pt x="2116" y="1405"/>
                  </a:cubicBezTo>
                  <a:cubicBezTo>
                    <a:pt x="2263" y="1405"/>
                    <a:pt x="2403" y="1239"/>
                    <a:pt x="2294" y="1076"/>
                  </a:cubicBezTo>
                  <a:lnTo>
                    <a:pt x="1679" y="189"/>
                  </a:lnTo>
                  <a:cubicBezTo>
                    <a:pt x="1595" y="68"/>
                    <a:pt x="1460" y="0"/>
                    <a:pt x="1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12"/>
            <p:cNvSpPr/>
            <p:nvPr/>
          </p:nvSpPr>
          <p:spPr>
            <a:xfrm>
              <a:off x="4962100" y="1688925"/>
              <a:ext cx="41575" cy="35525"/>
            </a:xfrm>
            <a:custGeom>
              <a:avLst/>
              <a:gdLst/>
              <a:ahLst/>
              <a:cxnLst/>
              <a:rect l="l" t="t" r="r" b="b"/>
              <a:pathLst>
                <a:path w="1663" h="1421" extrusionOk="0">
                  <a:moveTo>
                    <a:pt x="951" y="413"/>
                  </a:moveTo>
                  <a:cubicBezTo>
                    <a:pt x="1102" y="413"/>
                    <a:pt x="1247" y="531"/>
                    <a:pt x="1247" y="710"/>
                  </a:cubicBezTo>
                  <a:cubicBezTo>
                    <a:pt x="1247" y="874"/>
                    <a:pt x="1116" y="1005"/>
                    <a:pt x="953" y="1005"/>
                  </a:cubicBezTo>
                  <a:cubicBezTo>
                    <a:pt x="688" y="1005"/>
                    <a:pt x="557" y="687"/>
                    <a:pt x="744" y="501"/>
                  </a:cubicBezTo>
                  <a:cubicBezTo>
                    <a:pt x="804" y="440"/>
                    <a:pt x="878" y="413"/>
                    <a:pt x="951" y="413"/>
                  </a:cubicBezTo>
                  <a:close/>
                  <a:moveTo>
                    <a:pt x="953" y="0"/>
                  </a:moveTo>
                  <a:cubicBezTo>
                    <a:pt x="318" y="0"/>
                    <a:pt x="1" y="766"/>
                    <a:pt x="449" y="1211"/>
                  </a:cubicBezTo>
                  <a:cubicBezTo>
                    <a:pt x="594" y="1356"/>
                    <a:pt x="772" y="1421"/>
                    <a:pt x="947" y="1421"/>
                  </a:cubicBezTo>
                  <a:cubicBezTo>
                    <a:pt x="1313" y="1421"/>
                    <a:pt x="1663" y="1137"/>
                    <a:pt x="1663" y="710"/>
                  </a:cubicBezTo>
                  <a:cubicBezTo>
                    <a:pt x="1659" y="318"/>
                    <a:pt x="1342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112"/>
          <p:cNvGrpSpPr/>
          <p:nvPr/>
        </p:nvGrpSpPr>
        <p:grpSpPr>
          <a:xfrm>
            <a:off x="4047025" y="1549750"/>
            <a:ext cx="306525" cy="353950"/>
            <a:chOff x="4047025" y="1549750"/>
            <a:chExt cx="306525" cy="353950"/>
          </a:xfrm>
        </p:grpSpPr>
        <p:sp>
          <p:nvSpPr>
            <p:cNvPr id="2369" name="Google Shape;2369;p112"/>
            <p:cNvSpPr/>
            <p:nvPr/>
          </p:nvSpPr>
          <p:spPr>
            <a:xfrm>
              <a:off x="4047025" y="1549750"/>
              <a:ext cx="306525" cy="353950"/>
            </a:xfrm>
            <a:custGeom>
              <a:avLst/>
              <a:gdLst/>
              <a:ahLst/>
              <a:cxnLst/>
              <a:rect l="l" t="t" r="r" b="b"/>
              <a:pathLst>
                <a:path w="12261" h="14158" extrusionOk="0">
                  <a:moveTo>
                    <a:pt x="9405" y="1341"/>
                  </a:moveTo>
                  <a:lnTo>
                    <a:pt x="9405" y="2175"/>
                  </a:lnTo>
                  <a:cubicBezTo>
                    <a:pt x="9405" y="2744"/>
                    <a:pt x="8944" y="3209"/>
                    <a:pt x="8371" y="3209"/>
                  </a:cubicBezTo>
                  <a:lnTo>
                    <a:pt x="8289" y="3209"/>
                  </a:lnTo>
                  <a:cubicBezTo>
                    <a:pt x="7717" y="3209"/>
                    <a:pt x="7252" y="2744"/>
                    <a:pt x="7252" y="2175"/>
                  </a:cubicBezTo>
                  <a:lnTo>
                    <a:pt x="7252" y="1341"/>
                  </a:lnTo>
                  <a:close/>
                  <a:moveTo>
                    <a:pt x="10156" y="4132"/>
                  </a:moveTo>
                  <a:cubicBezTo>
                    <a:pt x="10514" y="4132"/>
                    <a:pt x="10910" y="4228"/>
                    <a:pt x="11318" y="4465"/>
                  </a:cubicBezTo>
                  <a:cubicBezTo>
                    <a:pt x="11232" y="4459"/>
                    <a:pt x="11143" y="4456"/>
                    <a:pt x="11052" y="4456"/>
                  </a:cubicBezTo>
                  <a:cubicBezTo>
                    <a:pt x="10183" y="4456"/>
                    <a:pt x="9163" y="4731"/>
                    <a:pt x="8538" y="5368"/>
                  </a:cubicBezTo>
                  <a:cubicBezTo>
                    <a:pt x="8535" y="5031"/>
                    <a:pt x="8757" y="4671"/>
                    <a:pt x="9143" y="4423"/>
                  </a:cubicBezTo>
                  <a:cubicBezTo>
                    <a:pt x="9414" y="4248"/>
                    <a:pt x="9762" y="4132"/>
                    <a:pt x="10156" y="4132"/>
                  </a:cubicBezTo>
                  <a:close/>
                  <a:moveTo>
                    <a:pt x="3540" y="4943"/>
                  </a:moveTo>
                  <a:lnTo>
                    <a:pt x="3540" y="5495"/>
                  </a:lnTo>
                  <a:lnTo>
                    <a:pt x="1122" y="5495"/>
                  </a:lnTo>
                  <a:lnTo>
                    <a:pt x="1122" y="4943"/>
                  </a:lnTo>
                  <a:close/>
                  <a:moveTo>
                    <a:pt x="2882" y="5911"/>
                  </a:moveTo>
                  <a:lnTo>
                    <a:pt x="2882" y="7144"/>
                  </a:lnTo>
                  <a:lnTo>
                    <a:pt x="1777" y="7864"/>
                  </a:lnTo>
                  <a:lnTo>
                    <a:pt x="1777" y="5911"/>
                  </a:lnTo>
                  <a:close/>
                  <a:moveTo>
                    <a:pt x="4783" y="6437"/>
                  </a:moveTo>
                  <a:cubicBezTo>
                    <a:pt x="4817" y="6437"/>
                    <a:pt x="4851" y="6447"/>
                    <a:pt x="4881" y="6467"/>
                  </a:cubicBezTo>
                  <a:lnTo>
                    <a:pt x="8306" y="8695"/>
                  </a:lnTo>
                  <a:cubicBezTo>
                    <a:pt x="8338" y="8717"/>
                    <a:pt x="8378" y="8731"/>
                    <a:pt x="8420" y="8731"/>
                  </a:cubicBezTo>
                  <a:lnTo>
                    <a:pt x="8986" y="8731"/>
                  </a:lnTo>
                  <a:cubicBezTo>
                    <a:pt x="8990" y="8730"/>
                    <a:pt x="8994" y="8730"/>
                    <a:pt x="8998" y="8730"/>
                  </a:cubicBezTo>
                  <a:cubicBezTo>
                    <a:pt x="9097" y="8730"/>
                    <a:pt x="9176" y="8810"/>
                    <a:pt x="9176" y="8907"/>
                  </a:cubicBezTo>
                  <a:cubicBezTo>
                    <a:pt x="9176" y="9008"/>
                    <a:pt x="9097" y="9087"/>
                    <a:pt x="8998" y="9087"/>
                  </a:cubicBezTo>
                  <a:cubicBezTo>
                    <a:pt x="8994" y="9087"/>
                    <a:pt x="8990" y="9087"/>
                    <a:pt x="8986" y="9087"/>
                  </a:cubicBezTo>
                  <a:lnTo>
                    <a:pt x="8306" y="9087"/>
                  </a:lnTo>
                  <a:cubicBezTo>
                    <a:pt x="8270" y="9087"/>
                    <a:pt x="8237" y="9077"/>
                    <a:pt x="8208" y="9058"/>
                  </a:cubicBezTo>
                  <a:lnTo>
                    <a:pt x="4894" y="6905"/>
                  </a:lnTo>
                  <a:cubicBezTo>
                    <a:pt x="4860" y="6882"/>
                    <a:pt x="4820" y="6871"/>
                    <a:pt x="4781" y="6871"/>
                  </a:cubicBezTo>
                  <a:cubicBezTo>
                    <a:pt x="4742" y="6871"/>
                    <a:pt x="4703" y="6882"/>
                    <a:pt x="4668" y="6905"/>
                  </a:cubicBezTo>
                  <a:lnTo>
                    <a:pt x="1355" y="9058"/>
                  </a:lnTo>
                  <a:cubicBezTo>
                    <a:pt x="1328" y="9077"/>
                    <a:pt x="1292" y="9087"/>
                    <a:pt x="1260" y="9087"/>
                  </a:cubicBezTo>
                  <a:lnTo>
                    <a:pt x="576" y="9087"/>
                  </a:lnTo>
                  <a:cubicBezTo>
                    <a:pt x="347" y="9077"/>
                    <a:pt x="347" y="8740"/>
                    <a:pt x="576" y="8731"/>
                  </a:cubicBezTo>
                  <a:lnTo>
                    <a:pt x="1145" y="8731"/>
                  </a:lnTo>
                  <a:cubicBezTo>
                    <a:pt x="1185" y="8731"/>
                    <a:pt x="1224" y="8717"/>
                    <a:pt x="1260" y="8695"/>
                  </a:cubicBezTo>
                  <a:lnTo>
                    <a:pt x="4685" y="6467"/>
                  </a:lnTo>
                  <a:cubicBezTo>
                    <a:pt x="4714" y="6447"/>
                    <a:pt x="4748" y="6437"/>
                    <a:pt x="4783" y="6437"/>
                  </a:cubicBezTo>
                  <a:close/>
                  <a:moveTo>
                    <a:pt x="8875" y="13120"/>
                  </a:moveTo>
                  <a:lnTo>
                    <a:pt x="8875" y="13742"/>
                  </a:lnTo>
                  <a:lnTo>
                    <a:pt x="697" y="13742"/>
                  </a:lnTo>
                  <a:lnTo>
                    <a:pt x="697" y="13120"/>
                  </a:lnTo>
                  <a:close/>
                  <a:moveTo>
                    <a:pt x="9030" y="0"/>
                  </a:moveTo>
                  <a:cubicBezTo>
                    <a:pt x="8926" y="0"/>
                    <a:pt x="8823" y="69"/>
                    <a:pt x="8823" y="206"/>
                  </a:cubicBezTo>
                  <a:lnTo>
                    <a:pt x="8823" y="926"/>
                  </a:lnTo>
                  <a:lnTo>
                    <a:pt x="7841" y="926"/>
                  </a:lnTo>
                  <a:lnTo>
                    <a:pt x="7841" y="206"/>
                  </a:lnTo>
                  <a:cubicBezTo>
                    <a:pt x="7835" y="74"/>
                    <a:pt x="7734" y="7"/>
                    <a:pt x="7633" y="7"/>
                  </a:cubicBezTo>
                  <a:cubicBezTo>
                    <a:pt x="7533" y="7"/>
                    <a:pt x="7432" y="74"/>
                    <a:pt x="7426" y="206"/>
                  </a:cubicBezTo>
                  <a:lnTo>
                    <a:pt x="7426" y="926"/>
                  </a:lnTo>
                  <a:lnTo>
                    <a:pt x="7239" y="926"/>
                  </a:lnTo>
                  <a:cubicBezTo>
                    <a:pt x="7017" y="926"/>
                    <a:pt x="6837" y="1106"/>
                    <a:pt x="6837" y="1328"/>
                  </a:cubicBezTo>
                  <a:lnTo>
                    <a:pt x="6837" y="2175"/>
                  </a:lnTo>
                  <a:cubicBezTo>
                    <a:pt x="6837" y="2911"/>
                    <a:pt x="7390" y="3529"/>
                    <a:pt x="8123" y="3615"/>
                  </a:cubicBezTo>
                  <a:lnTo>
                    <a:pt x="8123" y="6909"/>
                  </a:lnTo>
                  <a:cubicBezTo>
                    <a:pt x="8123" y="7285"/>
                    <a:pt x="8427" y="7592"/>
                    <a:pt x="8806" y="7592"/>
                  </a:cubicBezTo>
                  <a:lnTo>
                    <a:pt x="9310" y="7592"/>
                  </a:lnTo>
                  <a:cubicBezTo>
                    <a:pt x="10272" y="7592"/>
                    <a:pt x="11053" y="8374"/>
                    <a:pt x="11053" y="9336"/>
                  </a:cubicBezTo>
                  <a:cubicBezTo>
                    <a:pt x="11053" y="10301"/>
                    <a:pt x="10272" y="11082"/>
                    <a:pt x="9310" y="11082"/>
                  </a:cubicBezTo>
                  <a:lnTo>
                    <a:pt x="8512" y="11082"/>
                  </a:lnTo>
                  <a:lnTo>
                    <a:pt x="8512" y="9502"/>
                  </a:lnTo>
                  <a:lnTo>
                    <a:pt x="8986" y="9502"/>
                  </a:lnTo>
                  <a:cubicBezTo>
                    <a:pt x="9307" y="9493"/>
                    <a:pt x="9565" y="9231"/>
                    <a:pt x="9565" y="8907"/>
                  </a:cubicBezTo>
                  <a:cubicBezTo>
                    <a:pt x="9565" y="8587"/>
                    <a:pt x="9307" y="8322"/>
                    <a:pt x="8986" y="8315"/>
                  </a:cubicBezTo>
                  <a:lnTo>
                    <a:pt x="8479" y="8315"/>
                  </a:lnTo>
                  <a:lnTo>
                    <a:pt x="5103" y="6120"/>
                  </a:lnTo>
                  <a:cubicBezTo>
                    <a:pt x="5005" y="6056"/>
                    <a:pt x="4893" y="6025"/>
                    <a:pt x="4781" y="6025"/>
                  </a:cubicBezTo>
                  <a:cubicBezTo>
                    <a:pt x="4668" y="6025"/>
                    <a:pt x="4555" y="6056"/>
                    <a:pt x="4456" y="6120"/>
                  </a:cubicBezTo>
                  <a:lnTo>
                    <a:pt x="3294" y="6876"/>
                  </a:lnTo>
                  <a:lnTo>
                    <a:pt x="3294" y="5911"/>
                  </a:lnTo>
                  <a:lnTo>
                    <a:pt x="3602" y="5911"/>
                  </a:lnTo>
                  <a:cubicBezTo>
                    <a:pt x="3795" y="5908"/>
                    <a:pt x="3952" y="5751"/>
                    <a:pt x="3952" y="5558"/>
                  </a:cubicBezTo>
                  <a:lnTo>
                    <a:pt x="3952" y="4880"/>
                  </a:lnTo>
                  <a:cubicBezTo>
                    <a:pt x="3952" y="4684"/>
                    <a:pt x="3795" y="4527"/>
                    <a:pt x="3602" y="4527"/>
                  </a:cubicBezTo>
                  <a:lnTo>
                    <a:pt x="1060" y="4527"/>
                  </a:lnTo>
                  <a:cubicBezTo>
                    <a:pt x="867" y="4527"/>
                    <a:pt x="710" y="4684"/>
                    <a:pt x="710" y="4880"/>
                  </a:cubicBezTo>
                  <a:lnTo>
                    <a:pt x="710" y="5558"/>
                  </a:lnTo>
                  <a:cubicBezTo>
                    <a:pt x="710" y="5751"/>
                    <a:pt x="867" y="5908"/>
                    <a:pt x="1060" y="5911"/>
                  </a:cubicBezTo>
                  <a:lnTo>
                    <a:pt x="1364" y="5911"/>
                  </a:lnTo>
                  <a:lnTo>
                    <a:pt x="1364" y="8132"/>
                  </a:lnTo>
                  <a:lnTo>
                    <a:pt x="1083" y="8315"/>
                  </a:lnTo>
                  <a:lnTo>
                    <a:pt x="579" y="8315"/>
                  </a:lnTo>
                  <a:cubicBezTo>
                    <a:pt x="256" y="8322"/>
                    <a:pt x="0" y="8587"/>
                    <a:pt x="0" y="8907"/>
                  </a:cubicBezTo>
                  <a:cubicBezTo>
                    <a:pt x="0" y="9231"/>
                    <a:pt x="256" y="9493"/>
                    <a:pt x="579" y="9502"/>
                  </a:cubicBezTo>
                  <a:lnTo>
                    <a:pt x="1054" y="9502"/>
                  </a:lnTo>
                  <a:lnTo>
                    <a:pt x="1054" y="11164"/>
                  </a:lnTo>
                  <a:cubicBezTo>
                    <a:pt x="1054" y="11279"/>
                    <a:pt x="1145" y="11370"/>
                    <a:pt x="1260" y="11370"/>
                  </a:cubicBezTo>
                  <a:cubicBezTo>
                    <a:pt x="1374" y="11370"/>
                    <a:pt x="1466" y="11279"/>
                    <a:pt x="1466" y="11164"/>
                  </a:cubicBezTo>
                  <a:lnTo>
                    <a:pt x="1466" y="9467"/>
                  </a:lnTo>
                  <a:cubicBezTo>
                    <a:pt x="1508" y="9450"/>
                    <a:pt x="1548" y="9431"/>
                    <a:pt x="1584" y="9408"/>
                  </a:cubicBezTo>
                  <a:lnTo>
                    <a:pt x="4786" y="7327"/>
                  </a:lnTo>
                  <a:lnTo>
                    <a:pt x="7982" y="9408"/>
                  </a:lnTo>
                  <a:cubicBezTo>
                    <a:pt x="8021" y="9431"/>
                    <a:pt x="8057" y="9450"/>
                    <a:pt x="8100" y="9467"/>
                  </a:cubicBezTo>
                  <a:lnTo>
                    <a:pt x="8100" y="12705"/>
                  </a:lnTo>
                  <a:lnTo>
                    <a:pt x="1469" y="12705"/>
                  </a:lnTo>
                  <a:lnTo>
                    <a:pt x="1469" y="12129"/>
                  </a:lnTo>
                  <a:cubicBezTo>
                    <a:pt x="1467" y="11990"/>
                    <a:pt x="1364" y="11921"/>
                    <a:pt x="1260" y="11921"/>
                  </a:cubicBezTo>
                  <a:cubicBezTo>
                    <a:pt x="1157" y="11921"/>
                    <a:pt x="1054" y="11990"/>
                    <a:pt x="1054" y="12129"/>
                  </a:cubicBezTo>
                  <a:lnTo>
                    <a:pt x="1054" y="12705"/>
                  </a:lnTo>
                  <a:lnTo>
                    <a:pt x="602" y="12705"/>
                  </a:lnTo>
                  <a:cubicBezTo>
                    <a:pt x="422" y="12705"/>
                    <a:pt x="278" y="12849"/>
                    <a:pt x="278" y="13025"/>
                  </a:cubicBezTo>
                  <a:lnTo>
                    <a:pt x="278" y="13837"/>
                  </a:lnTo>
                  <a:cubicBezTo>
                    <a:pt x="278" y="14013"/>
                    <a:pt x="422" y="14157"/>
                    <a:pt x="602" y="14157"/>
                  </a:cubicBezTo>
                  <a:lnTo>
                    <a:pt x="8963" y="14157"/>
                  </a:lnTo>
                  <a:cubicBezTo>
                    <a:pt x="9143" y="14157"/>
                    <a:pt x="9287" y="14013"/>
                    <a:pt x="9287" y="13837"/>
                  </a:cubicBezTo>
                  <a:lnTo>
                    <a:pt x="9287" y="13025"/>
                  </a:lnTo>
                  <a:cubicBezTo>
                    <a:pt x="9287" y="12849"/>
                    <a:pt x="9143" y="12705"/>
                    <a:pt x="8963" y="12705"/>
                  </a:cubicBezTo>
                  <a:lnTo>
                    <a:pt x="8512" y="12705"/>
                  </a:lnTo>
                  <a:lnTo>
                    <a:pt x="8512" y="11498"/>
                  </a:lnTo>
                  <a:lnTo>
                    <a:pt x="9310" y="11498"/>
                  </a:lnTo>
                  <a:cubicBezTo>
                    <a:pt x="10491" y="11482"/>
                    <a:pt x="11439" y="10517"/>
                    <a:pt x="11439" y="9336"/>
                  </a:cubicBezTo>
                  <a:cubicBezTo>
                    <a:pt x="11439" y="8155"/>
                    <a:pt x="10491" y="7193"/>
                    <a:pt x="9310" y="7177"/>
                  </a:cubicBezTo>
                  <a:lnTo>
                    <a:pt x="8806" y="7177"/>
                  </a:lnTo>
                  <a:cubicBezTo>
                    <a:pt x="8659" y="7177"/>
                    <a:pt x="8538" y="7056"/>
                    <a:pt x="8538" y="6909"/>
                  </a:cubicBezTo>
                  <a:lnTo>
                    <a:pt x="8538" y="6330"/>
                  </a:lnTo>
                  <a:cubicBezTo>
                    <a:pt x="8777" y="6575"/>
                    <a:pt x="9107" y="6716"/>
                    <a:pt x="9451" y="6716"/>
                  </a:cubicBezTo>
                  <a:cubicBezTo>
                    <a:pt x="9879" y="6716"/>
                    <a:pt x="10190" y="6529"/>
                    <a:pt x="10514" y="6267"/>
                  </a:cubicBezTo>
                  <a:cubicBezTo>
                    <a:pt x="10683" y="6129"/>
                    <a:pt x="10553" y="5897"/>
                    <a:pt x="10384" y="5897"/>
                  </a:cubicBezTo>
                  <a:cubicBezTo>
                    <a:pt x="10341" y="5897"/>
                    <a:pt x="10296" y="5912"/>
                    <a:pt x="10252" y="5947"/>
                  </a:cubicBezTo>
                  <a:cubicBezTo>
                    <a:pt x="10164" y="6016"/>
                    <a:pt x="10085" y="6074"/>
                    <a:pt x="10010" y="6123"/>
                  </a:cubicBezTo>
                  <a:cubicBezTo>
                    <a:pt x="9831" y="6240"/>
                    <a:pt x="9637" y="6299"/>
                    <a:pt x="9447" y="6299"/>
                  </a:cubicBezTo>
                  <a:cubicBezTo>
                    <a:pt x="9349" y="6299"/>
                    <a:pt x="9252" y="6283"/>
                    <a:pt x="9159" y="6251"/>
                  </a:cubicBezTo>
                  <a:cubicBezTo>
                    <a:pt x="8957" y="6173"/>
                    <a:pt x="8787" y="6025"/>
                    <a:pt x="8682" y="5836"/>
                  </a:cubicBezTo>
                  <a:cubicBezTo>
                    <a:pt x="8993" y="5420"/>
                    <a:pt x="9532" y="5109"/>
                    <a:pt x="10213" y="4962"/>
                  </a:cubicBezTo>
                  <a:cubicBezTo>
                    <a:pt x="10479" y="4903"/>
                    <a:pt x="10752" y="4873"/>
                    <a:pt x="11026" y="4873"/>
                  </a:cubicBezTo>
                  <a:cubicBezTo>
                    <a:pt x="11192" y="4873"/>
                    <a:pt x="11359" y="4884"/>
                    <a:pt x="11524" y="4907"/>
                  </a:cubicBezTo>
                  <a:cubicBezTo>
                    <a:pt x="11328" y="5024"/>
                    <a:pt x="11145" y="5158"/>
                    <a:pt x="10975" y="5309"/>
                  </a:cubicBezTo>
                  <a:cubicBezTo>
                    <a:pt x="10809" y="5452"/>
                    <a:pt x="10945" y="5678"/>
                    <a:pt x="11113" y="5678"/>
                  </a:cubicBezTo>
                  <a:cubicBezTo>
                    <a:pt x="11157" y="5678"/>
                    <a:pt x="11203" y="5663"/>
                    <a:pt x="11246" y="5626"/>
                  </a:cubicBezTo>
                  <a:cubicBezTo>
                    <a:pt x="11459" y="5443"/>
                    <a:pt x="11737" y="5221"/>
                    <a:pt x="12015" y="5129"/>
                  </a:cubicBezTo>
                  <a:cubicBezTo>
                    <a:pt x="12146" y="5087"/>
                    <a:pt x="12238" y="4969"/>
                    <a:pt x="12251" y="4835"/>
                  </a:cubicBezTo>
                  <a:cubicBezTo>
                    <a:pt x="12260" y="4727"/>
                    <a:pt x="12218" y="4622"/>
                    <a:pt x="12139" y="4553"/>
                  </a:cubicBezTo>
                  <a:cubicBezTo>
                    <a:pt x="11596" y="4069"/>
                    <a:pt x="10991" y="3785"/>
                    <a:pt x="10386" y="3729"/>
                  </a:cubicBezTo>
                  <a:cubicBezTo>
                    <a:pt x="10308" y="3721"/>
                    <a:pt x="10230" y="3717"/>
                    <a:pt x="10152" y="3717"/>
                  </a:cubicBezTo>
                  <a:cubicBezTo>
                    <a:pt x="9717" y="3717"/>
                    <a:pt x="9290" y="3840"/>
                    <a:pt x="8921" y="4076"/>
                  </a:cubicBezTo>
                  <a:cubicBezTo>
                    <a:pt x="8780" y="4164"/>
                    <a:pt x="8652" y="4272"/>
                    <a:pt x="8538" y="4393"/>
                  </a:cubicBezTo>
                  <a:lnTo>
                    <a:pt x="8538" y="3618"/>
                  </a:lnTo>
                  <a:cubicBezTo>
                    <a:pt x="9271" y="3533"/>
                    <a:pt x="9823" y="2911"/>
                    <a:pt x="9823" y="2175"/>
                  </a:cubicBezTo>
                  <a:lnTo>
                    <a:pt x="9823" y="1328"/>
                  </a:lnTo>
                  <a:cubicBezTo>
                    <a:pt x="9823" y="1106"/>
                    <a:pt x="9644" y="926"/>
                    <a:pt x="9424" y="926"/>
                  </a:cubicBezTo>
                  <a:lnTo>
                    <a:pt x="9238" y="926"/>
                  </a:lnTo>
                  <a:lnTo>
                    <a:pt x="9238" y="206"/>
                  </a:lnTo>
                  <a:cubicBezTo>
                    <a:pt x="9238" y="69"/>
                    <a:pt x="9134" y="0"/>
                    <a:pt x="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12"/>
            <p:cNvSpPr/>
            <p:nvPr/>
          </p:nvSpPr>
          <p:spPr>
            <a:xfrm>
              <a:off x="4126675" y="1752050"/>
              <a:ext cx="79750" cy="98250"/>
            </a:xfrm>
            <a:custGeom>
              <a:avLst/>
              <a:gdLst/>
              <a:ahLst/>
              <a:cxnLst/>
              <a:rect l="l" t="t" r="r" b="b"/>
              <a:pathLst>
                <a:path w="3190" h="3930" extrusionOk="0">
                  <a:moveTo>
                    <a:pt x="1845" y="527"/>
                  </a:moveTo>
                  <a:lnTo>
                    <a:pt x="1845" y="1639"/>
                  </a:lnTo>
                  <a:cubicBezTo>
                    <a:pt x="1845" y="1803"/>
                    <a:pt x="1979" y="1937"/>
                    <a:pt x="2143" y="1937"/>
                  </a:cubicBezTo>
                  <a:lnTo>
                    <a:pt x="2611" y="1937"/>
                  </a:lnTo>
                  <a:lnTo>
                    <a:pt x="1348" y="3406"/>
                  </a:lnTo>
                  <a:lnTo>
                    <a:pt x="1348" y="2294"/>
                  </a:lnTo>
                  <a:cubicBezTo>
                    <a:pt x="1348" y="2130"/>
                    <a:pt x="1214" y="1996"/>
                    <a:pt x="1050" y="1996"/>
                  </a:cubicBezTo>
                  <a:lnTo>
                    <a:pt x="583" y="1996"/>
                  </a:lnTo>
                  <a:lnTo>
                    <a:pt x="1845" y="527"/>
                  </a:lnTo>
                  <a:close/>
                  <a:moveTo>
                    <a:pt x="1909" y="1"/>
                  </a:moveTo>
                  <a:cubicBezTo>
                    <a:pt x="1809" y="1"/>
                    <a:pt x="1713" y="44"/>
                    <a:pt x="1646" y="125"/>
                  </a:cubicBezTo>
                  <a:lnTo>
                    <a:pt x="210" y="1793"/>
                  </a:lnTo>
                  <a:cubicBezTo>
                    <a:pt x="0" y="2035"/>
                    <a:pt x="171" y="2411"/>
                    <a:pt x="491" y="2411"/>
                  </a:cubicBezTo>
                  <a:lnTo>
                    <a:pt x="933" y="2411"/>
                  </a:lnTo>
                  <a:lnTo>
                    <a:pt x="933" y="3582"/>
                  </a:lnTo>
                  <a:cubicBezTo>
                    <a:pt x="929" y="3726"/>
                    <a:pt x="1021" y="3857"/>
                    <a:pt x="1158" y="3910"/>
                  </a:cubicBezTo>
                  <a:cubicBezTo>
                    <a:pt x="1198" y="3923"/>
                    <a:pt x="1240" y="3929"/>
                    <a:pt x="1283" y="3929"/>
                  </a:cubicBezTo>
                  <a:cubicBezTo>
                    <a:pt x="1384" y="3929"/>
                    <a:pt x="1479" y="3883"/>
                    <a:pt x="1548" y="3808"/>
                  </a:cubicBezTo>
                  <a:lnTo>
                    <a:pt x="2984" y="2137"/>
                  </a:lnTo>
                  <a:cubicBezTo>
                    <a:pt x="3190" y="1895"/>
                    <a:pt x="3016" y="1522"/>
                    <a:pt x="2699" y="1522"/>
                  </a:cubicBezTo>
                  <a:lnTo>
                    <a:pt x="2257" y="1522"/>
                  </a:lnTo>
                  <a:lnTo>
                    <a:pt x="2257" y="351"/>
                  </a:lnTo>
                  <a:cubicBezTo>
                    <a:pt x="2261" y="207"/>
                    <a:pt x="2169" y="76"/>
                    <a:pt x="2032" y="24"/>
                  </a:cubicBezTo>
                  <a:cubicBezTo>
                    <a:pt x="1991" y="8"/>
                    <a:pt x="1950" y="1"/>
                    <a:pt x="1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112"/>
          <p:cNvGrpSpPr/>
          <p:nvPr/>
        </p:nvGrpSpPr>
        <p:grpSpPr>
          <a:xfrm>
            <a:off x="3261725" y="1549750"/>
            <a:ext cx="322450" cy="353950"/>
            <a:chOff x="3261725" y="1549750"/>
            <a:chExt cx="322450" cy="353950"/>
          </a:xfrm>
        </p:grpSpPr>
        <p:sp>
          <p:nvSpPr>
            <p:cNvPr id="2372" name="Google Shape;2372;p112"/>
            <p:cNvSpPr/>
            <p:nvPr/>
          </p:nvSpPr>
          <p:spPr>
            <a:xfrm>
              <a:off x="3261725" y="1712075"/>
              <a:ext cx="294575" cy="191625"/>
            </a:xfrm>
            <a:custGeom>
              <a:avLst/>
              <a:gdLst/>
              <a:ahLst/>
              <a:cxnLst/>
              <a:rect l="l" t="t" r="r" b="b"/>
              <a:pathLst>
                <a:path w="11783" h="7665" extrusionOk="0">
                  <a:moveTo>
                    <a:pt x="2424" y="416"/>
                  </a:moveTo>
                  <a:lnTo>
                    <a:pt x="2424" y="1191"/>
                  </a:lnTo>
                  <a:lnTo>
                    <a:pt x="1809" y="1191"/>
                  </a:lnTo>
                  <a:lnTo>
                    <a:pt x="1809" y="416"/>
                  </a:lnTo>
                  <a:close/>
                  <a:moveTo>
                    <a:pt x="9970" y="416"/>
                  </a:moveTo>
                  <a:lnTo>
                    <a:pt x="9970" y="1191"/>
                  </a:lnTo>
                  <a:lnTo>
                    <a:pt x="9355" y="1191"/>
                  </a:lnTo>
                  <a:lnTo>
                    <a:pt x="9355" y="416"/>
                  </a:lnTo>
                  <a:close/>
                  <a:moveTo>
                    <a:pt x="2097" y="3883"/>
                  </a:moveTo>
                  <a:cubicBezTo>
                    <a:pt x="2169" y="3883"/>
                    <a:pt x="2224" y="3942"/>
                    <a:pt x="2224" y="4014"/>
                  </a:cubicBezTo>
                  <a:lnTo>
                    <a:pt x="2224" y="5790"/>
                  </a:lnTo>
                  <a:cubicBezTo>
                    <a:pt x="2224" y="5862"/>
                    <a:pt x="2169" y="5921"/>
                    <a:pt x="2097" y="5921"/>
                  </a:cubicBezTo>
                  <a:lnTo>
                    <a:pt x="1115" y="5921"/>
                  </a:lnTo>
                  <a:lnTo>
                    <a:pt x="1115" y="3883"/>
                  </a:lnTo>
                  <a:close/>
                  <a:moveTo>
                    <a:pt x="10670" y="2555"/>
                  </a:moveTo>
                  <a:lnTo>
                    <a:pt x="10670" y="3467"/>
                  </a:lnTo>
                  <a:lnTo>
                    <a:pt x="9686" y="3467"/>
                  </a:lnTo>
                  <a:cubicBezTo>
                    <a:pt x="9385" y="3467"/>
                    <a:pt x="9139" y="3713"/>
                    <a:pt x="9139" y="4014"/>
                  </a:cubicBezTo>
                  <a:lnTo>
                    <a:pt x="9139" y="5790"/>
                  </a:lnTo>
                  <a:cubicBezTo>
                    <a:pt x="9139" y="6091"/>
                    <a:pt x="9385" y="6336"/>
                    <a:pt x="9686" y="6336"/>
                  </a:cubicBezTo>
                  <a:lnTo>
                    <a:pt x="10670" y="6336"/>
                  </a:lnTo>
                  <a:lnTo>
                    <a:pt x="10670" y="7249"/>
                  </a:lnTo>
                  <a:lnTo>
                    <a:pt x="1115" y="7249"/>
                  </a:lnTo>
                  <a:lnTo>
                    <a:pt x="1115" y="6336"/>
                  </a:lnTo>
                  <a:lnTo>
                    <a:pt x="2097" y="6336"/>
                  </a:lnTo>
                  <a:cubicBezTo>
                    <a:pt x="2398" y="6336"/>
                    <a:pt x="2640" y="6091"/>
                    <a:pt x="2640" y="5790"/>
                  </a:cubicBezTo>
                  <a:lnTo>
                    <a:pt x="2640" y="4014"/>
                  </a:lnTo>
                  <a:cubicBezTo>
                    <a:pt x="2640" y="3713"/>
                    <a:pt x="2398" y="3467"/>
                    <a:pt x="2097" y="3467"/>
                  </a:cubicBezTo>
                  <a:lnTo>
                    <a:pt x="1115" y="3467"/>
                  </a:lnTo>
                  <a:lnTo>
                    <a:pt x="1115" y="2555"/>
                  </a:lnTo>
                  <a:close/>
                  <a:moveTo>
                    <a:pt x="1744" y="0"/>
                  </a:moveTo>
                  <a:cubicBezTo>
                    <a:pt x="1551" y="0"/>
                    <a:pt x="1397" y="157"/>
                    <a:pt x="1397" y="347"/>
                  </a:cubicBezTo>
                  <a:lnTo>
                    <a:pt x="1397" y="1191"/>
                  </a:lnTo>
                  <a:lnTo>
                    <a:pt x="347" y="1191"/>
                  </a:lnTo>
                  <a:cubicBezTo>
                    <a:pt x="157" y="1191"/>
                    <a:pt x="0" y="1345"/>
                    <a:pt x="0" y="1538"/>
                  </a:cubicBezTo>
                  <a:lnTo>
                    <a:pt x="0" y="2208"/>
                  </a:lnTo>
                  <a:cubicBezTo>
                    <a:pt x="0" y="2398"/>
                    <a:pt x="157" y="2555"/>
                    <a:pt x="347" y="2555"/>
                  </a:cubicBezTo>
                  <a:lnTo>
                    <a:pt x="697" y="2555"/>
                  </a:lnTo>
                  <a:lnTo>
                    <a:pt x="697" y="7318"/>
                  </a:lnTo>
                  <a:cubicBezTo>
                    <a:pt x="697" y="7507"/>
                    <a:pt x="854" y="7664"/>
                    <a:pt x="1044" y="7664"/>
                  </a:cubicBezTo>
                  <a:lnTo>
                    <a:pt x="10736" y="7664"/>
                  </a:lnTo>
                  <a:cubicBezTo>
                    <a:pt x="10929" y="7664"/>
                    <a:pt x="11083" y="7511"/>
                    <a:pt x="11083" y="7318"/>
                  </a:cubicBezTo>
                  <a:lnTo>
                    <a:pt x="11083" y="5325"/>
                  </a:lnTo>
                  <a:cubicBezTo>
                    <a:pt x="11083" y="5188"/>
                    <a:pt x="10979" y="5119"/>
                    <a:pt x="10876" y="5119"/>
                  </a:cubicBezTo>
                  <a:cubicBezTo>
                    <a:pt x="10773" y="5119"/>
                    <a:pt x="10670" y="5188"/>
                    <a:pt x="10670" y="5325"/>
                  </a:cubicBezTo>
                  <a:lnTo>
                    <a:pt x="10670" y="5921"/>
                  </a:lnTo>
                  <a:lnTo>
                    <a:pt x="9686" y="5921"/>
                  </a:lnTo>
                  <a:cubicBezTo>
                    <a:pt x="9614" y="5921"/>
                    <a:pt x="9555" y="5865"/>
                    <a:pt x="9555" y="5793"/>
                  </a:cubicBezTo>
                  <a:lnTo>
                    <a:pt x="9555" y="4017"/>
                  </a:lnTo>
                  <a:cubicBezTo>
                    <a:pt x="9555" y="3942"/>
                    <a:pt x="9614" y="3886"/>
                    <a:pt x="9686" y="3886"/>
                  </a:cubicBezTo>
                  <a:lnTo>
                    <a:pt x="10670" y="3886"/>
                  </a:lnTo>
                  <a:lnTo>
                    <a:pt x="10670" y="4357"/>
                  </a:lnTo>
                  <a:cubicBezTo>
                    <a:pt x="10675" y="4490"/>
                    <a:pt x="10776" y="4556"/>
                    <a:pt x="10877" y="4556"/>
                  </a:cubicBezTo>
                  <a:cubicBezTo>
                    <a:pt x="10978" y="4556"/>
                    <a:pt x="11079" y="4490"/>
                    <a:pt x="11086" y="4357"/>
                  </a:cubicBezTo>
                  <a:lnTo>
                    <a:pt x="11086" y="2555"/>
                  </a:lnTo>
                  <a:lnTo>
                    <a:pt x="11433" y="2555"/>
                  </a:lnTo>
                  <a:cubicBezTo>
                    <a:pt x="11626" y="2555"/>
                    <a:pt x="11783" y="2398"/>
                    <a:pt x="11783" y="2208"/>
                  </a:cubicBezTo>
                  <a:lnTo>
                    <a:pt x="11783" y="1538"/>
                  </a:lnTo>
                  <a:cubicBezTo>
                    <a:pt x="11783" y="1345"/>
                    <a:pt x="11626" y="1191"/>
                    <a:pt x="11433" y="1191"/>
                  </a:cubicBezTo>
                  <a:lnTo>
                    <a:pt x="10386" y="1191"/>
                  </a:lnTo>
                  <a:lnTo>
                    <a:pt x="10386" y="347"/>
                  </a:lnTo>
                  <a:cubicBezTo>
                    <a:pt x="10386" y="157"/>
                    <a:pt x="10229" y="0"/>
                    <a:pt x="10039" y="0"/>
                  </a:cubicBezTo>
                  <a:lnTo>
                    <a:pt x="9293" y="0"/>
                  </a:lnTo>
                  <a:cubicBezTo>
                    <a:pt x="9100" y="0"/>
                    <a:pt x="8943" y="157"/>
                    <a:pt x="8943" y="347"/>
                  </a:cubicBezTo>
                  <a:lnTo>
                    <a:pt x="8943" y="1191"/>
                  </a:lnTo>
                  <a:lnTo>
                    <a:pt x="6375" y="1191"/>
                  </a:lnTo>
                  <a:cubicBezTo>
                    <a:pt x="6101" y="1191"/>
                    <a:pt x="6101" y="1603"/>
                    <a:pt x="6375" y="1603"/>
                  </a:cubicBezTo>
                  <a:lnTo>
                    <a:pt x="11370" y="1603"/>
                  </a:lnTo>
                  <a:lnTo>
                    <a:pt x="11370" y="2139"/>
                  </a:lnTo>
                  <a:lnTo>
                    <a:pt x="415" y="2139"/>
                  </a:lnTo>
                  <a:lnTo>
                    <a:pt x="415" y="1603"/>
                  </a:lnTo>
                  <a:lnTo>
                    <a:pt x="5407" y="1603"/>
                  </a:lnTo>
                  <a:cubicBezTo>
                    <a:pt x="5522" y="1603"/>
                    <a:pt x="5613" y="1511"/>
                    <a:pt x="5613" y="1397"/>
                  </a:cubicBezTo>
                  <a:cubicBezTo>
                    <a:pt x="5613" y="1282"/>
                    <a:pt x="5522" y="1188"/>
                    <a:pt x="5407" y="1188"/>
                  </a:cubicBezTo>
                  <a:lnTo>
                    <a:pt x="2839" y="1188"/>
                  </a:lnTo>
                  <a:lnTo>
                    <a:pt x="2839" y="347"/>
                  </a:lnTo>
                  <a:cubicBezTo>
                    <a:pt x="2839" y="157"/>
                    <a:pt x="2686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12"/>
            <p:cNvSpPr/>
            <p:nvPr/>
          </p:nvSpPr>
          <p:spPr>
            <a:xfrm>
              <a:off x="3341600" y="1549750"/>
              <a:ext cx="242575" cy="179075"/>
            </a:xfrm>
            <a:custGeom>
              <a:avLst/>
              <a:gdLst/>
              <a:ahLst/>
              <a:cxnLst/>
              <a:rect l="l" t="t" r="r" b="b"/>
              <a:pathLst>
                <a:path w="9703" h="7163" extrusionOk="0">
                  <a:moveTo>
                    <a:pt x="9288" y="415"/>
                  </a:moveTo>
                  <a:lnTo>
                    <a:pt x="9288" y="3013"/>
                  </a:lnTo>
                  <a:lnTo>
                    <a:pt x="6360" y="3013"/>
                  </a:lnTo>
                  <a:lnTo>
                    <a:pt x="6360" y="415"/>
                  </a:lnTo>
                  <a:close/>
                  <a:moveTo>
                    <a:pt x="2055" y="4014"/>
                  </a:moveTo>
                  <a:lnTo>
                    <a:pt x="1862" y="5103"/>
                  </a:lnTo>
                  <a:cubicBezTo>
                    <a:pt x="1826" y="5319"/>
                    <a:pt x="1970" y="5525"/>
                    <a:pt x="2186" y="5564"/>
                  </a:cubicBezTo>
                  <a:cubicBezTo>
                    <a:pt x="2464" y="5610"/>
                    <a:pt x="2510" y="5630"/>
                    <a:pt x="2615" y="5630"/>
                  </a:cubicBezTo>
                  <a:cubicBezTo>
                    <a:pt x="2971" y="5626"/>
                    <a:pt x="3275" y="5371"/>
                    <a:pt x="3337" y="5021"/>
                  </a:cubicBezTo>
                  <a:lnTo>
                    <a:pt x="3498" y="4115"/>
                  </a:lnTo>
                  <a:cubicBezTo>
                    <a:pt x="3498" y="4115"/>
                    <a:pt x="3498" y="4112"/>
                    <a:pt x="3498" y="4108"/>
                  </a:cubicBezTo>
                  <a:cubicBezTo>
                    <a:pt x="4024" y="4462"/>
                    <a:pt x="4257" y="5119"/>
                    <a:pt x="4073" y="5724"/>
                  </a:cubicBezTo>
                  <a:cubicBezTo>
                    <a:pt x="3887" y="6329"/>
                    <a:pt x="3329" y="6744"/>
                    <a:pt x="2695" y="6745"/>
                  </a:cubicBezTo>
                  <a:lnTo>
                    <a:pt x="2695" y="6745"/>
                  </a:lnTo>
                  <a:cubicBezTo>
                    <a:pt x="2025" y="6744"/>
                    <a:pt x="1447" y="6283"/>
                    <a:pt x="1293" y="5633"/>
                  </a:cubicBezTo>
                  <a:cubicBezTo>
                    <a:pt x="1143" y="4982"/>
                    <a:pt x="1457" y="4311"/>
                    <a:pt x="2055" y="4014"/>
                  </a:cubicBezTo>
                  <a:close/>
                  <a:moveTo>
                    <a:pt x="6288" y="0"/>
                  </a:moveTo>
                  <a:cubicBezTo>
                    <a:pt x="6098" y="0"/>
                    <a:pt x="5944" y="154"/>
                    <a:pt x="5944" y="347"/>
                  </a:cubicBezTo>
                  <a:lnTo>
                    <a:pt x="5944" y="438"/>
                  </a:lnTo>
                  <a:lnTo>
                    <a:pt x="3701" y="438"/>
                  </a:lnTo>
                  <a:cubicBezTo>
                    <a:pt x="3436" y="451"/>
                    <a:pt x="3436" y="844"/>
                    <a:pt x="3701" y="854"/>
                  </a:cubicBezTo>
                  <a:lnTo>
                    <a:pt x="5944" y="854"/>
                  </a:lnTo>
                  <a:lnTo>
                    <a:pt x="5944" y="2571"/>
                  </a:lnTo>
                  <a:lnTo>
                    <a:pt x="4921" y="2571"/>
                  </a:lnTo>
                  <a:cubicBezTo>
                    <a:pt x="4767" y="2571"/>
                    <a:pt x="4636" y="2682"/>
                    <a:pt x="4607" y="2833"/>
                  </a:cubicBezTo>
                  <a:lnTo>
                    <a:pt x="4561" y="3101"/>
                  </a:lnTo>
                  <a:cubicBezTo>
                    <a:pt x="4496" y="3450"/>
                    <a:pt x="4193" y="3693"/>
                    <a:pt x="3848" y="3693"/>
                  </a:cubicBezTo>
                  <a:cubicBezTo>
                    <a:pt x="3808" y="3693"/>
                    <a:pt x="3768" y="3690"/>
                    <a:pt x="3727" y="3683"/>
                  </a:cubicBezTo>
                  <a:cubicBezTo>
                    <a:pt x="3676" y="3676"/>
                    <a:pt x="3617" y="3658"/>
                    <a:pt x="3546" y="3658"/>
                  </a:cubicBezTo>
                  <a:cubicBezTo>
                    <a:pt x="3519" y="3658"/>
                    <a:pt x="3492" y="3661"/>
                    <a:pt x="3462" y="3667"/>
                  </a:cubicBezTo>
                  <a:cubicBezTo>
                    <a:pt x="3272" y="3703"/>
                    <a:pt x="3122" y="3853"/>
                    <a:pt x="3086" y="4043"/>
                  </a:cubicBezTo>
                  <a:lnTo>
                    <a:pt x="2932" y="4949"/>
                  </a:lnTo>
                  <a:cubicBezTo>
                    <a:pt x="2903" y="5104"/>
                    <a:pt x="2766" y="5212"/>
                    <a:pt x="2613" y="5212"/>
                  </a:cubicBezTo>
                  <a:cubicBezTo>
                    <a:pt x="2595" y="5212"/>
                    <a:pt x="2577" y="5211"/>
                    <a:pt x="2559" y="5208"/>
                  </a:cubicBezTo>
                  <a:lnTo>
                    <a:pt x="2274" y="5155"/>
                  </a:lnTo>
                  <a:lnTo>
                    <a:pt x="2729" y="2581"/>
                  </a:lnTo>
                  <a:cubicBezTo>
                    <a:pt x="2755" y="2427"/>
                    <a:pt x="2636" y="2338"/>
                    <a:pt x="2519" y="2338"/>
                  </a:cubicBezTo>
                  <a:cubicBezTo>
                    <a:pt x="2429" y="2338"/>
                    <a:pt x="2340" y="2391"/>
                    <a:pt x="2320" y="2509"/>
                  </a:cubicBezTo>
                  <a:lnTo>
                    <a:pt x="2137" y="3529"/>
                  </a:lnTo>
                  <a:cubicBezTo>
                    <a:pt x="1718" y="3660"/>
                    <a:pt x="1358" y="3935"/>
                    <a:pt x="1126" y="4308"/>
                  </a:cubicBezTo>
                  <a:lnTo>
                    <a:pt x="488" y="2646"/>
                  </a:lnTo>
                  <a:cubicBezTo>
                    <a:pt x="439" y="2515"/>
                    <a:pt x="459" y="2368"/>
                    <a:pt x="544" y="2257"/>
                  </a:cubicBezTo>
                  <a:lnTo>
                    <a:pt x="1561" y="900"/>
                  </a:lnTo>
                  <a:cubicBezTo>
                    <a:pt x="1584" y="873"/>
                    <a:pt x="1617" y="857"/>
                    <a:pt x="1650" y="857"/>
                  </a:cubicBezTo>
                  <a:lnTo>
                    <a:pt x="2736" y="857"/>
                  </a:lnTo>
                  <a:cubicBezTo>
                    <a:pt x="3000" y="844"/>
                    <a:pt x="3000" y="451"/>
                    <a:pt x="2736" y="442"/>
                  </a:cubicBezTo>
                  <a:lnTo>
                    <a:pt x="1650" y="442"/>
                  </a:lnTo>
                  <a:cubicBezTo>
                    <a:pt x="1486" y="442"/>
                    <a:pt x="1329" y="517"/>
                    <a:pt x="1231" y="651"/>
                  </a:cubicBezTo>
                  <a:lnTo>
                    <a:pt x="210" y="2008"/>
                  </a:lnTo>
                  <a:cubicBezTo>
                    <a:pt x="43" y="2234"/>
                    <a:pt x="1" y="2532"/>
                    <a:pt x="102" y="2794"/>
                  </a:cubicBezTo>
                  <a:lnTo>
                    <a:pt x="838" y="4717"/>
                  </a:lnTo>
                  <a:cubicBezTo>
                    <a:pt x="855" y="4759"/>
                    <a:pt x="874" y="4799"/>
                    <a:pt x="900" y="4838"/>
                  </a:cubicBezTo>
                  <a:cubicBezTo>
                    <a:pt x="861" y="4992"/>
                    <a:pt x="842" y="5149"/>
                    <a:pt x="842" y="5306"/>
                  </a:cubicBezTo>
                  <a:cubicBezTo>
                    <a:pt x="842" y="6368"/>
                    <a:pt x="1713" y="7162"/>
                    <a:pt x="2697" y="7162"/>
                  </a:cubicBezTo>
                  <a:cubicBezTo>
                    <a:pt x="2912" y="7162"/>
                    <a:pt x="3132" y="7124"/>
                    <a:pt x="3351" y="7043"/>
                  </a:cubicBezTo>
                  <a:cubicBezTo>
                    <a:pt x="4564" y="6588"/>
                    <a:pt x="4947" y="5060"/>
                    <a:pt x="4093" y="4086"/>
                  </a:cubicBezTo>
                  <a:cubicBezTo>
                    <a:pt x="4544" y="3987"/>
                    <a:pt x="4891" y="3628"/>
                    <a:pt x="4973" y="3173"/>
                  </a:cubicBezTo>
                  <a:lnTo>
                    <a:pt x="5006" y="2986"/>
                  </a:lnTo>
                  <a:lnTo>
                    <a:pt x="5948" y="2986"/>
                  </a:lnTo>
                  <a:lnTo>
                    <a:pt x="5948" y="3081"/>
                  </a:lnTo>
                  <a:cubicBezTo>
                    <a:pt x="5948" y="3271"/>
                    <a:pt x="6101" y="3425"/>
                    <a:pt x="6291" y="3425"/>
                  </a:cubicBezTo>
                  <a:lnTo>
                    <a:pt x="9360" y="3425"/>
                  </a:lnTo>
                  <a:cubicBezTo>
                    <a:pt x="9549" y="3425"/>
                    <a:pt x="9703" y="3271"/>
                    <a:pt x="9703" y="3081"/>
                  </a:cubicBezTo>
                  <a:lnTo>
                    <a:pt x="9703" y="347"/>
                  </a:lnTo>
                  <a:cubicBezTo>
                    <a:pt x="9703" y="154"/>
                    <a:pt x="9546" y="0"/>
                    <a:pt x="9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12"/>
            <p:cNvSpPr/>
            <p:nvPr/>
          </p:nvSpPr>
          <p:spPr>
            <a:xfrm>
              <a:off x="3374325" y="1792425"/>
              <a:ext cx="69275" cy="84475"/>
            </a:xfrm>
            <a:custGeom>
              <a:avLst/>
              <a:gdLst/>
              <a:ahLst/>
              <a:cxnLst/>
              <a:rect l="l" t="t" r="r" b="b"/>
              <a:pathLst>
                <a:path w="2771" h="3379" extrusionOk="0">
                  <a:moveTo>
                    <a:pt x="1564" y="564"/>
                  </a:moveTo>
                  <a:lnTo>
                    <a:pt x="1564" y="1415"/>
                  </a:lnTo>
                  <a:cubicBezTo>
                    <a:pt x="1564" y="1572"/>
                    <a:pt x="1691" y="1699"/>
                    <a:pt x="1849" y="1699"/>
                  </a:cubicBezTo>
                  <a:lnTo>
                    <a:pt x="2172" y="1699"/>
                  </a:lnTo>
                  <a:lnTo>
                    <a:pt x="1211" y="2815"/>
                  </a:lnTo>
                  <a:lnTo>
                    <a:pt x="1211" y="1964"/>
                  </a:lnTo>
                  <a:cubicBezTo>
                    <a:pt x="1211" y="1807"/>
                    <a:pt x="1083" y="1683"/>
                    <a:pt x="929" y="1683"/>
                  </a:cubicBezTo>
                  <a:lnTo>
                    <a:pt x="605" y="1683"/>
                  </a:lnTo>
                  <a:lnTo>
                    <a:pt x="1564" y="564"/>
                  </a:lnTo>
                  <a:close/>
                  <a:moveTo>
                    <a:pt x="1648" y="0"/>
                  </a:moveTo>
                  <a:cubicBezTo>
                    <a:pt x="1559" y="0"/>
                    <a:pt x="1469" y="36"/>
                    <a:pt x="1400" y="116"/>
                  </a:cubicBezTo>
                  <a:lnTo>
                    <a:pt x="193" y="1523"/>
                  </a:lnTo>
                  <a:cubicBezTo>
                    <a:pt x="0" y="1745"/>
                    <a:pt x="161" y="2095"/>
                    <a:pt x="455" y="2095"/>
                  </a:cubicBezTo>
                  <a:lnTo>
                    <a:pt x="795" y="2095"/>
                  </a:lnTo>
                  <a:lnTo>
                    <a:pt x="795" y="3050"/>
                  </a:lnTo>
                  <a:cubicBezTo>
                    <a:pt x="793" y="3250"/>
                    <a:pt x="955" y="3379"/>
                    <a:pt x="1123" y="3379"/>
                  </a:cubicBezTo>
                  <a:cubicBezTo>
                    <a:pt x="1212" y="3379"/>
                    <a:pt x="1302" y="3343"/>
                    <a:pt x="1371" y="3263"/>
                  </a:cubicBezTo>
                  <a:lnTo>
                    <a:pt x="2581" y="1856"/>
                  </a:lnTo>
                  <a:cubicBezTo>
                    <a:pt x="2771" y="1631"/>
                    <a:pt x="2611" y="1284"/>
                    <a:pt x="2316" y="1284"/>
                  </a:cubicBezTo>
                  <a:lnTo>
                    <a:pt x="1979" y="1284"/>
                  </a:lnTo>
                  <a:lnTo>
                    <a:pt x="1979" y="329"/>
                  </a:lnTo>
                  <a:cubicBezTo>
                    <a:pt x="1979" y="129"/>
                    <a:pt x="1816" y="0"/>
                    <a:pt x="1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112"/>
          <p:cNvGrpSpPr/>
          <p:nvPr/>
        </p:nvGrpSpPr>
        <p:grpSpPr>
          <a:xfrm>
            <a:off x="2567025" y="1549750"/>
            <a:ext cx="268725" cy="353950"/>
            <a:chOff x="2567025" y="1549750"/>
            <a:chExt cx="268725" cy="353950"/>
          </a:xfrm>
        </p:grpSpPr>
        <p:sp>
          <p:nvSpPr>
            <p:cNvPr id="2376" name="Google Shape;2376;p112"/>
            <p:cNvSpPr/>
            <p:nvPr/>
          </p:nvSpPr>
          <p:spPr>
            <a:xfrm>
              <a:off x="2567025" y="1549750"/>
              <a:ext cx="268725" cy="353950"/>
            </a:xfrm>
            <a:custGeom>
              <a:avLst/>
              <a:gdLst/>
              <a:ahLst/>
              <a:cxnLst/>
              <a:rect l="l" t="t" r="r" b="b"/>
              <a:pathLst>
                <a:path w="10749" h="14158" extrusionOk="0">
                  <a:moveTo>
                    <a:pt x="8211" y="412"/>
                  </a:moveTo>
                  <a:cubicBezTo>
                    <a:pt x="8318" y="412"/>
                    <a:pt x="8410" y="504"/>
                    <a:pt x="8410" y="615"/>
                  </a:cubicBezTo>
                  <a:lnTo>
                    <a:pt x="8410" y="3435"/>
                  </a:lnTo>
                  <a:lnTo>
                    <a:pt x="8011" y="3435"/>
                  </a:lnTo>
                  <a:lnTo>
                    <a:pt x="8011" y="1161"/>
                  </a:lnTo>
                  <a:cubicBezTo>
                    <a:pt x="8011" y="972"/>
                    <a:pt x="7854" y="815"/>
                    <a:pt x="7661" y="815"/>
                  </a:cubicBezTo>
                  <a:lnTo>
                    <a:pt x="6958" y="815"/>
                  </a:lnTo>
                  <a:cubicBezTo>
                    <a:pt x="6683" y="815"/>
                    <a:pt x="6683" y="1230"/>
                    <a:pt x="6958" y="1230"/>
                  </a:cubicBezTo>
                  <a:lnTo>
                    <a:pt x="7596" y="1230"/>
                  </a:lnTo>
                  <a:lnTo>
                    <a:pt x="7596" y="2506"/>
                  </a:lnTo>
                  <a:lnTo>
                    <a:pt x="3153" y="2506"/>
                  </a:lnTo>
                  <a:lnTo>
                    <a:pt x="3153" y="1230"/>
                  </a:lnTo>
                  <a:lnTo>
                    <a:pt x="5989" y="1230"/>
                  </a:lnTo>
                  <a:cubicBezTo>
                    <a:pt x="6104" y="1230"/>
                    <a:pt x="6199" y="1138"/>
                    <a:pt x="6199" y="1024"/>
                  </a:cubicBezTo>
                  <a:cubicBezTo>
                    <a:pt x="6199" y="906"/>
                    <a:pt x="6104" y="815"/>
                    <a:pt x="5989" y="815"/>
                  </a:cubicBezTo>
                  <a:lnTo>
                    <a:pt x="3088" y="815"/>
                  </a:lnTo>
                  <a:cubicBezTo>
                    <a:pt x="2895" y="815"/>
                    <a:pt x="2741" y="972"/>
                    <a:pt x="2741" y="1161"/>
                  </a:cubicBezTo>
                  <a:lnTo>
                    <a:pt x="2741" y="3435"/>
                  </a:lnTo>
                  <a:lnTo>
                    <a:pt x="2339" y="3435"/>
                  </a:lnTo>
                  <a:lnTo>
                    <a:pt x="2339" y="615"/>
                  </a:lnTo>
                  <a:cubicBezTo>
                    <a:pt x="2339" y="504"/>
                    <a:pt x="2427" y="412"/>
                    <a:pt x="2538" y="412"/>
                  </a:cubicBezTo>
                  <a:close/>
                  <a:moveTo>
                    <a:pt x="10265" y="2921"/>
                  </a:moveTo>
                  <a:cubicBezTo>
                    <a:pt x="10301" y="2921"/>
                    <a:pt x="10333" y="2951"/>
                    <a:pt x="10333" y="2990"/>
                  </a:cubicBezTo>
                  <a:lnTo>
                    <a:pt x="10333" y="4321"/>
                  </a:lnTo>
                  <a:lnTo>
                    <a:pt x="415" y="4321"/>
                  </a:lnTo>
                  <a:lnTo>
                    <a:pt x="415" y="2990"/>
                  </a:lnTo>
                  <a:cubicBezTo>
                    <a:pt x="415" y="2951"/>
                    <a:pt x="445" y="2921"/>
                    <a:pt x="484" y="2921"/>
                  </a:cubicBezTo>
                  <a:lnTo>
                    <a:pt x="1923" y="2921"/>
                  </a:lnTo>
                  <a:lnTo>
                    <a:pt x="1923" y="3503"/>
                  </a:lnTo>
                  <a:cubicBezTo>
                    <a:pt x="1923" y="3693"/>
                    <a:pt x="2077" y="3847"/>
                    <a:pt x="2270" y="3847"/>
                  </a:cubicBezTo>
                  <a:lnTo>
                    <a:pt x="2807" y="3847"/>
                  </a:lnTo>
                  <a:cubicBezTo>
                    <a:pt x="3000" y="3847"/>
                    <a:pt x="3153" y="3693"/>
                    <a:pt x="3153" y="3503"/>
                  </a:cubicBezTo>
                  <a:lnTo>
                    <a:pt x="3153" y="2921"/>
                  </a:lnTo>
                  <a:lnTo>
                    <a:pt x="7596" y="2921"/>
                  </a:lnTo>
                  <a:lnTo>
                    <a:pt x="7596" y="3503"/>
                  </a:lnTo>
                  <a:cubicBezTo>
                    <a:pt x="7596" y="3693"/>
                    <a:pt x="7749" y="3847"/>
                    <a:pt x="7939" y="3847"/>
                  </a:cubicBezTo>
                  <a:lnTo>
                    <a:pt x="8479" y="3847"/>
                  </a:lnTo>
                  <a:cubicBezTo>
                    <a:pt x="8668" y="3847"/>
                    <a:pt x="8822" y="3693"/>
                    <a:pt x="8825" y="3503"/>
                  </a:cubicBezTo>
                  <a:lnTo>
                    <a:pt x="8825" y="2921"/>
                  </a:lnTo>
                  <a:close/>
                  <a:moveTo>
                    <a:pt x="2538" y="0"/>
                  </a:moveTo>
                  <a:cubicBezTo>
                    <a:pt x="2202" y="0"/>
                    <a:pt x="1927" y="275"/>
                    <a:pt x="1927" y="615"/>
                  </a:cubicBezTo>
                  <a:lnTo>
                    <a:pt x="1927" y="2506"/>
                  </a:lnTo>
                  <a:lnTo>
                    <a:pt x="484" y="2506"/>
                  </a:lnTo>
                  <a:cubicBezTo>
                    <a:pt x="216" y="2506"/>
                    <a:pt x="0" y="2722"/>
                    <a:pt x="0" y="2990"/>
                  </a:cubicBezTo>
                  <a:lnTo>
                    <a:pt x="0" y="10654"/>
                  </a:lnTo>
                  <a:cubicBezTo>
                    <a:pt x="0" y="10768"/>
                    <a:pt x="92" y="10860"/>
                    <a:pt x="206" y="10860"/>
                  </a:cubicBezTo>
                  <a:cubicBezTo>
                    <a:pt x="321" y="10860"/>
                    <a:pt x="415" y="10768"/>
                    <a:pt x="415" y="10654"/>
                  </a:cubicBezTo>
                  <a:lnTo>
                    <a:pt x="415" y="4733"/>
                  </a:lnTo>
                  <a:lnTo>
                    <a:pt x="10333" y="4733"/>
                  </a:lnTo>
                  <a:lnTo>
                    <a:pt x="10333" y="13673"/>
                  </a:lnTo>
                  <a:cubicBezTo>
                    <a:pt x="10333" y="13712"/>
                    <a:pt x="10301" y="13742"/>
                    <a:pt x="10265" y="13742"/>
                  </a:cubicBezTo>
                  <a:lnTo>
                    <a:pt x="484" y="13742"/>
                  </a:lnTo>
                  <a:cubicBezTo>
                    <a:pt x="445" y="13742"/>
                    <a:pt x="415" y="13712"/>
                    <a:pt x="415" y="13673"/>
                  </a:cubicBezTo>
                  <a:lnTo>
                    <a:pt x="415" y="11622"/>
                  </a:lnTo>
                  <a:cubicBezTo>
                    <a:pt x="415" y="11483"/>
                    <a:pt x="312" y="11414"/>
                    <a:pt x="208" y="11414"/>
                  </a:cubicBezTo>
                  <a:cubicBezTo>
                    <a:pt x="104" y="11414"/>
                    <a:pt x="0" y="11483"/>
                    <a:pt x="0" y="11622"/>
                  </a:cubicBezTo>
                  <a:lnTo>
                    <a:pt x="0" y="13673"/>
                  </a:lnTo>
                  <a:cubicBezTo>
                    <a:pt x="0" y="13941"/>
                    <a:pt x="216" y="14157"/>
                    <a:pt x="484" y="14157"/>
                  </a:cubicBezTo>
                  <a:lnTo>
                    <a:pt x="10265" y="14157"/>
                  </a:lnTo>
                  <a:cubicBezTo>
                    <a:pt x="10530" y="14157"/>
                    <a:pt x="10746" y="13941"/>
                    <a:pt x="10749" y="13673"/>
                  </a:cubicBezTo>
                  <a:lnTo>
                    <a:pt x="10749" y="2990"/>
                  </a:lnTo>
                  <a:cubicBezTo>
                    <a:pt x="10746" y="2722"/>
                    <a:pt x="10530" y="2506"/>
                    <a:pt x="10265" y="2506"/>
                  </a:cubicBezTo>
                  <a:lnTo>
                    <a:pt x="8825" y="2506"/>
                  </a:lnTo>
                  <a:lnTo>
                    <a:pt x="8825" y="615"/>
                  </a:lnTo>
                  <a:cubicBezTo>
                    <a:pt x="8825" y="275"/>
                    <a:pt x="8551" y="0"/>
                    <a:pt x="8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12"/>
            <p:cNvSpPr/>
            <p:nvPr/>
          </p:nvSpPr>
          <p:spPr>
            <a:xfrm>
              <a:off x="2635950" y="1733425"/>
              <a:ext cx="130700" cy="94475"/>
            </a:xfrm>
            <a:custGeom>
              <a:avLst/>
              <a:gdLst/>
              <a:ahLst/>
              <a:cxnLst/>
              <a:rect l="l" t="t" r="r" b="b"/>
              <a:pathLst>
                <a:path w="5228" h="3779" extrusionOk="0">
                  <a:moveTo>
                    <a:pt x="2812" y="415"/>
                  </a:moveTo>
                  <a:cubicBezTo>
                    <a:pt x="2822" y="415"/>
                    <a:pt x="2831" y="415"/>
                    <a:pt x="2840" y="415"/>
                  </a:cubicBezTo>
                  <a:cubicBezTo>
                    <a:pt x="3265" y="415"/>
                    <a:pt x="3733" y="517"/>
                    <a:pt x="4233" y="759"/>
                  </a:cubicBezTo>
                  <a:cubicBezTo>
                    <a:pt x="3648" y="785"/>
                    <a:pt x="2967" y="945"/>
                    <a:pt x="2339" y="1217"/>
                  </a:cubicBezTo>
                  <a:cubicBezTo>
                    <a:pt x="1646" y="1521"/>
                    <a:pt x="1074" y="1933"/>
                    <a:pt x="661" y="2420"/>
                  </a:cubicBezTo>
                  <a:cubicBezTo>
                    <a:pt x="540" y="1963"/>
                    <a:pt x="759" y="1410"/>
                    <a:pt x="1244" y="988"/>
                  </a:cubicBezTo>
                  <a:lnTo>
                    <a:pt x="1244" y="991"/>
                  </a:lnTo>
                  <a:cubicBezTo>
                    <a:pt x="1682" y="617"/>
                    <a:pt x="2237" y="415"/>
                    <a:pt x="2812" y="415"/>
                  </a:cubicBezTo>
                  <a:close/>
                  <a:moveTo>
                    <a:pt x="4404" y="1170"/>
                  </a:moveTo>
                  <a:cubicBezTo>
                    <a:pt x="4421" y="1170"/>
                    <a:pt x="4439" y="1171"/>
                    <a:pt x="4456" y="1171"/>
                  </a:cubicBezTo>
                  <a:cubicBezTo>
                    <a:pt x="4073" y="1446"/>
                    <a:pt x="3739" y="1845"/>
                    <a:pt x="3412" y="2237"/>
                  </a:cubicBezTo>
                  <a:cubicBezTo>
                    <a:pt x="3160" y="2535"/>
                    <a:pt x="2928" y="2813"/>
                    <a:pt x="2686" y="3026"/>
                  </a:cubicBezTo>
                  <a:cubicBezTo>
                    <a:pt x="2430" y="3250"/>
                    <a:pt x="2130" y="3365"/>
                    <a:pt x="1835" y="3365"/>
                  </a:cubicBezTo>
                  <a:cubicBezTo>
                    <a:pt x="1473" y="3365"/>
                    <a:pt x="1119" y="3190"/>
                    <a:pt x="864" y="2829"/>
                  </a:cubicBezTo>
                  <a:cubicBezTo>
                    <a:pt x="1352" y="2178"/>
                    <a:pt x="2061" y="1792"/>
                    <a:pt x="2510" y="1596"/>
                  </a:cubicBezTo>
                  <a:cubicBezTo>
                    <a:pt x="3138" y="1323"/>
                    <a:pt x="3840" y="1170"/>
                    <a:pt x="4404" y="1170"/>
                  </a:cubicBezTo>
                  <a:close/>
                  <a:moveTo>
                    <a:pt x="2836" y="0"/>
                  </a:moveTo>
                  <a:cubicBezTo>
                    <a:pt x="2791" y="0"/>
                    <a:pt x="2747" y="1"/>
                    <a:pt x="2703" y="3"/>
                  </a:cubicBezTo>
                  <a:cubicBezTo>
                    <a:pt x="2068" y="29"/>
                    <a:pt x="1460" y="265"/>
                    <a:pt x="975" y="674"/>
                  </a:cubicBezTo>
                  <a:cubicBezTo>
                    <a:pt x="338" y="1227"/>
                    <a:pt x="1" y="2070"/>
                    <a:pt x="377" y="2813"/>
                  </a:cubicBezTo>
                  <a:cubicBezTo>
                    <a:pt x="266" y="2993"/>
                    <a:pt x="171" y="3183"/>
                    <a:pt x="99" y="3382"/>
                  </a:cubicBezTo>
                  <a:cubicBezTo>
                    <a:pt x="50" y="3520"/>
                    <a:pt x="151" y="3660"/>
                    <a:pt x="295" y="3660"/>
                  </a:cubicBezTo>
                  <a:lnTo>
                    <a:pt x="292" y="3663"/>
                  </a:lnTo>
                  <a:cubicBezTo>
                    <a:pt x="377" y="3663"/>
                    <a:pt x="455" y="3608"/>
                    <a:pt x="485" y="3526"/>
                  </a:cubicBezTo>
                  <a:cubicBezTo>
                    <a:pt x="527" y="3415"/>
                    <a:pt x="576" y="3307"/>
                    <a:pt x="632" y="3202"/>
                  </a:cubicBezTo>
                  <a:cubicBezTo>
                    <a:pt x="955" y="3585"/>
                    <a:pt x="1390" y="3778"/>
                    <a:pt x="1836" y="3778"/>
                  </a:cubicBezTo>
                  <a:cubicBezTo>
                    <a:pt x="2224" y="3778"/>
                    <a:pt x="2621" y="3632"/>
                    <a:pt x="2961" y="3336"/>
                  </a:cubicBezTo>
                  <a:cubicBezTo>
                    <a:pt x="3226" y="3104"/>
                    <a:pt x="3484" y="2797"/>
                    <a:pt x="3733" y="2502"/>
                  </a:cubicBezTo>
                  <a:cubicBezTo>
                    <a:pt x="4116" y="2044"/>
                    <a:pt x="4508" y="1573"/>
                    <a:pt x="4943" y="1357"/>
                  </a:cubicBezTo>
                  <a:cubicBezTo>
                    <a:pt x="5202" y="1233"/>
                    <a:pt x="5228" y="870"/>
                    <a:pt x="4989" y="710"/>
                  </a:cubicBezTo>
                  <a:cubicBezTo>
                    <a:pt x="4284" y="245"/>
                    <a:pt x="3545" y="0"/>
                    <a:pt x="2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112"/>
          <p:cNvGrpSpPr/>
          <p:nvPr/>
        </p:nvGrpSpPr>
        <p:grpSpPr>
          <a:xfrm>
            <a:off x="1762150" y="1549725"/>
            <a:ext cx="352825" cy="353975"/>
            <a:chOff x="1762150" y="1549725"/>
            <a:chExt cx="352825" cy="353975"/>
          </a:xfrm>
        </p:grpSpPr>
        <p:sp>
          <p:nvSpPr>
            <p:cNvPr id="2379" name="Google Shape;2379;p112"/>
            <p:cNvSpPr/>
            <p:nvPr/>
          </p:nvSpPr>
          <p:spPr>
            <a:xfrm>
              <a:off x="1762150" y="1549725"/>
              <a:ext cx="352825" cy="353975"/>
            </a:xfrm>
            <a:custGeom>
              <a:avLst/>
              <a:gdLst/>
              <a:ahLst/>
              <a:cxnLst/>
              <a:rect l="l" t="t" r="r" b="b"/>
              <a:pathLst>
                <a:path w="14113" h="14159" extrusionOk="0">
                  <a:moveTo>
                    <a:pt x="7766" y="415"/>
                  </a:moveTo>
                  <a:cubicBezTo>
                    <a:pt x="8031" y="415"/>
                    <a:pt x="8273" y="479"/>
                    <a:pt x="8473" y="580"/>
                  </a:cubicBezTo>
                  <a:cubicBezTo>
                    <a:pt x="8754" y="721"/>
                    <a:pt x="8954" y="933"/>
                    <a:pt x="9032" y="1159"/>
                  </a:cubicBezTo>
                  <a:cubicBezTo>
                    <a:pt x="8499" y="871"/>
                    <a:pt x="7846" y="735"/>
                    <a:pt x="7226" y="735"/>
                  </a:cubicBezTo>
                  <a:cubicBezTo>
                    <a:pt x="7043" y="735"/>
                    <a:pt x="6863" y="747"/>
                    <a:pt x="6690" y="770"/>
                  </a:cubicBezTo>
                  <a:cubicBezTo>
                    <a:pt x="7061" y="516"/>
                    <a:pt x="7432" y="415"/>
                    <a:pt x="7766" y="415"/>
                  </a:cubicBezTo>
                  <a:close/>
                  <a:moveTo>
                    <a:pt x="12070" y="415"/>
                  </a:moveTo>
                  <a:cubicBezTo>
                    <a:pt x="12404" y="415"/>
                    <a:pt x="12774" y="516"/>
                    <a:pt x="13144" y="770"/>
                  </a:cubicBezTo>
                  <a:cubicBezTo>
                    <a:pt x="12971" y="747"/>
                    <a:pt x="12791" y="735"/>
                    <a:pt x="12609" y="735"/>
                  </a:cubicBezTo>
                  <a:cubicBezTo>
                    <a:pt x="11988" y="735"/>
                    <a:pt x="11336" y="871"/>
                    <a:pt x="10802" y="1159"/>
                  </a:cubicBezTo>
                  <a:cubicBezTo>
                    <a:pt x="10881" y="933"/>
                    <a:pt x="11080" y="721"/>
                    <a:pt x="11361" y="580"/>
                  </a:cubicBezTo>
                  <a:cubicBezTo>
                    <a:pt x="11563" y="479"/>
                    <a:pt x="11805" y="415"/>
                    <a:pt x="12070" y="415"/>
                  </a:cubicBezTo>
                  <a:close/>
                  <a:moveTo>
                    <a:pt x="12634" y="1153"/>
                  </a:moveTo>
                  <a:cubicBezTo>
                    <a:pt x="12862" y="1153"/>
                    <a:pt x="13081" y="1173"/>
                    <a:pt x="13275" y="1211"/>
                  </a:cubicBezTo>
                  <a:cubicBezTo>
                    <a:pt x="12797" y="1447"/>
                    <a:pt x="12340" y="1879"/>
                    <a:pt x="11931" y="2088"/>
                  </a:cubicBezTo>
                  <a:cubicBezTo>
                    <a:pt x="11796" y="2155"/>
                    <a:pt x="11658" y="2189"/>
                    <a:pt x="11526" y="2189"/>
                  </a:cubicBezTo>
                  <a:cubicBezTo>
                    <a:pt x="11210" y="2189"/>
                    <a:pt x="10929" y="1999"/>
                    <a:pt x="10809" y="1637"/>
                  </a:cubicBezTo>
                  <a:cubicBezTo>
                    <a:pt x="11320" y="1300"/>
                    <a:pt x="12015" y="1153"/>
                    <a:pt x="12634" y="1153"/>
                  </a:cubicBezTo>
                  <a:close/>
                  <a:moveTo>
                    <a:pt x="6756" y="4499"/>
                  </a:moveTo>
                  <a:lnTo>
                    <a:pt x="6844" y="5294"/>
                  </a:lnTo>
                  <a:lnTo>
                    <a:pt x="5823" y="5294"/>
                  </a:lnTo>
                  <a:lnTo>
                    <a:pt x="5909" y="4499"/>
                  </a:lnTo>
                  <a:close/>
                  <a:moveTo>
                    <a:pt x="10341" y="4499"/>
                  </a:moveTo>
                  <a:lnTo>
                    <a:pt x="10429" y="5294"/>
                  </a:lnTo>
                  <a:lnTo>
                    <a:pt x="9405" y="5294"/>
                  </a:lnTo>
                  <a:lnTo>
                    <a:pt x="9497" y="4499"/>
                  </a:lnTo>
                  <a:close/>
                  <a:moveTo>
                    <a:pt x="10478" y="5706"/>
                  </a:moveTo>
                  <a:lnTo>
                    <a:pt x="10576" y="6605"/>
                  </a:lnTo>
                  <a:lnTo>
                    <a:pt x="9258" y="6605"/>
                  </a:lnTo>
                  <a:lnTo>
                    <a:pt x="9360" y="5706"/>
                  </a:lnTo>
                  <a:close/>
                  <a:moveTo>
                    <a:pt x="6893" y="5709"/>
                  </a:moveTo>
                  <a:lnTo>
                    <a:pt x="6991" y="6609"/>
                  </a:lnTo>
                  <a:lnTo>
                    <a:pt x="5676" y="6609"/>
                  </a:lnTo>
                  <a:lnTo>
                    <a:pt x="5774" y="5709"/>
                  </a:lnTo>
                  <a:close/>
                  <a:moveTo>
                    <a:pt x="7040" y="7021"/>
                  </a:moveTo>
                  <a:lnTo>
                    <a:pt x="7129" y="7816"/>
                  </a:lnTo>
                  <a:lnTo>
                    <a:pt x="6677" y="7816"/>
                  </a:lnTo>
                  <a:cubicBezTo>
                    <a:pt x="6661" y="7731"/>
                    <a:pt x="6615" y="7655"/>
                    <a:pt x="6546" y="7606"/>
                  </a:cubicBezTo>
                  <a:cubicBezTo>
                    <a:pt x="6487" y="7558"/>
                    <a:pt x="6413" y="7534"/>
                    <a:pt x="6338" y="7534"/>
                  </a:cubicBezTo>
                  <a:cubicBezTo>
                    <a:pt x="6306" y="7534"/>
                    <a:pt x="6274" y="7539"/>
                    <a:pt x="6242" y="7547"/>
                  </a:cubicBezTo>
                  <a:lnTo>
                    <a:pt x="5549" y="7737"/>
                  </a:lnTo>
                  <a:lnTo>
                    <a:pt x="5630" y="7021"/>
                  </a:lnTo>
                  <a:close/>
                  <a:moveTo>
                    <a:pt x="10622" y="7021"/>
                  </a:moveTo>
                  <a:lnTo>
                    <a:pt x="10710" y="7816"/>
                  </a:lnTo>
                  <a:lnTo>
                    <a:pt x="9124" y="7816"/>
                  </a:lnTo>
                  <a:lnTo>
                    <a:pt x="9212" y="7021"/>
                  </a:lnTo>
                  <a:close/>
                  <a:moveTo>
                    <a:pt x="7174" y="8231"/>
                  </a:moveTo>
                  <a:lnTo>
                    <a:pt x="7345" y="9775"/>
                  </a:lnTo>
                  <a:lnTo>
                    <a:pt x="6684" y="9775"/>
                  </a:lnTo>
                  <a:lnTo>
                    <a:pt x="6684" y="8231"/>
                  </a:lnTo>
                  <a:close/>
                  <a:moveTo>
                    <a:pt x="10756" y="8231"/>
                  </a:moveTo>
                  <a:lnTo>
                    <a:pt x="10926" y="9775"/>
                  </a:lnTo>
                  <a:lnTo>
                    <a:pt x="8908" y="9775"/>
                  </a:lnTo>
                  <a:lnTo>
                    <a:pt x="9078" y="8231"/>
                  </a:lnTo>
                  <a:close/>
                  <a:moveTo>
                    <a:pt x="12523" y="10190"/>
                  </a:moveTo>
                  <a:lnTo>
                    <a:pt x="12523" y="13743"/>
                  </a:lnTo>
                  <a:lnTo>
                    <a:pt x="6684" y="13743"/>
                  </a:lnTo>
                  <a:lnTo>
                    <a:pt x="6684" y="10190"/>
                  </a:lnTo>
                  <a:close/>
                  <a:moveTo>
                    <a:pt x="12067" y="1"/>
                  </a:moveTo>
                  <a:cubicBezTo>
                    <a:pt x="11748" y="1"/>
                    <a:pt x="11444" y="75"/>
                    <a:pt x="11175" y="210"/>
                  </a:cubicBezTo>
                  <a:cubicBezTo>
                    <a:pt x="10629" y="485"/>
                    <a:pt x="10311" y="976"/>
                    <a:pt x="10347" y="1463"/>
                  </a:cubicBezTo>
                  <a:cubicBezTo>
                    <a:pt x="10187" y="1597"/>
                    <a:pt x="10040" y="1754"/>
                    <a:pt x="9919" y="1924"/>
                  </a:cubicBezTo>
                  <a:cubicBezTo>
                    <a:pt x="9795" y="1754"/>
                    <a:pt x="9651" y="1597"/>
                    <a:pt x="9487" y="1463"/>
                  </a:cubicBezTo>
                  <a:cubicBezTo>
                    <a:pt x="9526" y="976"/>
                    <a:pt x="9206" y="485"/>
                    <a:pt x="8660" y="210"/>
                  </a:cubicBezTo>
                  <a:cubicBezTo>
                    <a:pt x="8391" y="75"/>
                    <a:pt x="8088" y="1"/>
                    <a:pt x="7770" y="1"/>
                  </a:cubicBezTo>
                  <a:cubicBezTo>
                    <a:pt x="7152" y="1"/>
                    <a:pt x="6477" y="281"/>
                    <a:pt x="5889" y="927"/>
                  </a:cubicBezTo>
                  <a:cubicBezTo>
                    <a:pt x="5722" y="1113"/>
                    <a:pt x="5817" y="1408"/>
                    <a:pt x="6059" y="1460"/>
                  </a:cubicBezTo>
                  <a:cubicBezTo>
                    <a:pt x="6438" y="1542"/>
                    <a:pt x="6860" y="1882"/>
                    <a:pt x="7240" y="2153"/>
                  </a:cubicBezTo>
                  <a:cubicBezTo>
                    <a:pt x="7281" y="2183"/>
                    <a:pt x="7323" y="2196"/>
                    <a:pt x="7363" y="2196"/>
                  </a:cubicBezTo>
                  <a:cubicBezTo>
                    <a:pt x="7538" y="2196"/>
                    <a:pt x="7663" y="1947"/>
                    <a:pt x="7482" y="1816"/>
                  </a:cubicBezTo>
                  <a:cubicBezTo>
                    <a:pt x="7416" y="1771"/>
                    <a:pt x="7354" y="1725"/>
                    <a:pt x="7289" y="1679"/>
                  </a:cubicBezTo>
                  <a:cubicBezTo>
                    <a:pt x="7053" y="1509"/>
                    <a:pt x="6811" y="1332"/>
                    <a:pt x="6563" y="1208"/>
                  </a:cubicBezTo>
                  <a:cubicBezTo>
                    <a:pt x="6758" y="1170"/>
                    <a:pt x="6972" y="1153"/>
                    <a:pt x="7191" y="1153"/>
                  </a:cubicBezTo>
                  <a:cubicBezTo>
                    <a:pt x="7613" y="1153"/>
                    <a:pt x="8048" y="1218"/>
                    <a:pt x="8378" y="1326"/>
                  </a:cubicBezTo>
                  <a:cubicBezTo>
                    <a:pt x="8607" y="1401"/>
                    <a:pt x="8826" y="1506"/>
                    <a:pt x="9029" y="1637"/>
                  </a:cubicBezTo>
                  <a:cubicBezTo>
                    <a:pt x="8913" y="1983"/>
                    <a:pt x="8646" y="2189"/>
                    <a:pt x="8312" y="2189"/>
                  </a:cubicBezTo>
                  <a:cubicBezTo>
                    <a:pt x="8289" y="2189"/>
                    <a:pt x="8267" y="2188"/>
                    <a:pt x="8244" y="2186"/>
                  </a:cubicBezTo>
                  <a:cubicBezTo>
                    <a:pt x="8237" y="2185"/>
                    <a:pt x="8229" y="2185"/>
                    <a:pt x="8222" y="2185"/>
                  </a:cubicBezTo>
                  <a:cubicBezTo>
                    <a:pt x="7968" y="2185"/>
                    <a:pt x="7941" y="2576"/>
                    <a:pt x="8211" y="2598"/>
                  </a:cubicBezTo>
                  <a:cubicBezTo>
                    <a:pt x="8247" y="2601"/>
                    <a:pt x="8282" y="2603"/>
                    <a:pt x="8317" y="2603"/>
                  </a:cubicBezTo>
                  <a:cubicBezTo>
                    <a:pt x="8781" y="2603"/>
                    <a:pt x="9168" y="2343"/>
                    <a:pt x="9366" y="1911"/>
                  </a:cubicBezTo>
                  <a:cubicBezTo>
                    <a:pt x="9500" y="2049"/>
                    <a:pt x="9618" y="2202"/>
                    <a:pt x="9710" y="2373"/>
                  </a:cubicBezTo>
                  <a:lnTo>
                    <a:pt x="9710" y="4083"/>
                  </a:lnTo>
                  <a:lnTo>
                    <a:pt x="9409" y="4083"/>
                  </a:lnTo>
                  <a:cubicBezTo>
                    <a:pt x="9245" y="4083"/>
                    <a:pt x="9108" y="4208"/>
                    <a:pt x="9091" y="4368"/>
                  </a:cubicBezTo>
                  <a:lnTo>
                    <a:pt x="8489" y="9775"/>
                  </a:lnTo>
                  <a:lnTo>
                    <a:pt x="7763" y="9775"/>
                  </a:lnTo>
                  <a:lnTo>
                    <a:pt x="7161" y="4368"/>
                  </a:lnTo>
                  <a:cubicBezTo>
                    <a:pt x="7148" y="4253"/>
                    <a:pt x="7076" y="4155"/>
                    <a:pt x="6972" y="4109"/>
                  </a:cubicBezTo>
                  <a:lnTo>
                    <a:pt x="6972" y="3315"/>
                  </a:lnTo>
                  <a:cubicBezTo>
                    <a:pt x="6972" y="2732"/>
                    <a:pt x="6501" y="2261"/>
                    <a:pt x="5918" y="2258"/>
                  </a:cubicBezTo>
                  <a:lnTo>
                    <a:pt x="5195" y="2258"/>
                  </a:lnTo>
                  <a:cubicBezTo>
                    <a:pt x="5145" y="1591"/>
                    <a:pt x="4586" y="1128"/>
                    <a:pt x="3978" y="1128"/>
                  </a:cubicBezTo>
                  <a:cubicBezTo>
                    <a:pt x="3795" y="1128"/>
                    <a:pt x="3608" y="1170"/>
                    <a:pt x="3429" y="1260"/>
                  </a:cubicBezTo>
                  <a:cubicBezTo>
                    <a:pt x="3147" y="596"/>
                    <a:pt x="2496" y="180"/>
                    <a:pt x="1794" y="180"/>
                  </a:cubicBezTo>
                  <a:cubicBezTo>
                    <a:pt x="1691" y="180"/>
                    <a:pt x="1587" y="189"/>
                    <a:pt x="1483" y="207"/>
                  </a:cubicBezTo>
                  <a:cubicBezTo>
                    <a:pt x="668" y="354"/>
                    <a:pt x="63" y="1044"/>
                    <a:pt x="27" y="1872"/>
                  </a:cubicBezTo>
                  <a:cubicBezTo>
                    <a:pt x="1" y="2356"/>
                    <a:pt x="178" y="2830"/>
                    <a:pt x="518" y="3180"/>
                  </a:cubicBezTo>
                  <a:cubicBezTo>
                    <a:pt x="1008" y="3694"/>
                    <a:pt x="1593" y="3730"/>
                    <a:pt x="1845" y="3730"/>
                  </a:cubicBezTo>
                  <a:cubicBezTo>
                    <a:pt x="1887" y="3730"/>
                    <a:pt x="1919" y="3729"/>
                    <a:pt x="1941" y="3729"/>
                  </a:cubicBezTo>
                  <a:cubicBezTo>
                    <a:pt x="1953" y="3729"/>
                    <a:pt x="1962" y="3729"/>
                    <a:pt x="1967" y="3730"/>
                  </a:cubicBezTo>
                  <a:cubicBezTo>
                    <a:pt x="2081" y="3730"/>
                    <a:pt x="2176" y="3635"/>
                    <a:pt x="2176" y="3521"/>
                  </a:cubicBezTo>
                  <a:cubicBezTo>
                    <a:pt x="2176" y="3406"/>
                    <a:pt x="2081" y="3315"/>
                    <a:pt x="1967" y="3315"/>
                  </a:cubicBezTo>
                  <a:lnTo>
                    <a:pt x="1800" y="3315"/>
                  </a:lnTo>
                  <a:cubicBezTo>
                    <a:pt x="1022" y="3315"/>
                    <a:pt x="403" y="2667"/>
                    <a:pt x="439" y="1892"/>
                  </a:cubicBezTo>
                  <a:cubicBezTo>
                    <a:pt x="469" y="1237"/>
                    <a:pt x="963" y="698"/>
                    <a:pt x="1610" y="606"/>
                  </a:cubicBezTo>
                  <a:cubicBezTo>
                    <a:pt x="1672" y="598"/>
                    <a:pt x="1734" y="594"/>
                    <a:pt x="1796" y="594"/>
                  </a:cubicBezTo>
                  <a:cubicBezTo>
                    <a:pt x="2374" y="594"/>
                    <a:pt x="2899" y="960"/>
                    <a:pt x="3086" y="1522"/>
                  </a:cubicBezTo>
                  <a:cubicBezTo>
                    <a:pt x="3115" y="1610"/>
                    <a:pt x="3184" y="1682"/>
                    <a:pt x="3272" y="1712"/>
                  </a:cubicBezTo>
                  <a:cubicBezTo>
                    <a:pt x="3303" y="1722"/>
                    <a:pt x="3336" y="1727"/>
                    <a:pt x="3368" y="1727"/>
                  </a:cubicBezTo>
                  <a:cubicBezTo>
                    <a:pt x="3429" y="1727"/>
                    <a:pt x="3489" y="1710"/>
                    <a:pt x="3540" y="1676"/>
                  </a:cubicBezTo>
                  <a:cubicBezTo>
                    <a:pt x="3678" y="1585"/>
                    <a:pt x="3828" y="1543"/>
                    <a:pt x="3976" y="1543"/>
                  </a:cubicBezTo>
                  <a:cubicBezTo>
                    <a:pt x="4392" y="1543"/>
                    <a:pt x="4783" y="1871"/>
                    <a:pt x="4783" y="2346"/>
                  </a:cubicBezTo>
                  <a:cubicBezTo>
                    <a:pt x="4783" y="2526"/>
                    <a:pt x="4930" y="2673"/>
                    <a:pt x="5110" y="2673"/>
                  </a:cubicBezTo>
                  <a:lnTo>
                    <a:pt x="5918" y="2673"/>
                  </a:lnTo>
                  <a:cubicBezTo>
                    <a:pt x="6272" y="2673"/>
                    <a:pt x="6559" y="2958"/>
                    <a:pt x="6559" y="3315"/>
                  </a:cubicBezTo>
                  <a:lnTo>
                    <a:pt x="6559" y="4083"/>
                  </a:lnTo>
                  <a:lnTo>
                    <a:pt x="6111" y="4083"/>
                  </a:lnTo>
                  <a:lnTo>
                    <a:pt x="6111" y="3756"/>
                  </a:lnTo>
                  <a:cubicBezTo>
                    <a:pt x="6111" y="3511"/>
                    <a:pt x="5912" y="3315"/>
                    <a:pt x="5670" y="3315"/>
                  </a:cubicBezTo>
                  <a:lnTo>
                    <a:pt x="5153" y="3315"/>
                  </a:lnTo>
                  <a:cubicBezTo>
                    <a:pt x="5150" y="3315"/>
                    <a:pt x="5148" y="3315"/>
                    <a:pt x="5146" y="3315"/>
                  </a:cubicBezTo>
                  <a:cubicBezTo>
                    <a:pt x="4972" y="3315"/>
                    <a:pt x="4818" y="3428"/>
                    <a:pt x="4764" y="3596"/>
                  </a:cubicBezTo>
                  <a:cubicBezTo>
                    <a:pt x="4682" y="3846"/>
                    <a:pt x="4464" y="3971"/>
                    <a:pt x="4245" y="3971"/>
                  </a:cubicBezTo>
                  <a:cubicBezTo>
                    <a:pt x="4027" y="3971"/>
                    <a:pt x="3808" y="3846"/>
                    <a:pt x="3727" y="3596"/>
                  </a:cubicBezTo>
                  <a:cubicBezTo>
                    <a:pt x="3672" y="3428"/>
                    <a:pt x="3518" y="3315"/>
                    <a:pt x="3345" y="3315"/>
                  </a:cubicBezTo>
                  <a:cubicBezTo>
                    <a:pt x="3342" y="3315"/>
                    <a:pt x="3340" y="3315"/>
                    <a:pt x="3337" y="3315"/>
                  </a:cubicBezTo>
                  <a:lnTo>
                    <a:pt x="2935" y="3315"/>
                  </a:lnTo>
                  <a:cubicBezTo>
                    <a:pt x="2934" y="3315"/>
                    <a:pt x="2933" y="3315"/>
                    <a:pt x="2932" y="3315"/>
                  </a:cubicBezTo>
                  <a:cubicBezTo>
                    <a:pt x="2657" y="3315"/>
                    <a:pt x="2658" y="3727"/>
                    <a:pt x="2935" y="3727"/>
                  </a:cubicBezTo>
                  <a:lnTo>
                    <a:pt x="3334" y="3727"/>
                  </a:lnTo>
                  <a:cubicBezTo>
                    <a:pt x="3465" y="4119"/>
                    <a:pt x="3831" y="4384"/>
                    <a:pt x="4244" y="4384"/>
                  </a:cubicBezTo>
                  <a:cubicBezTo>
                    <a:pt x="4659" y="4384"/>
                    <a:pt x="5025" y="4119"/>
                    <a:pt x="5156" y="3727"/>
                  </a:cubicBezTo>
                  <a:lnTo>
                    <a:pt x="5670" y="3727"/>
                  </a:lnTo>
                  <a:cubicBezTo>
                    <a:pt x="5683" y="3727"/>
                    <a:pt x="5696" y="3740"/>
                    <a:pt x="5696" y="3756"/>
                  </a:cubicBezTo>
                  <a:lnTo>
                    <a:pt x="5696" y="4109"/>
                  </a:lnTo>
                  <a:cubicBezTo>
                    <a:pt x="5591" y="4155"/>
                    <a:pt x="5519" y="4253"/>
                    <a:pt x="5506" y="4368"/>
                  </a:cubicBezTo>
                  <a:lnTo>
                    <a:pt x="5120" y="7855"/>
                  </a:lnTo>
                  <a:lnTo>
                    <a:pt x="1188" y="8938"/>
                  </a:lnTo>
                  <a:cubicBezTo>
                    <a:pt x="1035" y="8977"/>
                    <a:pt x="930" y="9118"/>
                    <a:pt x="930" y="9275"/>
                  </a:cubicBezTo>
                  <a:lnTo>
                    <a:pt x="930" y="10086"/>
                  </a:lnTo>
                  <a:cubicBezTo>
                    <a:pt x="930" y="10200"/>
                    <a:pt x="1025" y="10295"/>
                    <a:pt x="1139" y="10295"/>
                  </a:cubicBezTo>
                  <a:cubicBezTo>
                    <a:pt x="1254" y="10295"/>
                    <a:pt x="1345" y="10200"/>
                    <a:pt x="1345" y="10086"/>
                  </a:cubicBezTo>
                  <a:lnTo>
                    <a:pt x="1345" y="9324"/>
                  </a:lnTo>
                  <a:lnTo>
                    <a:pt x="6272" y="7969"/>
                  </a:lnTo>
                  <a:lnTo>
                    <a:pt x="6272" y="13743"/>
                  </a:lnTo>
                  <a:lnTo>
                    <a:pt x="1345" y="13743"/>
                  </a:lnTo>
                  <a:lnTo>
                    <a:pt x="1345" y="11054"/>
                  </a:lnTo>
                  <a:cubicBezTo>
                    <a:pt x="1345" y="10917"/>
                    <a:pt x="1241" y="10848"/>
                    <a:pt x="1138" y="10848"/>
                  </a:cubicBezTo>
                  <a:cubicBezTo>
                    <a:pt x="1034" y="10848"/>
                    <a:pt x="930" y="10917"/>
                    <a:pt x="930" y="11054"/>
                  </a:cubicBezTo>
                  <a:lnTo>
                    <a:pt x="930" y="13952"/>
                  </a:lnTo>
                  <a:cubicBezTo>
                    <a:pt x="930" y="14067"/>
                    <a:pt x="1022" y="14158"/>
                    <a:pt x="1139" y="14158"/>
                  </a:cubicBezTo>
                  <a:lnTo>
                    <a:pt x="12585" y="14158"/>
                  </a:lnTo>
                  <a:cubicBezTo>
                    <a:pt x="12778" y="14158"/>
                    <a:pt x="12935" y="14001"/>
                    <a:pt x="12935" y="13808"/>
                  </a:cubicBezTo>
                  <a:lnTo>
                    <a:pt x="12935" y="10125"/>
                  </a:lnTo>
                  <a:cubicBezTo>
                    <a:pt x="12935" y="9932"/>
                    <a:pt x="12778" y="9775"/>
                    <a:pt x="12585" y="9775"/>
                  </a:cubicBezTo>
                  <a:lnTo>
                    <a:pt x="11345" y="9775"/>
                  </a:lnTo>
                  <a:lnTo>
                    <a:pt x="10743" y="4368"/>
                  </a:lnTo>
                  <a:cubicBezTo>
                    <a:pt x="10727" y="4204"/>
                    <a:pt x="10589" y="4083"/>
                    <a:pt x="10426" y="4083"/>
                  </a:cubicBezTo>
                  <a:lnTo>
                    <a:pt x="10125" y="4083"/>
                  </a:lnTo>
                  <a:lnTo>
                    <a:pt x="10125" y="2379"/>
                  </a:lnTo>
                  <a:cubicBezTo>
                    <a:pt x="10217" y="2206"/>
                    <a:pt x="10334" y="2049"/>
                    <a:pt x="10472" y="1908"/>
                  </a:cubicBezTo>
                  <a:cubicBezTo>
                    <a:pt x="10677" y="2360"/>
                    <a:pt x="11085" y="2601"/>
                    <a:pt x="11524" y="2601"/>
                  </a:cubicBezTo>
                  <a:cubicBezTo>
                    <a:pt x="11720" y="2601"/>
                    <a:pt x="11923" y="2553"/>
                    <a:pt x="12117" y="2454"/>
                  </a:cubicBezTo>
                  <a:cubicBezTo>
                    <a:pt x="12673" y="2173"/>
                    <a:pt x="13252" y="1574"/>
                    <a:pt x="13776" y="1463"/>
                  </a:cubicBezTo>
                  <a:cubicBezTo>
                    <a:pt x="14018" y="1411"/>
                    <a:pt x="14112" y="1116"/>
                    <a:pt x="13949" y="930"/>
                  </a:cubicBezTo>
                  <a:cubicBezTo>
                    <a:pt x="13362" y="280"/>
                    <a:pt x="12686" y="1"/>
                    <a:pt x="12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12"/>
            <p:cNvSpPr/>
            <p:nvPr/>
          </p:nvSpPr>
          <p:spPr>
            <a:xfrm>
              <a:off x="1813025" y="1796700"/>
              <a:ext cx="38700" cy="32425"/>
            </a:xfrm>
            <a:custGeom>
              <a:avLst/>
              <a:gdLst/>
              <a:ahLst/>
              <a:cxnLst/>
              <a:rect l="l" t="t" r="r" b="b"/>
              <a:pathLst>
                <a:path w="1548" h="1297" extrusionOk="0">
                  <a:moveTo>
                    <a:pt x="1132" y="416"/>
                  </a:moveTo>
                  <a:lnTo>
                    <a:pt x="1132" y="884"/>
                  </a:lnTo>
                  <a:lnTo>
                    <a:pt x="416" y="884"/>
                  </a:lnTo>
                  <a:lnTo>
                    <a:pt x="416" y="416"/>
                  </a:lnTo>
                  <a:close/>
                  <a:moveTo>
                    <a:pt x="295" y="1"/>
                  </a:moveTo>
                  <a:cubicBezTo>
                    <a:pt x="135" y="1"/>
                    <a:pt x="4" y="132"/>
                    <a:pt x="4" y="292"/>
                  </a:cubicBezTo>
                  <a:lnTo>
                    <a:pt x="4" y="1005"/>
                  </a:lnTo>
                  <a:cubicBezTo>
                    <a:pt x="1" y="1165"/>
                    <a:pt x="131" y="1296"/>
                    <a:pt x="295" y="1296"/>
                  </a:cubicBezTo>
                  <a:lnTo>
                    <a:pt x="1253" y="1296"/>
                  </a:lnTo>
                  <a:cubicBezTo>
                    <a:pt x="1417" y="1296"/>
                    <a:pt x="1548" y="1165"/>
                    <a:pt x="1548" y="1005"/>
                  </a:cubicBezTo>
                  <a:lnTo>
                    <a:pt x="1548" y="292"/>
                  </a:lnTo>
                  <a:cubicBezTo>
                    <a:pt x="1548" y="132"/>
                    <a:pt x="1417" y="1"/>
                    <a:pt x="1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12"/>
            <p:cNvSpPr/>
            <p:nvPr/>
          </p:nvSpPr>
          <p:spPr>
            <a:xfrm>
              <a:off x="1863000" y="1796700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32" y="416"/>
                  </a:moveTo>
                  <a:lnTo>
                    <a:pt x="1132" y="884"/>
                  </a:lnTo>
                  <a:lnTo>
                    <a:pt x="412" y="884"/>
                  </a:lnTo>
                  <a:lnTo>
                    <a:pt x="416" y="416"/>
                  </a:lnTo>
                  <a:close/>
                  <a:moveTo>
                    <a:pt x="291" y="1"/>
                  </a:moveTo>
                  <a:cubicBezTo>
                    <a:pt x="131" y="1"/>
                    <a:pt x="0" y="132"/>
                    <a:pt x="0" y="292"/>
                  </a:cubicBezTo>
                  <a:lnTo>
                    <a:pt x="0" y="1005"/>
                  </a:lnTo>
                  <a:cubicBezTo>
                    <a:pt x="0" y="1165"/>
                    <a:pt x="131" y="1296"/>
                    <a:pt x="291" y="1296"/>
                  </a:cubicBezTo>
                  <a:lnTo>
                    <a:pt x="1250" y="1296"/>
                  </a:lnTo>
                  <a:cubicBezTo>
                    <a:pt x="1410" y="1296"/>
                    <a:pt x="1541" y="1165"/>
                    <a:pt x="1544" y="1005"/>
                  </a:cubicBezTo>
                  <a:lnTo>
                    <a:pt x="1544" y="292"/>
                  </a:lnTo>
                  <a:cubicBezTo>
                    <a:pt x="1541" y="132"/>
                    <a:pt x="1410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12"/>
            <p:cNvSpPr/>
            <p:nvPr/>
          </p:nvSpPr>
          <p:spPr>
            <a:xfrm>
              <a:off x="1813025" y="1839975"/>
              <a:ext cx="38700" cy="32400"/>
            </a:xfrm>
            <a:custGeom>
              <a:avLst/>
              <a:gdLst/>
              <a:ahLst/>
              <a:cxnLst/>
              <a:rect l="l" t="t" r="r" b="b"/>
              <a:pathLst>
                <a:path w="1548" h="1296" extrusionOk="0">
                  <a:moveTo>
                    <a:pt x="1132" y="412"/>
                  </a:moveTo>
                  <a:lnTo>
                    <a:pt x="1132" y="880"/>
                  </a:lnTo>
                  <a:lnTo>
                    <a:pt x="416" y="880"/>
                  </a:lnTo>
                  <a:lnTo>
                    <a:pt x="416" y="412"/>
                  </a:lnTo>
                  <a:close/>
                  <a:moveTo>
                    <a:pt x="295" y="0"/>
                  </a:moveTo>
                  <a:cubicBezTo>
                    <a:pt x="135" y="0"/>
                    <a:pt x="4" y="131"/>
                    <a:pt x="4" y="291"/>
                  </a:cubicBezTo>
                  <a:lnTo>
                    <a:pt x="4" y="1004"/>
                  </a:lnTo>
                  <a:cubicBezTo>
                    <a:pt x="1" y="1165"/>
                    <a:pt x="131" y="1295"/>
                    <a:pt x="295" y="1295"/>
                  </a:cubicBezTo>
                  <a:lnTo>
                    <a:pt x="1253" y="1295"/>
                  </a:lnTo>
                  <a:cubicBezTo>
                    <a:pt x="1417" y="1295"/>
                    <a:pt x="1548" y="1165"/>
                    <a:pt x="1548" y="1004"/>
                  </a:cubicBezTo>
                  <a:lnTo>
                    <a:pt x="1548" y="291"/>
                  </a:lnTo>
                  <a:cubicBezTo>
                    <a:pt x="1548" y="131"/>
                    <a:pt x="1417" y="0"/>
                    <a:pt x="1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12"/>
            <p:cNvSpPr/>
            <p:nvPr/>
          </p:nvSpPr>
          <p:spPr>
            <a:xfrm>
              <a:off x="1863000" y="1839975"/>
              <a:ext cx="38625" cy="32400"/>
            </a:xfrm>
            <a:custGeom>
              <a:avLst/>
              <a:gdLst/>
              <a:ahLst/>
              <a:cxnLst/>
              <a:rect l="l" t="t" r="r" b="b"/>
              <a:pathLst>
                <a:path w="1545" h="1296" extrusionOk="0">
                  <a:moveTo>
                    <a:pt x="1129" y="412"/>
                  </a:moveTo>
                  <a:lnTo>
                    <a:pt x="1129" y="880"/>
                  </a:lnTo>
                  <a:lnTo>
                    <a:pt x="412" y="880"/>
                  </a:lnTo>
                  <a:lnTo>
                    <a:pt x="412" y="412"/>
                  </a:lnTo>
                  <a:close/>
                  <a:moveTo>
                    <a:pt x="291" y="0"/>
                  </a:moveTo>
                  <a:cubicBezTo>
                    <a:pt x="131" y="0"/>
                    <a:pt x="0" y="131"/>
                    <a:pt x="0" y="291"/>
                  </a:cubicBezTo>
                  <a:lnTo>
                    <a:pt x="0" y="1004"/>
                  </a:lnTo>
                  <a:cubicBezTo>
                    <a:pt x="0" y="1165"/>
                    <a:pt x="131" y="1295"/>
                    <a:pt x="291" y="1295"/>
                  </a:cubicBezTo>
                  <a:lnTo>
                    <a:pt x="1250" y="1295"/>
                  </a:lnTo>
                  <a:cubicBezTo>
                    <a:pt x="1410" y="1295"/>
                    <a:pt x="1541" y="1165"/>
                    <a:pt x="1544" y="1004"/>
                  </a:cubicBezTo>
                  <a:lnTo>
                    <a:pt x="1544" y="291"/>
                  </a:lnTo>
                  <a:cubicBezTo>
                    <a:pt x="1541" y="131"/>
                    <a:pt x="1410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12"/>
            <p:cNvSpPr/>
            <p:nvPr/>
          </p:nvSpPr>
          <p:spPr>
            <a:xfrm>
              <a:off x="2011575" y="1832675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29" y="416"/>
                  </a:moveTo>
                  <a:lnTo>
                    <a:pt x="1129" y="881"/>
                  </a:lnTo>
                  <a:lnTo>
                    <a:pt x="413" y="881"/>
                  </a:lnTo>
                  <a:lnTo>
                    <a:pt x="413" y="416"/>
                  </a:lnTo>
                  <a:close/>
                  <a:moveTo>
                    <a:pt x="292" y="1"/>
                  </a:moveTo>
                  <a:cubicBezTo>
                    <a:pt x="132" y="1"/>
                    <a:pt x="1" y="132"/>
                    <a:pt x="1" y="292"/>
                  </a:cubicBezTo>
                  <a:lnTo>
                    <a:pt x="1" y="1005"/>
                  </a:lnTo>
                  <a:cubicBezTo>
                    <a:pt x="1" y="1165"/>
                    <a:pt x="132" y="1296"/>
                    <a:pt x="292" y="1296"/>
                  </a:cubicBezTo>
                  <a:lnTo>
                    <a:pt x="1254" y="1296"/>
                  </a:lnTo>
                  <a:cubicBezTo>
                    <a:pt x="1414" y="1296"/>
                    <a:pt x="1545" y="1165"/>
                    <a:pt x="1545" y="1005"/>
                  </a:cubicBezTo>
                  <a:lnTo>
                    <a:pt x="1545" y="292"/>
                  </a:lnTo>
                  <a:cubicBezTo>
                    <a:pt x="1545" y="132"/>
                    <a:pt x="1414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2"/>
            <p:cNvSpPr/>
            <p:nvPr/>
          </p:nvSpPr>
          <p:spPr>
            <a:xfrm>
              <a:off x="1954250" y="1832675"/>
              <a:ext cx="38625" cy="32425"/>
            </a:xfrm>
            <a:custGeom>
              <a:avLst/>
              <a:gdLst/>
              <a:ahLst/>
              <a:cxnLst/>
              <a:rect l="l" t="t" r="r" b="b"/>
              <a:pathLst>
                <a:path w="1545" h="1297" extrusionOk="0">
                  <a:moveTo>
                    <a:pt x="1133" y="416"/>
                  </a:moveTo>
                  <a:lnTo>
                    <a:pt x="1129" y="881"/>
                  </a:lnTo>
                  <a:lnTo>
                    <a:pt x="416" y="881"/>
                  </a:lnTo>
                  <a:lnTo>
                    <a:pt x="416" y="416"/>
                  </a:lnTo>
                  <a:close/>
                  <a:moveTo>
                    <a:pt x="292" y="1"/>
                  </a:moveTo>
                  <a:cubicBezTo>
                    <a:pt x="132" y="1"/>
                    <a:pt x="1" y="132"/>
                    <a:pt x="1" y="292"/>
                  </a:cubicBezTo>
                  <a:lnTo>
                    <a:pt x="1" y="1005"/>
                  </a:lnTo>
                  <a:cubicBezTo>
                    <a:pt x="1" y="1165"/>
                    <a:pt x="132" y="1296"/>
                    <a:pt x="292" y="1296"/>
                  </a:cubicBezTo>
                  <a:lnTo>
                    <a:pt x="1254" y="1296"/>
                  </a:lnTo>
                  <a:cubicBezTo>
                    <a:pt x="1414" y="1296"/>
                    <a:pt x="1545" y="1165"/>
                    <a:pt x="1545" y="1005"/>
                  </a:cubicBezTo>
                  <a:lnTo>
                    <a:pt x="1545" y="292"/>
                  </a:lnTo>
                  <a:cubicBezTo>
                    <a:pt x="1545" y="132"/>
                    <a:pt x="1414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9B4FC6-1FC8-0A77-6CAC-8E894F97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8024" b="13550"/>
          <a:stretch/>
        </p:blipFill>
        <p:spPr>
          <a:xfrm rot="13415925">
            <a:off x="5069994" y="569735"/>
            <a:ext cx="3749667" cy="2440364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8E20E1E-A715-50DF-6F53-EB559B9D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12" y="662174"/>
            <a:ext cx="3491635" cy="500700"/>
          </a:xfrm>
        </p:spPr>
        <p:txBody>
          <a:bodyPr/>
          <a:lstStyle/>
          <a:p>
            <a:pPr algn="l"/>
            <a:r>
              <a:rPr lang="en-CA" sz="2400" dirty="0">
                <a:solidFill>
                  <a:schemeClr val="accent6">
                    <a:lumMod val="50000"/>
                  </a:schemeClr>
                </a:solidFill>
                <a:cs typeface="Arial"/>
                <a:sym typeface="Arial"/>
              </a:rPr>
              <a:t>Introduction</a:t>
            </a:r>
            <a:endParaRPr lang="en-CA" sz="2000" dirty="0">
              <a:solidFill>
                <a:schemeClr val="accent6">
                  <a:lumMod val="50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36926-A520-DD34-C662-E9EC4BF803F4}"/>
              </a:ext>
            </a:extLst>
          </p:cNvPr>
          <p:cNvSpPr txBox="1"/>
          <p:nvPr/>
        </p:nvSpPr>
        <p:spPr>
          <a:xfrm>
            <a:off x="531628" y="1288794"/>
            <a:ext cx="51178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This project explores global energy consumption trends by analyzing data across multiple energy sources.</a:t>
            </a:r>
          </a:p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We used various analytical and visualization techniques to uncover insights from historical data.</a:t>
            </a: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Data would be analyzed to check: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Trend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Resource type Pattern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Geographic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Global Events Impact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Future Trends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300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9505737-6D0E-6625-3D07-5D124C39726B}"/>
              </a:ext>
            </a:extLst>
          </p:cNvPr>
          <p:cNvSpPr txBox="1"/>
          <p:nvPr/>
        </p:nvSpPr>
        <p:spPr>
          <a:xfrm>
            <a:off x="602512" y="569320"/>
            <a:ext cx="463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Data Sources and Methodology: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09C82-343F-4599-7A1A-DBEDFCEE12FE}"/>
              </a:ext>
            </a:extLst>
          </p:cNvPr>
          <p:cNvSpPr txBox="1"/>
          <p:nvPr/>
        </p:nvSpPr>
        <p:spPr>
          <a:xfrm>
            <a:off x="893134" y="1167730"/>
            <a:ext cx="68261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The project revolves around a detailed dataset, containing energy statistics for multiple countries and regions.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Data collected from Kaggle website and big enough to consider reliable. (more than 20000 rows and 129 columns)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Ethical considerations were observed, ensuring the use of non-sensitive data and promoting sustainability.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The dataset captures key indicators such as: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Energy production and consumption per type (coal, oil, nuclear)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GDP, population, consumption per capita, and …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10 Numpy Interview Questions and ...">
            <a:extLst>
              <a:ext uri="{FF2B5EF4-FFF2-40B4-BE49-F238E27FC236}">
                <a16:creationId xmlns:a16="http://schemas.microsoft.com/office/drawing/2014/main" id="{653545E4-677D-1CD0-9E83-F1B6D602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8" y="3747028"/>
            <a:ext cx="1487741" cy="666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DDCEAE-AAA4-F445-F787-BC988EF1C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98" y="4294575"/>
            <a:ext cx="1742736" cy="809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042A4AA6-8A9D-7D68-0A23-B37A536F0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35" y="1170223"/>
            <a:ext cx="3998446" cy="3500664"/>
          </a:xfrm>
          <a:prstGeom prst="rect">
            <a:avLst/>
          </a:prstGeom>
        </p:spPr>
      </p:pic>
      <p:pic>
        <p:nvPicPr>
          <p:cNvPr id="1028" name="Picture 4" descr="Folium NZ - Personality Planters">
            <a:extLst>
              <a:ext uri="{FF2B5EF4-FFF2-40B4-BE49-F238E27FC236}">
                <a16:creationId xmlns:a16="http://schemas.microsoft.com/office/drawing/2014/main" id="{BB119336-6B0C-2D6E-890D-E56377A9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99" y="3495725"/>
            <a:ext cx="2230252" cy="892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" name="TextBox 399">
            <a:extLst>
              <a:ext uri="{FF2B5EF4-FFF2-40B4-BE49-F238E27FC236}">
                <a16:creationId xmlns:a16="http://schemas.microsoft.com/office/drawing/2014/main" id="{300D1B60-2235-C299-0B89-C951C07E60B3}"/>
              </a:ext>
            </a:extLst>
          </p:cNvPr>
          <p:cNvSpPr txBox="1"/>
          <p:nvPr/>
        </p:nvSpPr>
        <p:spPr>
          <a:xfrm>
            <a:off x="83128" y="872634"/>
            <a:ext cx="4731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This project explores global energy consumption trends by analyzing data across multiple energy sources.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Our team used various analytical and visualization libraries to uncover insights from historical data. 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Encode Sans"/>
                <a:sym typeface="Encode Sans"/>
              </a:rPr>
              <a:t>Additionally, we employed Folium to create interactive maps, making it easier to explore consumption patterns geographically.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Encode Sans"/>
              <a:sym typeface="Encode Sans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300E90EB-66CC-443E-A342-4138793187CD}"/>
              </a:ext>
            </a:extLst>
          </p:cNvPr>
          <p:cNvSpPr txBox="1"/>
          <p:nvPr/>
        </p:nvSpPr>
        <p:spPr>
          <a:xfrm>
            <a:off x="322835" y="38861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Technologies:</a:t>
            </a:r>
          </a:p>
        </p:txBody>
      </p:sp>
      <p:pic>
        <p:nvPicPr>
          <p:cNvPr id="1036" name="Picture 12" descr="python&quot; Icon - Download for free – Iconduck">
            <a:extLst>
              <a:ext uri="{FF2B5EF4-FFF2-40B4-BE49-F238E27FC236}">
                <a16:creationId xmlns:a16="http://schemas.microsoft.com/office/drawing/2014/main" id="{C16C35DE-8A31-99AC-7146-184E765A4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8" r="10445"/>
          <a:stretch/>
        </p:blipFill>
        <p:spPr bwMode="auto">
          <a:xfrm>
            <a:off x="1865384" y="3624955"/>
            <a:ext cx="977668" cy="1045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#1 MongoDB CMS | Cosmic">
            <a:extLst>
              <a:ext uri="{FF2B5EF4-FFF2-40B4-BE49-F238E27FC236}">
                <a16:creationId xmlns:a16="http://schemas.microsoft.com/office/drawing/2014/main" id="{A80ABD7C-4417-4A16-DFF6-EF7C698B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3165911"/>
            <a:ext cx="2178868" cy="550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Nuclear - Free education icons">
            <a:extLst>
              <a:ext uri="{FF2B5EF4-FFF2-40B4-BE49-F238E27FC236}">
                <a16:creationId xmlns:a16="http://schemas.microsoft.com/office/drawing/2014/main" id="{ED7AF67C-8CF2-B9C5-491C-9FB9B7ED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45" y="1865996"/>
            <a:ext cx="1402369" cy="140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81828-654D-F4CD-D5CD-18103C63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54350"/>
            <a:ext cx="7700100" cy="500700"/>
          </a:xfrm>
        </p:spPr>
        <p:txBody>
          <a:bodyPr/>
          <a:lstStyle/>
          <a:p>
            <a:br>
              <a:rPr lang="en-CA" dirty="0"/>
            </a:b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1B7A1-94F9-77D2-FD95-5A63508E3331}"/>
              </a:ext>
            </a:extLst>
          </p:cNvPr>
          <p:cNvSpPr txBox="1"/>
          <p:nvPr/>
        </p:nvSpPr>
        <p:spPr>
          <a:xfrm>
            <a:off x="145472" y="469574"/>
            <a:ext cx="3990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We explored data from: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gas, coal, oil,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biofuel, electricity, wind,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Encode Sans"/>
              </a:rPr>
              <a:t>solar, hydro, and nuclear sources.</a:t>
            </a:r>
            <a:endParaRPr lang="en-CA" sz="1600" b="1" dirty="0">
              <a:solidFill>
                <a:schemeClr val="accent5">
                  <a:lumMod val="50000"/>
                </a:schemeClr>
              </a:solidFill>
              <a:latin typeface="Encode Sans"/>
            </a:endParaRPr>
          </a:p>
        </p:txBody>
      </p:sp>
      <p:pic>
        <p:nvPicPr>
          <p:cNvPr id="2052" name="Picture 4" descr="Coal - Free industry icons">
            <a:extLst>
              <a:ext uri="{FF2B5EF4-FFF2-40B4-BE49-F238E27FC236}">
                <a16:creationId xmlns:a16="http://schemas.microsoft.com/office/drawing/2014/main" id="{8106B506-4F7C-4D1E-EDF6-AAB32D82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26" y="917439"/>
            <a:ext cx="1687637" cy="168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6" name="Picture 8" descr="Oil Barrel Icon Stock Illustrations ...">
            <a:extLst>
              <a:ext uri="{FF2B5EF4-FFF2-40B4-BE49-F238E27FC236}">
                <a16:creationId xmlns:a16="http://schemas.microsoft.com/office/drawing/2014/main" id="{2FEBF512-FA3D-38B0-670B-CCA41CAC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1" y="2956511"/>
            <a:ext cx="1482927" cy="1482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62" name="Picture 14" descr="Water drop energy icon simple hydro ...">
            <a:extLst>
              <a:ext uri="{FF2B5EF4-FFF2-40B4-BE49-F238E27FC236}">
                <a16:creationId xmlns:a16="http://schemas.microsoft.com/office/drawing/2014/main" id="{064E043A-E052-80E9-DFD3-86CE5C88B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4"/>
          <a:stretch/>
        </p:blipFill>
        <p:spPr bwMode="auto">
          <a:xfrm>
            <a:off x="3367013" y="3529814"/>
            <a:ext cx="1588675" cy="1577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ind power Generic Outline Color icon ...">
            <a:extLst>
              <a:ext uri="{FF2B5EF4-FFF2-40B4-BE49-F238E27FC236}">
                <a16:creationId xmlns:a16="http://schemas.microsoft.com/office/drawing/2014/main" id="{DC4D2F68-BFA5-D7EC-B88A-42631F1B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48" y="1452637"/>
            <a:ext cx="1815727" cy="1815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8" name="Picture 10" descr="Biofuel - Free ecology and environment ...">
            <a:extLst>
              <a:ext uri="{FF2B5EF4-FFF2-40B4-BE49-F238E27FC236}">
                <a16:creationId xmlns:a16="http://schemas.microsoft.com/office/drawing/2014/main" id="{07C55181-5DD4-A776-3FD2-5407CDA8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71" y="1950634"/>
            <a:ext cx="1402369" cy="140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Green gas icon - Free green gas icons">
            <a:extLst>
              <a:ext uri="{FF2B5EF4-FFF2-40B4-BE49-F238E27FC236}">
                <a16:creationId xmlns:a16="http://schemas.microsoft.com/office/drawing/2014/main" id="{426F1A29-3B7C-135D-6DBF-BC024D86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11" y="2580517"/>
            <a:ext cx="1687637" cy="168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lar panel - Free nature icons">
            <a:extLst>
              <a:ext uri="{FF2B5EF4-FFF2-40B4-BE49-F238E27FC236}">
                <a16:creationId xmlns:a16="http://schemas.microsoft.com/office/drawing/2014/main" id="{8582CC18-788F-667A-FAFF-B4C58091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32" y="3036669"/>
            <a:ext cx="1654292" cy="1654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30369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9EBA8-C5E2-5610-6396-870400E4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306" y="963696"/>
            <a:ext cx="5562482" cy="3700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D2C33-9144-26D7-9F37-DA6F7303E33A}"/>
              </a:ext>
            </a:extLst>
          </p:cNvPr>
          <p:cNvSpPr txBox="1"/>
          <p:nvPr/>
        </p:nvSpPr>
        <p:spPr>
          <a:xfrm>
            <a:off x="180238" y="437756"/>
            <a:ext cx="5971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Encode Sans"/>
              </a:rPr>
              <a:t>Energy Consumption by Time Period and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0D010-9D70-B621-17C4-61B3C708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8" y="1318087"/>
            <a:ext cx="2878473" cy="28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D4CFFA-8CF0-6BAF-A729-8A88AED6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" y="0"/>
            <a:ext cx="3466296" cy="3118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14F57-8CA7-E81F-752B-F373F0B1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93" y="2618870"/>
            <a:ext cx="6376307" cy="252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575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3BEA-F6D6-98AE-41DB-4F5E030D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79" y="438483"/>
            <a:ext cx="5289635" cy="1234371"/>
          </a:xfrm>
        </p:spPr>
        <p:txBody>
          <a:bodyPr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  <a:t>We used statistical data to highlight energy consumption across different regions and time periods.</a:t>
            </a:r>
            <a:b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</a:br>
            <a:b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</a:br>
            <a:r>
              <a:rPr lang="en-US" sz="1200" dirty="0">
                <a:solidFill>
                  <a:schemeClr val="accent5">
                    <a:lumMod val="50000"/>
                  </a:schemeClr>
                </a:solidFill>
                <a:cs typeface="Arial"/>
                <a:sym typeface="Arial"/>
              </a:rPr>
              <a:t>For clearer visualization, we focused on the top seven consumers for each energy source.</a:t>
            </a:r>
            <a:endParaRPr lang="en-CA" sz="1200" dirty="0">
              <a:solidFill>
                <a:schemeClr val="accent5">
                  <a:lumMod val="50000"/>
                </a:schemeClr>
              </a:solidFill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4584-D2BA-10CD-686A-F188C637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0" y="1663987"/>
            <a:ext cx="7584621" cy="29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6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511</Words>
  <Application>Microsoft Office PowerPoint</Application>
  <PresentationFormat>On-screen Show (16:9)</PresentationFormat>
  <Paragraphs>73</Paragraphs>
  <Slides>26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Consolas</vt:lpstr>
      <vt:lpstr>Source Sans Pro</vt:lpstr>
      <vt:lpstr>Encode Sans</vt:lpstr>
      <vt:lpstr>Roboto</vt:lpstr>
      <vt:lpstr>Wingdings</vt:lpstr>
      <vt:lpstr>Arial</vt:lpstr>
      <vt:lpstr>Energy Company Meeting XL by Slidesgo</vt:lpstr>
      <vt:lpstr>World Energy Consumption</vt:lpstr>
      <vt:lpstr>PowerPoint Presentation</vt:lpstr>
      <vt:lpstr>Introduction</vt:lpstr>
      <vt:lpstr>PowerPoint Presentation</vt:lpstr>
      <vt:lpstr>PowerPoint Presentation</vt:lpstr>
      <vt:lpstr> </vt:lpstr>
      <vt:lpstr>PowerPoint Presentation</vt:lpstr>
      <vt:lpstr>PowerPoint Presentation</vt:lpstr>
      <vt:lpstr>We used statistical data to highlight energy consumption across different regions and time periods.  For clearer visualization, we focused on the top seven consumers for each energy source.</vt:lpstr>
      <vt:lpstr>PowerPoint Presentation</vt:lpstr>
      <vt:lpstr>PowerPoint Presentation</vt:lpstr>
      <vt:lpstr>PowerPoint Presentation</vt:lpstr>
      <vt:lpstr>Global Events Impact</vt:lpstr>
      <vt:lpstr>PowerPoint Presentation</vt:lpstr>
      <vt:lpstr>Biofuel Consumption Per Capita Over Time for Top 5 Countries (From 2005)</vt:lpstr>
      <vt:lpstr>Average Biofuel and Wind Consumption for Selected Countries </vt:lpstr>
      <vt:lpstr>Comparison of Electricity Demand, Generation,  and Share of Total Energy by Country </vt:lpstr>
      <vt:lpstr>   </vt:lpstr>
      <vt:lpstr>Biofuel Share of Electricity Over Time Top 5 Countries 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Zara Pazouki</dc:creator>
  <cp:lastModifiedBy>Prabhsimran Kaur</cp:lastModifiedBy>
  <cp:revision>7</cp:revision>
  <dcterms:modified xsi:type="dcterms:W3CDTF">2024-10-21T21:33:17Z</dcterms:modified>
</cp:coreProperties>
</file>